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C63B49-BCBC-41E0-842D-20A91E636B9E}">
  <a:tblStyle styleId="{BFC63B49-BCBC-41E0-842D-20A91E636B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3" Type="http://schemas.openxmlformats.org/officeDocument/2006/relationships/slide" Target="slides/slide57.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80c278762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0c278762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0c278762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0c278762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0c27876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0c278762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af198cd3f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af198cd3f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8af198cd3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af198cd3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0c278762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0c278762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0c278762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0c278762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0c278762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80c278762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0c278762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0c278762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0c278762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0c278762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0c27876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0c27876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0c278762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80c278762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8899041c96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8899041c96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899935392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899935392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86a869b7f6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86a869b7f6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80c278762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80c278762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80c278762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80c278762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80c2787624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80c278762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89a7108fbb_0_1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89a7108fbb_0_1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80c2787624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80c278762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80c278762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80c278762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0c278762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0c27876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80c278762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80c278762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80c278762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80c278762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80c278762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80c278762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80c2787624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80c278762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80c278762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80c278762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80c278762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80c278762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80c2787624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80c2787624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80c278762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80c278762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80c2787624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80c2787624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80c278762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80c278762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0c278762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0c27876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8ee3c32bc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8ee3c32bc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88c16eb18d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88c16eb18d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88c16eb18d_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88c16eb18d_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88c16eb18d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88c16eb18d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88c16eb18d_5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88c16eb18d_5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88c16eb18d_5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88c16eb18d_5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2" name="Shape 3932"/>
        <p:cNvGrpSpPr/>
        <p:nvPr/>
      </p:nvGrpSpPr>
      <p:grpSpPr>
        <a:xfrm>
          <a:off x="0" y="0"/>
          <a:ext cx="0" cy="0"/>
          <a:chOff x="0" y="0"/>
          <a:chExt cx="0" cy="0"/>
        </a:xfrm>
      </p:grpSpPr>
      <p:sp>
        <p:nvSpPr>
          <p:cNvPr id="3933" name="Google Shape;3933;g88c16eb18d_5_3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4" name="Google Shape;3934;g88c16eb18d_5_3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1" name="Shape 4351"/>
        <p:cNvGrpSpPr/>
        <p:nvPr/>
      </p:nvGrpSpPr>
      <p:grpSpPr>
        <a:xfrm>
          <a:off x="0" y="0"/>
          <a:ext cx="0" cy="0"/>
          <a:chOff x="0" y="0"/>
          <a:chExt cx="0" cy="0"/>
        </a:xfrm>
      </p:grpSpPr>
      <p:sp>
        <p:nvSpPr>
          <p:cNvPr id="4352" name="Google Shape;4352;g88c16eb18d_5_3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3" name="Google Shape;4353;g88c16eb18d_5_3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1" name="Shape 4521"/>
        <p:cNvGrpSpPr/>
        <p:nvPr/>
      </p:nvGrpSpPr>
      <p:grpSpPr>
        <a:xfrm>
          <a:off x="0" y="0"/>
          <a:ext cx="0" cy="0"/>
          <a:chOff x="0" y="0"/>
          <a:chExt cx="0" cy="0"/>
        </a:xfrm>
      </p:grpSpPr>
      <p:sp>
        <p:nvSpPr>
          <p:cNvPr id="4522" name="Google Shape;4522;g88c16eb18d_5_3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3" name="Google Shape;4523;g88c16eb18d_5_3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6" name="Shape 4926"/>
        <p:cNvGrpSpPr/>
        <p:nvPr/>
      </p:nvGrpSpPr>
      <p:grpSpPr>
        <a:xfrm>
          <a:off x="0" y="0"/>
          <a:ext cx="0" cy="0"/>
          <a:chOff x="0" y="0"/>
          <a:chExt cx="0" cy="0"/>
        </a:xfrm>
      </p:grpSpPr>
      <p:sp>
        <p:nvSpPr>
          <p:cNvPr id="4927" name="Google Shape;4927;g88c16eb18d_5_4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8" name="Google Shape;4928;g88c16eb18d_5_4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0c27876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0c27876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6" name="Shape 5306"/>
        <p:cNvGrpSpPr/>
        <p:nvPr/>
      </p:nvGrpSpPr>
      <p:grpSpPr>
        <a:xfrm>
          <a:off x="0" y="0"/>
          <a:ext cx="0" cy="0"/>
          <a:chOff x="0" y="0"/>
          <a:chExt cx="0" cy="0"/>
        </a:xfrm>
      </p:grpSpPr>
      <p:sp>
        <p:nvSpPr>
          <p:cNvPr id="5307" name="Google Shape;5307;g88c16eb18d_5_4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8" name="Google Shape;5308;g88c16eb18d_5_4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0" name="Shape 5720"/>
        <p:cNvGrpSpPr/>
        <p:nvPr/>
      </p:nvGrpSpPr>
      <p:grpSpPr>
        <a:xfrm>
          <a:off x="0" y="0"/>
          <a:ext cx="0" cy="0"/>
          <a:chOff x="0" y="0"/>
          <a:chExt cx="0" cy="0"/>
        </a:xfrm>
      </p:grpSpPr>
      <p:sp>
        <p:nvSpPr>
          <p:cNvPr id="5721" name="Google Shape;5721;g88c16eb18d_5_4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2" name="Google Shape;5722;g88c16eb18d_5_4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1" name="Shape 6081"/>
        <p:cNvGrpSpPr/>
        <p:nvPr/>
      </p:nvGrpSpPr>
      <p:grpSpPr>
        <a:xfrm>
          <a:off x="0" y="0"/>
          <a:ext cx="0" cy="0"/>
          <a:chOff x="0" y="0"/>
          <a:chExt cx="0" cy="0"/>
        </a:xfrm>
      </p:grpSpPr>
      <p:sp>
        <p:nvSpPr>
          <p:cNvPr id="6082" name="Google Shape;6082;g88c16eb18d_5_5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3" name="Google Shape;6083;g88c16eb18d_5_5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1" name="Shape 6591"/>
        <p:cNvGrpSpPr/>
        <p:nvPr/>
      </p:nvGrpSpPr>
      <p:grpSpPr>
        <a:xfrm>
          <a:off x="0" y="0"/>
          <a:ext cx="0" cy="0"/>
          <a:chOff x="0" y="0"/>
          <a:chExt cx="0" cy="0"/>
        </a:xfrm>
      </p:grpSpPr>
      <p:sp>
        <p:nvSpPr>
          <p:cNvPr id="6592" name="Google Shape;6592;g88c16eb18d_5_5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3" name="Google Shape;6593;g88c16eb18d_5_5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1" name="Shape 7211"/>
        <p:cNvGrpSpPr/>
        <p:nvPr/>
      </p:nvGrpSpPr>
      <p:grpSpPr>
        <a:xfrm>
          <a:off x="0" y="0"/>
          <a:ext cx="0" cy="0"/>
          <a:chOff x="0" y="0"/>
          <a:chExt cx="0" cy="0"/>
        </a:xfrm>
      </p:grpSpPr>
      <p:sp>
        <p:nvSpPr>
          <p:cNvPr id="7212" name="Google Shape;7212;g88c16eb18d_5_6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3" name="Google Shape;7213;g88c16eb18d_5_6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5" name="Shape 7805"/>
        <p:cNvGrpSpPr/>
        <p:nvPr/>
      </p:nvGrpSpPr>
      <p:grpSpPr>
        <a:xfrm>
          <a:off x="0" y="0"/>
          <a:ext cx="0" cy="0"/>
          <a:chOff x="0" y="0"/>
          <a:chExt cx="0" cy="0"/>
        </a:xfrm>
      </p:grpSpPr>
      <p:sp>
        <p:nvSpPr>
          <p:cNvPr id="7806" name="Google Shape;7806;g88c16eb18d_5_70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7" name="Google Shape;7807;g88c16eb18d_5_70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6" name="Shape 8126"/>
        <p:cNvGrpSpPr/>
        <p:nvPr/>
      </p:nvGrpSpPr>
      <p:grpSpPr>
        <a:xfrm>
          <a:off x="0" y="0"/>
          <a:ext cx="0" cy="0"/>
          <a:chOff x="0" y="0"/>
          <a:chExt cx="0" cy="0"/>
        </a:xfrm>
      </p:grpSpPr>
      <p:sp>
        <p:nvSpPr>
          <p:cNvPr id="8127" name="Google Shape;8127;g88c16eb18d_5_7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8" name="Google Shape;8128;g88c16eb18d_5_7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1" name="Shape 8431"/>
        <p:cNvGrpSpPr/>
        <p:nvPr/>
      </p:nvGrpSpPr>
      <p:grpSpPr>
        <a:xfrm>
          <a:off x="0" y="0"/>
          <a:ext cx="0" cy="0"/>
          <a:chOff x="0" y="0"/>
          <a:chExt cx="0" cy="0"/>
        </a:xfrm>
      </p:grpSpPr>
      <p:sp>
        <p:nvSpPr>
          <p:cNvPr id="8432" name="Google Shape;8432;g88c16eb18d_5_7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3" name="Google Shape;8433;g88c16eb18d_5_7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0c27876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0c27876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0c278762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0c278762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0c278762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0c278762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9a7108fbb_0_1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9a7108fbb_0_1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0" y="313950"/>
            <a:ext cx="8520600" cy="10641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699025" y="1215325"/>
            <a:ext cx="7746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p:nvPr/>
        </p:nvSpPr>
        <p:spPr>
          <a:xfrm>
            <a:off x="720000" y="533650"/>
            <a:ext cx="7704000" cy="4090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1"/>
          <p:cNvSpPr txBox="1"/>
          <p:nvPr>
            <p:ph hasCustomPrompt="1" type="title"/>
          </p:nvPr>
        </p:nvSpPr>
        <p:spPr>
          <a:xfrm>
            <a:off x="719050" y="2048125"/>
            <a:ext cx="7705800" cy="10473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lt1"/>
              </a:buClr>
              <a:buSzPts val="5200"/>
              <a:buNone/>
              <a:defRPr sz="5200">
                <a:solidFill>
                  <a:schemeClr val="lt1"/>
                </a:solidFill>
                <a:highlight>
                  <a:schemeClr val="accent3"/>
                </a:highligh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1"/>
          <p:cNvSpPr txBox="1"/>
          <p:nvPr>
            <p:ph idx="1" type="subTitle"/>
          </p:nvPr>
        </p:nvSpPr>
        <p:spPr>
          <a:xfrm>
            <a:off x="736800" y="3141225"/>
            <a:ext cx="7670400" cy="5268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 description">
  <p:cSld name="CUSTOM">
    <p:spTree>
      <p:nvGrpSpPr>
        <p:cNvPr id="56" name="Shape 56"/>
        <p:cNvGrpSpPr/>
        <p:nvPr/>
      </p:nvGrpSpPr>
      <p:grpSpPr>
        <a:xfrm>
          <a:off x="0" y="0"/>
          <a:ext cx="0" cy="0"/>
          <a:chOff x="0" y="0"/>
          <a:chExt cx="0" cy="0"/>
        </a:xfrm>
      </p:grpSpPr>
      <p:sp>
        <p:nvSpPr>
          <p:cNvPr id="57" name="Google Shape;57;p13"/>
          <p:cNvSpPr txBox="1"/>
          <p:nvPr>
            <p:ph type="ctrTitle"/>
          </p:nvPr>
        </p:nvSpPr>
        <p:spPr>
          <a:xfrm>
            <a:off x="720000" y="453000"/>
            <a:ext cx="3600000" cy="744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highlight>
                  <a:schemeClr val="accent3"/>
                </a:highligh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3"/>
          <p:cNvSpPr txBox="1"/>
          <p:nvPr>
            <p:ph idx="1" type="subTitle"/>
          </p:nvPr>
        </p:nvSpPr>
        <p:spPr>
          <a:xfrm>
            <a:off x="720000" y="2571750"/>
            <a:ext cx="3600000" cy="2031600"/>
          </a:xfrm>
          <a:prstGeom prst="rect">
            <a:avLst/>
          </a:prstGeom>
        </p:spPr>
        <p:txBody>
          <a:bodyPr anchorCtr="0" anchor="t" bIns="91425" lIns="91425" spcFirstLastPara="1" rIns="91425" wrap="square" tIns="91425">
            <a:noAutofit/>
          </a:bodyPr>
          <a:lstStyle>
            <a:lvl1pPr lvl="0">
              <a:spcBef>
                <a:spcPts val="0"/>
              </a:spcBef>
              <a:spcAft>
                <a:spcPts val="0"/>
              </a:spcAft>
              <a:buNone/>
              <a:defRPr sz="20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59" name="Shape 59"/>
        <p:cNvGrpSpPr/>
        <p:nvPr/>
      </p:nvGrpSpPr>
      <p:grpSpPr>
        <a:xfrm>
          <a:off x="0" y="0"/>
          <a:ext cx="0" cy="0"/>
          <a:chOff x="0" y="0"/>
          <a:chExt cx="0" cy="0"/>
        </a:xfrm>
      </p:grpSpPr>
      <p:sp>
        <p:nvSpPr>
          <p:cNvPr id="60" name="Google Shape;60;p14"/>
          <p:cNvSpPr txBox="1"/>
          <p:nvPr>
            <p:ph idx="1" type="subTitle"/>
          </p:nvPr>
        </p:nvSpPr>
        <p:spPr>
          <a:xfrm>
            <a:off x="3726650" y="1293700"/>
            <a:ext cx="3852000" cy="1923000"/>
          </a:xfrm>
          <a:prstGeom prst="rect">
            <a:avLst/>
          </a:prstGeom>
        </p:spPr>
        <p:txBody>
          <a:bodyPr anchorCtr="0" anchor="t" bIns="91425" lIns="91425" spcFirstLastPara="1" rIns="91425" wrap="square" tIns="91425">
            <a:noAutofit/>
          </a:bodyPr>
          <a:lstStyle>
            <a:lvl1pPr lvl="0">
              <a:spcBef>
                <a:spcPts val="0"/>
              </a:spcBef>
              <a:spcAft>
                <a:spcPts val="0"/>
              </a:spcAft>
              <a:buNone/>
              <a:defRPr b="1" sz="20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61" name="Google Shape;61;p14"/>
          <p:cNvSpPr txBox="1"/>
          <p:nvPr>
            <p:ph type="title"/>
          </p:nvPr>
        </p:nvSpPr>
        <p:spPr>
          <a:xfrm>
            <a:off x="3726638" y="3216775"/>
            <a:ext cx="3852000" cy="416700"/>
          </a:xfrm>
          <a:prstGeom prst="rect">
            <a:avLst/>
          </a:prstGeom>
        </p:spPr>
        <p:txBody>
          <a:bodyPr anchorCtr="0" anchor="t" bIns="91425" lIns="91425" spcFirstLastPara="1" rIns="91425" wrap="square" tIns="91425">
            <a:noAutofit/>
          </a:bodyPr>
          <a:lstStyle>
            <a:lvl1pPr lvl="0">
              <a:spcBef>
                <a:spcPts val="0"/>
              </a:spcBef>
              <a:spcAft>
                <a:spcPts val="0"/>
              </a:spcAft>
              <a:buNone/>
              <a:defRPr b="0" sz="1600">
                <a:solidFill>
                  <a:schemeClr val="lt2"/>
                </a:solidFill>
              </a:defRPr>
            </a:lvl1pPr>
            <a:lvl2pPr lvl="1">
              <a:spcBef>
                <a:spcPts val="0"/>
              </a:spcBef>
              <a:spcAft>
                <a:spcPts val="0"/>
              </a:spcAft>
              <a:buNone/>
              <a:defRPr b="0" sz="1600">
                <a:solidFill>
                  <a:schemeClr val="lt2"/>
                </a:solidFill>
              </a:defRPr>
            </a:lvl2pPr>
            <a:lvl3pPr lvl="2">
              <a:spcBef>
                <a:spcPts val="0"/>
              </a:spcBef>
              <a:spcAft>
                <a:spcPts val="0"/>
              </a:spcAft>
              <a:buNone/>
              <a:defRPr b="0" sz="1600">
                <a:solidFill>
                  <a:schemeClr val="lt2"/>
                </a:solidFill>
              </a:defRPr>
            </a:lvl3pPr>
            <a:lvl4pPr lvl="3">
              <a:spcBef>
                <a:spcPts val="0"/>
              </a:spcBef>
              <a:spcAft>
                <a:spcPts val="0"/>
              </a:spcAft>
              <a:buNone/>
              <a:defRPr b="0" sz="1600">
                <a:solidFill>
                  <a:schemeClr val="lt2"/>
                </a:solidFill>
              </a:defRPr>
            </a:lvl4pPr>
            <a:lvl5pPr lvl="4">
              <a:spcBef>
                <a:spcPts val="0"/>
              </a:spcBef>
              <a:spcAft>
                <a:spcPts val="0"/>
              </a:spcAft>
              <a:buNone/>
              <a:defRPr b="0" sz="1600">
                <a:solidFill>
                  <a:schemeClr val="lt2"/>
                </a:solidFill>
              </a:defRPr>
            </a:lvl5pPr>
            <a:lvl6pPr lvl="5">
              <a:spcBef>
                <a:spcPts val="0"/>
              </a:spcBef>
              <a:spcAft>
                <a:spcPts val="0"/>
              </a:spcAft>
              <a:buNone/>
              <a:defRPr b="0" sz="1600">
                <a:solidFill>
                  <a:schemeClr val="lt2"/>
                </a:solidFill>
              </a:defRPr>
            </a:lvl6pPr>
            <a:lvl7pPr lvl="6">
              <a:spcBef>
                <a:spcPts val="0"/>
              </a:spcBef>
              <a:spcAft>
                <a:spcPts val="0"/>
              </a:spcAft>
              <a:buNone/>
              <a:defRPr b="0" sz="1600">
                <a:solidFill>
                  <a:schemeClr val="lt2"/>
                </a:solidFill>
              </a:defRPr>
            </a:lvl7pPr>
            <a:lvl8pPr lvl="7">
              <a:spcBef>
                <a:spcPts val="0"/>
              </a:spcBef>
              <a:spcAft>
                <a:spcPts val="0"/>
              </a:spcAft>
              <a:buNone/>
              <a:defRPr b="0" sz="1600">
                <a:solidFill>
                  <a:schemeClr val="lt2"/>
                </a:solidFill>
              </a:defRPr>
            </a:lvl8pPr>
            <a:lvl9pPr lvl="8">
              <a:spcBef>
                <a:spcPts val="0"/>
              </a:spcBef>
              <a:spcAft>
                <a:spcPts val="0"/>
              </a:spcAft>
              <a:buNone/>
              <a:defRPr b="0" sz="1600">
                <a:solidFill>
                  <a:schemeClr val="l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of contents">
  <p:cSld name="CUSTOM_2">
    <p:spTree>
      <p:nvGrpSpPr>
        <p:cNvPr id="62" name="Shape 62"/>
        <p:cNvGrpSpPr/>
        <p:nvPr/>
      </p:nvGrpSpPr>
      <p:grpSpPr>
        <a:xfrm>
          <a:off x="0" y="0"/>
          <a:ext cx="0" cy="0"/>
          <a:chOff x="0" y="0"/>
          <a:chExt cx="0" cy="0"/>
        </a:xfrm>
      </p:grpSpPr>
      <p:sp>
        <p:nvSpPr>
          <p:cNvPr id="63" name="Google Shape;63;p15"/>
          <p:cNvSpPr/>
          <p:nvPr/>
        </p:nvSpPr>
        <p:spPr>
          <a:xfrm>
            <a:off x="735550" y="1393800"/>
            <a:ext cx="6059700" cy="32097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1004825" y="1688000"/>
            <a:ext cx="2724900" cy="383700"/>
          </a:xfrm>
          <a:prstGeom prst="rect">
            <a:avLst/>
          </a:prstGeom>
        </p:spPr>
        <p:txBody>
          <a:bodyPr anchorCtr="0" anchor="t" bIns="91425" lIns="91425" spcFirstLastPara="1" rIns="91425" wrap="square" tIns="91425">
            <a:noAutofit/>
          </a:bodyPr>
          <a:lstStyle>
            <a:lvl1pPr lvl="0">
              <a:spcBef>
                <a:spcPts val="0"/>
              </a:spcBef>
              <a:spcAft>
                <a:spcPts val="0"/>
              </a:spcAft>
              <a:buNone/>
              <a:defRPr sz="2000">
                <a:solidFill>
                  <a:schemeClr val="lt1"/>
                </a:solidFill>
                <a:highlight>
                  <a:schemeClr val="accent3"/>
                </a:highlight>
              </a:defRPr>
            </a:lvl1pPr>
            <a:lvl2pPr lvl="1">
              <a:spcBef>
                <a:spcPts val="0"/>
              </a:spcBef>
              <a:spcAft>
                <a:spcPts val="0"/>
              </a:spcAft>
              <a:buNone/>
              <a:defRPr sz="2000">
                <a:solidFill>
                  <a:schemeClr val="lt1"/>
                </a:solidFill>
                <a:highlight>
                  <a:schemeClr val="accent3"/>
                </a:highlight>
              </a:defRPr>
            </a:lvl2pPr>
            <a:lvl3pPr lvl="2">
              <a:spcBef>
                <a:spcPts val="0"/>
              </a:spcBef>
              <a:spcAft>
                <a:spcPts val="0"/>
              </a:spcAft>
              <a:buNone/>
              <a:defRPr sz="2000">
                <a:solidFill>
                  <a:schemeClr val="lt1"/>
                </a:solidFill>
                <a:highlight>
                  <a:schemeClr val="accent3"/>
                </a:highlight>
              </a:defRPr>
            </a:lvl3pPr>
            <a:lvl4pPr lvl="3">
              <a:spcBef>
                <a:spcPts val="0"/>
              </a:spcBef>
              <a:spcAft>
                <a:spcPts val="0"/>
              </a:spcAft>
              <a:buNone/>
              <a:defRPr sz="2000">
                <a:solidFill>
                  <a:schemeClr val="lt1"/>
                </a:solidFill>
                <a:highlight>
                  <a:schemeClr val="accent3"/>
                </a:highlight>
              </a:defRPr>
            </a:lvl4pPr>
            <a:lvl5pPr lvl="4">
              <a:spcBef>
                <a:spcPts val="0"/>
              </a:spcBef>
              <a:spcAft>
                <a:spcPts val="0"/>
              </a:spcAft>
              <a:buNone/>
              <a:defRPr sz="2000">
                <a:solidFill>
                  <a:schemeClr val="lt1"/>
                </a:solidFill>
                <a:highlight>
                  <a:schemeClr val="accent3"/>
                </a:highlight>
              </a:defRPr>
            </a:lvl5pPr>
            <a:lvl6pPr lvl="5">
              <a:spcBef>
                <a:spcPts val="0"/>
              </a:spcBef>
              <a:spcAft>
                <a:spcPts val="0"/>
              </a:spcAft>
              <a:buNone/>
              <a:defRPr sz="2000">
                <a:solidFill>
                  <a:schemeClr val="lt1"/>
                </a:solidFill>
                <a:highlight>
                  <a:schemeClr val="accent3"/>
                </a:highlight>
              </a:defRPr>
            </a:lvl6pPr>
            <a:lvl7pPr lvl="6">
              <a:spcBef>
                <a:spcPts val="0"/>
              </a:spcBef>
              <a:spcAft>
                <a:spcPts val="0"/>
              </a:spcAft>
              <a:buNone/>
              <a:defRPr sz="2000">
                <a:solidFill>
                  <a:schemeClr val="lt1"/>
                </a:solidFill>
                <a:highlight>
                  <a:schemeClr val="accent3"/>
                </a:highlight>
              </a:defRPr>
            </a:lvl7pPr>
            <a:lvl8pPr lvl="7">
              <a:spcBef>
                <a:spcPts val="0"/>
              </a:spcBef>
              <a:spcAft>
                <a:spcPts val="0"/>
              </a:spcAft>
              <a:buNone/>
              <a:defRPr sz="2000">
                <a:solidFill>
                  <a:schemeClr val="lt1"/>
                </a:solidFill>
                <a:highlight>
                  <a:schemeClr val="accent3"/>
                </a:highlight>
              </a:defRPr>
            </a:lvl8pPr>
            <a:lvl9pPr lvl="8">
              <a:spcBef>
                <a:spcPts val="0"/>
              </a:spcBef>
              <a:spcAft>
                <a:spcPts val="0"/>
              </a:spcAft>
              <a:buNone/>
              <a:defRPr sz="2000">
                <a:solidFill>
                  <a:schemeClr val="lt1"/>
                </a:solidFill>
                <a:highlight>
                  <a:schemeClr val="accent3"/>
                </a:highlight>
              </a:defRPr>
            </a:lvl9pPr>
          </a:lstStyle>
          <a:p/>
        </p:txBody>
      </p:sp>
      <p:sp>
        <p:nvSpPr>
          <p:cNvPr id="65" name="Google Shape;65;p15"/>
          <p:cNvSpPr txBox="1"/>
          <p:nvPr>
            <p:ph idx="1" type="subTitle"/>
          </p:nvPr>
        </p:nvSpPr>
        <p:spPr>
          <a:xfrm>
            <a:off x="3931925" y="1688000"/>
            <a:ext cx="2724900" cy="383700"/>
          </a:xfrm>
          <a:prstGeom prst="rect">
            <a:avLst/>
          </a:prstGeom>
        </p:spPr>
        <p:txBody>
          <a:bodyPr anchorCtr="0" anchor="t" bIns="91425" lIns="91425" spcFirstLastPara="1" rIns="91425" wrap="square" tIns="91425">
            <a:noAutofit/>
          </a:bodyPr>
          <a:lstStyle>
            <a:lvl1pPr lvl="0">
              <a:spcBef>
                <a:spcPts val="0"/>
              </a:spcBef>
              <a:spcAft>
                <a:spcPts val="0"/>
              </a:spcAft>
              <a:buNone/>
              <a:defRPr b="1" sz="2000">
                <a:solidFill>
                  <a:schemeClr val="lt1"/>
                </a:solidFill>
                <a:highlight>
                  <a:schemeClr val="accent3"/>
                </a:highlight>
              </a:defRPr>
            </a:lvl1pPr>
            <a:lvl2pPr lvl="1">
              <a:spcBef>
                <a:spcPts val="1600"/>
              </a:spcBef>
              <a:spcAft>
                <a:spcPts val="0"/>
              </a:spcAft>
              <a:buNone/>
              <a:defRPr>
                <a:solidFill>
                  <a:schemeClr val="lt1"/>
                </a:solidFill>
                <a:highlight>
                  <a:schemeClr val="accent3"/>
                </a:highlight>
              </a:defRPr>
            </a:lvl2pPr>
            <a:lvl3pPr lvl="2">
              <a:spcBef>
                <a:spcPts val="1600"/>
              </a:spcBef>
              <a:spcAft>
                <a:spcPts val="0"/>
              </a:spcAft>
              <a:buNone/>
              <a:defRPr>
                <a:solidFill>
                  <a:schemeClr val="lt1"/>
                </a:solidFill>
                <a:highlight>
                  <a:schemeClr val="accent3"/>
                </a:highlight>
              </a:defRPr>
            </a:lvl3pPr>
            <a:lvl4pPr lvl="3">
              <a:spcBef>
                <a:spcPts val="1600"/>
              </a:spcBef>
              <a:spcAft>
                <a:spcPts val="0"/>
              </a:spcAft>
              <a:buNone/>
              <a:defRPr>
                <a:solidFill>
                  <a:schemeClr val="lt1"/>
                </a:solidFill>
                <a:highlight>
                  <a:schemeClr val="accent3"/>
                </a:highlight>
              </a:defRPr>
            </a:lvl4pPr>
            <a:lvl5pPr lvl="4">
              <a:spcBef>
                <a:spcPts val="1600"/>
              </a:spcBef>
              <a:spcAft>
                <a:spcPts val="0"/>
              </a:spcAft>
              <a:buNone/>
              <a:defRPr>
                <a:solidFill>
                  <a:schemeClr val="lt1"/>
                </a:solidFill>
                <a:highlight>
                  <a:schemeClr val="accent3"/>
                </a:highlight>
              </a:defRPr>
            </a:lvl5pPr>
            <a:lvl6pPr lvl="5">
              <a:spcBef>
                <a:spcPts val="1600"/>
              </a:spcBef>
              <a:spcAft>
                <a:spcPts val="0"/>
              </a:spcAft>
              <a:buNone/>
              <a:defRPr>
                <a:solidFill>
                  <a:schemeClr val="lt1"/>
                </a:solidFill>
                <a:highlight>
                  <a:schemeClr val="accent3"/>
                </a:highlight>
              </a:defRPr>
            </a:lvl6pPr>
            <a:lvl7pPr lvl="6">
              <a:spcBef>
                <a:spcPts val="1600"/>
              </a:spcBef>
              <a:spcAft>
                <a:spcPts val="0"/>
              </a:spcAft>
              <a:buNone/>
              <a:defRPr>
                <a:solidFill>
                  <a:schemeClr val="lt1"/>
                </a:solidFill>
                <a:highlight>
                  <a:schemeClr val="accent3"/>
                </a:highlight>
              </a:defRPr>
            </a:lvl7pPr>
            <a:lvl8pPr lvl="7">
              <a:spcBef>
                <a:spcPts val="1600"/>
              </a:spcBef>
              <a:spcAft>
                <a:spcPts val="0"/>
              </a:spcAft>
              <a:buNone/>
              <a:defRPr>
                <a:solidFill>
                  <a:schemeClr val="lt1"/>
                </a:solidFill>
                <a:highlight>
                  <a:schemeClr val="accent3"/>
                </a:highlight>
              </a:defRPr>
            </a:lvl8pPr>
            <a:lvl9pPr lvl="8">
              <a:spcBef>
                <a:spcPts val="1600"/>
              </a:spcBef>
              <a:spcAft>
                <a:spcPts val="1600"/>
              </a:spcAft>
              <a:buNone/>
              <a:defRPr>
                <a:solidFill>
                  <a:schemeClr val="lt1"/>
                </a:solidFill>
                <a:highlight>
                  <a:schemeClr val="accent3"/>
                </a:highlight>
              </a:defRPr>
            </a:lvl9pPr>
          </a:lstStyle>
          <a:p/>
        </p:txBody>
      </p:sp>
      <p:sp>
        <p:nvSpPr>
          <p:cNvPr id="66" name="Google Shape;66;p15"/>
          <p:cNvSpPr txBox="1"/>
          <p:nvPr>
            <p:ph idx="2" type="subTitle"/>
          </p:nvPr>
        </p:nvSpPr>
        <p:spPr>
          <a:xfrm>
            <a:off x="3931925" y="3197500"/>
            <a:ext cx="2724900" cy="384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lt1"/>
                </a:solidFill>
                <a:highlight>
                  <a:schemeClr val="accent3"/>
                </a:highlight>
              </a:defRPr>
            </a:lvl1pPr>
            <a:lvl2pPr lvl="1" rtl="0">
              <a:spcBef>
                <a:spcPts val="1600"/>
              </a:spcBef>
              <a:spcAft>
                <a:spcPts val="0"/>
              </a:spcAft>
              <a:buNone/>
              <a:defRPr>
                <a:solidFill>
                  <a:schemeClr val="lt1"/>
                </a:solidFill>
                <a:highlight>
                  <a:schemeClr val="accent3"/>
                </a:highlight>
              </a:defRPr>
            </a:lvl2pPr>
            <a:lvl3pPr lvl="2" rtl="0">
              <a:spcBef>
                <a:spcPts val="1600"/>
              </a:spcBef>
              <a:spcAft>
                <a:spcPts val="0"/>
              </a:spcAft>
              <a:buNone/>
              <a:defRPr>
                <a:solidFill>
                  <a:schemeClr val="lt1"/>
                </a:solidFill>
                <a:highlight>
                  <a:schemeClr val="accent3"/>
                </a:highlight>
              </a:defRPr>
            </a:lvl3pPr>
            <a:lvl4pPr lvl="3" rtl="0">
              <a:spcBef>
                <a:spcPts val="1600"/>
              </a:spcBef>
              <a:spcAft>
                <a:spcPts val="0"/>
              </a:spcAft>
              <a:buNone/>
              <a:defRPr>
                <a:solidFill>
                  <a:schemeClr val="lt1"/>
                </a:solidFill>
                <a:highlight>
                  <a:schemeClr val="accent3"/>
                </a:highlight>
              </a:defRPr>
            </a:lvl4pPr>
            <a:lvl5pPr lvl="4" rtl="0">
              <a:spcBef>
                <a:spcPts val="1600"/>
              </a:spcBef>
              <a:spcAft>
                <a:spcPts val="0"/>
              </a:spcAft>
              <a:buNone/>
              <a:defRPr>
                <a:solidFill>
                  <a:schemeClr val="lt1"/>
                </a:solidFill>
                <a:highlight>
                  <a:schemeClr val="accent3"/>
                </a:highlight>
              </a:defRPr>
            </a:lvl5pPr>
            <a:lvl6pPr lvl="5" rtl="0">
              <a:spcBef>
                <a:spcPts val="1600"/>
              </a:spcBef>
              <a:spcAft>
                <a:spcPts val="0"/>
              </a:spcAft>
              <a:buNone/>
              <a:defRPr>
                <a:solidFill>
                  <a:schemeClr val="lt1"/>
                </a:solidFill>
                <a:highlight>
                  <a:schemeClr val="accent3"/>
                </a:highlight>
              </a:defRPr>
            </a:lvl6pPr>
            <a:lvl7pPr lvl="6" rtl="0">
              <a:spcBef>
                <a:spcPts val="1600"/>
              </a:spcBef>
              <a:spcAft>
                <a:spcPts val="0"/>
              </a:spcAft>
              <a:buNone/>
              <a:defRPr>
                <a:solidFill>
                  <a:schemeClr val="lt1"/>
                </a:solidFill>
                <a:highlight>
                  <a:schemeClr val="accent3"/>
                </a:highlight>
              </a:defRPr>
            </a:lvl7pPr>
            <a:lvl8pPr lvl="7" rtl="0">
              <a:spcBef>
                <a:spcPts val="1600"/>
              </a:spcBef>
              <a:spcAft>
                <a:spcPts val="0"/>
              </a:spcAft>
              <a:buNone/>
              <a:defRPr>
                <a:solidFill>
                  <a:schemeClr val="lt1"/>
                </a:solidFill>
                <a:highlight>
                  <a:schemeClr val="accent3"/>
                </a:highlight>
              </a:defRPr>
            </a:lvl8pPr>
            <a:lvl9pPr lvl="8" rtl="0">
              <a:spcBef>
                <a:spcPts val="1600"/>
              </a:spcBef>
              <a:spcAft>
                <a:spcPts val="1600"/>
              </a:spcAft>
              <a:buNone/>
              <a:defRPr>
                <a:solidFill>
                  <a:schemeClr val="lt1"/>
                </a:solidFill>
                <a:highlight>
                  <a:schemeClr val="accent3"/>
                </a:highlight>
              </a:defRPr>
            </a:lvl9pPr>
          </a:lstStyle>
          <a:p/>
        </p:txBody>
      </p:sp>
      <p:sp>
        <p:nvSpPr>
          <p:cNvPr id="67" name="Google Shape;67;p15"/>
          <p:cNvSpPr txBox="1"/>
          <p:nvPr>
            <p:ph idx="3" type="subTitle"/>
          </p:nvPr>
        </p:nvSpPr>
        <p:spPr>
          <a:xfrm>
            <a:off x="1004825" y="3197500"/>
            <a:ext cx="2724900" cy="384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lt1"/>
                </a:solidFill>
                <a:highlight>
                  <a:schemeClr val="accent3"/>
                </a:highlight>
              </a:defRPr>
            </a:lvl1pPr>
            <a:lvl2pPr lvl="1" rtl="0">
              <a:spcBef>
                <a:spcPts val="1600"/>
              </a:spcBef>
              <a:spcAft>
                <a:spcPts val="0"/>
              </a:spcAft>
              <a:buNone/>
              <a:defRPr>
                <a:solidFill>
                  <a:schemeClr val="lt1"/>
                </a:solidFill>
                <a:highlight>
                  <a:schemeClr val="accent3"/>
                </a:highlight>
              </a:defRPr>
            </a:lvl2pPr>
            <a:lvl3pPr lvl="2" rtl="0">
              <a:spcBef>
                <a:spcPts val="1600"/>
              </a:spcBef>
              <a:spcAft>
                <a:spcPts val="0"/>
              </a:spcAft>
              <a:buNone/>
              <a:defRPr>
                <a:solidFill>
                  <a:schemeClr val="lt1"/>
                </a:solidFill>
                <a:highlight>
                  <a:schemeClr val="accent3"/>
                </a:highlight>
              </a:defRPr>
            </a:lvl3pPr>
            <a:lvl4pPr lvl="3" rtl="0">
              <a:spcBef>
                <a:spcPts val="1600"/>
              </a:spcBef>
              <a:spcAft>
                <a:spcPts val="0"/>
              </a:spcAft>
              <a:buNone/>
              <a:defRPr>
                <a:solidFill>
                  <a:schemeClr val="lt1"/>
                </a:solidFill>
                <a:highlight>
                  <a:schemeClr val="accent3"/>
                </a:highlight>
              </a:defRPr>
            </a:lvl4pPr>
            <a:lvl5pPr lvl="4" rtl="0">
              <a:spcBef>
                <a:spcPts val="1600"/>
              </a:spcBef>
              <a:spcAft>
                <a:spcPts val="0"/>
              </a:spcAft>
              <a:buNone/>
              <a:defRPr>
                <a:solidFill>
                  <a:schemeClr val="lt1"/>
                </a:solidFill>
                <a:highlight>
                  <a:schemeClr val="accent3"/>
                </a:highlight>
              </a:defRPr>
            </a:lvl5pPr>
            <a:lvl6pPr lvl="5" rtl="0">
              <a:spcBef>
                <a:spcPts val="1600"/>
              </a:spcBef>
              <a:spcAft>
                <a:spcPts val="0"/>
              </a:spcAft>
              <a:buNone/>
              <a:defRPr>
                <a:solidFill>
                  <a:schemeClr val="lt1"/>
                </a:solidFill>
                <a:highlight>
                  <a:schemeClr val="accent3"/>
                </a:highlight>
              </a:defRPr>
            </a:lvl6pPr>
            <a:lvl7pPr lvl="6" rtl="0">
              <a:spcBef>
                <a:spcPts val="1600"/>
              </a:spcBef>
              <a:spcAft>
                <a:spcPts val="0"/>
              </a:spcAft>
              <a:buNone/>
              <a:defRPr>
                <a:solidFill>
                  <a:schemeClr val="lt1"/>
                </a:solidFill>
                <a:highlight>
                  <a:schemeClr val="accent3"/>
                </a:highlight>
              </a:defRPr>
            </a:lvl7pPr>
            <a:lvl8pPr lvl="7" rtl="0">
              <a:spcBef>
                <a:spcPts val="1600"/>
              </a:spcBef>
              <a:spcAft>
                <a:spcPts val="0"/>
              </a:spcAft>
              <a:buNone/>
              <a:defRPr>
                <a:solidFill>
                  <a:schemeClr val="lt1"/>
                </a:solidFill>
                <a:highlight>
                  <a:schemeClr val="accent3"/>
                </a:highlight>
              </a:defRPr>
            </a:lvl8pPr>
            <a:lvl9pPr lvl="8" rtl="0">
              <a:spcBef>
                <a:spcPts val="1600"/>
              </a:spcBef>
              <a:spcAft>
                <a:spcPts val="1600"/>
              </a:spcAft>
              <a:buNone/>
              <a:defRPr>
                <a:solidFill>
                  <a:schemeClr val="lt1"/>
                </a:solidFill>
                <a:highlight>
                  <a:schemeClr val="accent3"/>
                </a:highlight>
              </a:defRPr>
            </a:lvl9pPr>
          </a:lstStyle>
          <a:p/>
        </p:txBody>
      </p:sp>
      <p:sp>
        <p:nvSpPr>
          <p:cNvPr id="68" name="Google Shape;68;p15"/>
          <p:cNvSpPr txBox="1"/>
          <p:nvPr>
            <p:ph idx="4" type="subTitle"/>
          </p:nvPr>
        </p:nvSpPr>
        <p:spPr>
          <a:xfrm>
            <a:off x="1004825" y="2187100"/>
            <a:ext cx="2724900" cy="9054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69" name="Google Shape;69;p15"/>
          <p:cNvSpPr txBox="1"/>
          <p:nvPr>
            <p:ph idx="5" type="subTitle"/>
          </p:nvPr>
        </p:nvSpPr>
        <p:spPr>
          <a:xfrm>
            <a:off x="3931925" y="2187100"/>
            <a:ext cx="2724900" cy="90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0" name="Google Shape;70;p15"/>
          <p:cNvSpPr txBox="1"/>
          <p:nvPr>
            <p:ph idx="6" type="subTitle"/>
          </p:nvPr>
        </p:nvSpPr>
        <p:spPr>
          <a:xfrm>
            <a:off x="3931925" y="3696600"/>
            <a:ext cx="2724900" cy="90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1" name="Google Shape;71;p15"/>
          <p:cNvSpPr txBox="1"/>
          <p:nvPr>
            <p:ph idx="7" type="subTitle"/>
          </p:nvPr>
        </p:nvSpPr>
        <p:spPr>
          <a:xfrm>
            <a:off x="1004825" y="3696600"/>
            <a:ext cx="2724900" cy="90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CUSTOM_4">
    <p:spTree>
      <p:nvGrpSpPr>
        <p:cNvPr id="72" name="Shape 72"/>
        <p:cNvGrpSpPr/>
        <p:nvPr/>
      </p:nvGrpSpPr>
      <p:grpSpPr>
        <a:xfrm>
          <a:off x="0" y="0"/>
          <a:ext cx="0" cy="0"/>
          <a:chOff x="0" y="0"/>
          <a:chExt cx="0" cy="0"/>
        </a:xfrm>
      </p:grpSpPr>
      <p:sp>
        <p:nvSpPr>
          <p:cNvPr id="73" name="Google Shape;73;p16"/>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6"/>
          <p:cNvSpPr txBox="1"/>
          <p:nvPr>
            <p:ph idx="1" type="subTitle"/>
          </p:nvPr>
        </p:nvSpPr>
        <p:spPr>
          <a:xfrm>
            <a:off x="719996" y="2771688"/>
            <a:ext cx="23472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75" name="Google Shape;75;p16"/>
          <p:cNvSpPr txBox="1"/>
          <p:nvPr>
            <p:ph idx="2" type="subTitle"/>
          </p:nvPr>
        </p:nvSpPr>
        <p:spPr>
          <a:xfrm>
            <a:off x="720000" y="3231663"/>
            <a:ext cx="2349900" cy="127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6" name="Google Shape;76;p16"/>
          <p:cNvSpPr txBox="1"/>
          <p:nvPr>
            <p:ph idx="3" type="subTitle"/>
          </p:nvPr>
        </p:nvSpPr>
        <p:spPr>
          <a:xfrm>
            <a:off x="3398558" y="2771688"/>
            <a:ext cx="23472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77" name="Google Shape;77;p16"/>
          <p:cNvSpPr txBox="1"/>
          <p:nvPr>
            <p:ph idx="4" type="subTitle"/>
          </p:nvPr>
        </p:nvSpPr>
        <p:spPr>
          <a:xfrm>
            <a:off x="3398545" y="3231663"/>
            <a:ext cx="2349900" cy="127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8" name="Google Shape;78;p16"/>
          <p:cNvSpPr txBox="1"/>
          <p:nvPr>
            <p:ph idx="5" type="subTitle"/>
          </p:nvPr>
        </p:nvSpPr>
        <p:spPr>
          <a:xfrm>
            <a:off x="6077100" y="2771688"/>
            <a:ext cx="23469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79" name="Google Shape;79;p16"/>
          <p:cNvSpPr txBox="1"/>
          <p:nvPr>
            <p:ph idx="6" type="subTitle"/>
          </p:nvPr>
        </p:nvSpPr>
        <p:spPr>
          <a:xfrm>
            <a:off x="6077101" y="3231663"/>
            <a:ext cx="2349900" cy="127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cription ">
  <p:cSld name="CUSTOM_5">
    <p:spTree>
      <p:nvGrpSpPr>
        <p:cNvPr id="80" name="Shape 80"/>
        <p:cNvGrpSpPr/>
        <p:nvPr/>
      </p:nvGrpSpPr>
      <p:grpSpPr>
        <a:xfrm>
          <a:off x="0" y="0"/>
          <a:ext cx="0" cy="0"/>
          <a:chOff x="0" y="0"/>
          <a:chExt cx="0" cy="0"/>
        </a:xfrm>
      </p:grpSpPr>
      <p:sp>
        <p:nvSpPr>
          <p:cNvPr id="81" name="Google Shape;81;p17"/>
          <p:cNvSpPr txBox="1"/>
          <p:nvPr>
            <p:ph type="title"/>
          </p:nvPr>
        </p:nvSpPr>
        <p:spPr>
          <a:xfrm>
            <a:off x="720000" y="383450"/>
            <a:ext cx="4328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7"/>
          <p:cNvSpPr txBox="1"/>
          <p:nvPr>
            <p:ph idx="1" type="subTitle"/>
          </p:nvPr>
        </p:nvSpPr>
        <p:spPr>
          <a:xfrm>
            <a:off x="720001" y="2340000"/>
            <a:ext cx="3600000" cy="1571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 description">
  <p:cSld name="CUSTOM_7">
    <p:spTree>
      <p:nvGrpSpPr>
        <p:cNvPr id="83" name="Shape 83"/>
        <p:cNvGrpSpPr/>
        <p:nvPr/>
      </p:nvGrpSpPr>
      <p:grpSpPr>
        <a:xfrm>
          <a:off x="0" y="0"/>
          <a:ext cx="0" cy="0"/>
          <a:chOff x="0" y="0"/>
          <a:chExt cx="0" cy="0"/>
        </a:xfrm>
      </p:grpSpPr>
      <p:sp>
        <p:nvSpPr>
          <p:cNvPr id="84" name="Google Shape;84;p18"/>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8"/>
          <p:cNvSpPr txBox="1"/>
          <p:nvPr>
            <p:ph idx="1" type="subTitle"/>
          </p:nvPr>
        </p:nvSpPr>
        <p:spPr>
          <a:xfrm>
            <a:off x="4855400" y="4030500"/>
            <a:ext cx="3754500" cy="5727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None/>
              <a:defRPr sz="1200"/>
            </a:lvl1pPr>
            <a:lvl2pPr lvl="1" rtl="0">
              <a:spcBef>
                <a:spcPts val="0"/>
              </a:spcBef>
              <a:spcAft>
                <a:spcPts val="0"/>
              </a:spcAft>
              <a:buNone/>
              <a:defRPr sz="1200"/>
            </a:lvl2pPr>
            <a:lvl3pPr lvl="2" rtl="0">
              <a:spcBef>
                <a:spcPts val="1600"/>
              </a:spcBef>
              <a:spcAft>
                <a:spcPts val="0"/>
              </a:spcAft>
              <a:buNone/>
              <a:defRPr sz="1200"/>
            </a:lvl3pPr>
            <a:lvl4pPr lvl="3" rtl="0">
              <a:spcBef>
                <a:spcPts val="1600"/>
              </a:spcBef>
              <a:spcAft>
                <a:spcPts val="0"/>
              </a:spcAft>
              <a:buNone/>
              <a:defRPr sz="1200"/>
            </a:lvl4pPr>
            <a:lvl5pPr lvl="4" rtl="0">
              <a:spcBef>
                <a:spcPts val="1600"/>
              </a:spcBef>
              <a:spcAft>
                <a:spcPts val="0"/>
              </a:spcAft>
              <a:buNone/>
              <a:defRPr sz="1200"/>
            </a:lvl5pPr>
            <a:lvl6pPr lvl="5" rtl="0">
              <a:spcBef>
                <a:spcPts val="1600"/>
              </a:spcBef>
              <a:spcAft>
                <a:spcPts val="0"/>
              </a:spcAft>
              <a:buNone/>
              <a:defRPr sz="1200"/>
            </a:lvl6pPr>
            <a:lvl7pPr lvl="6" rtl="0">
              <a:spcBef>
                <a:spcPts val="1600"/>
              </a:spcBef>
              <a:spcAft>
                <a:spcPts val="0"/>
              </a:spcAft>
              <a:buNone/>
              <a:defRPr sz="1200"/>
            </a:lvl7pPr>
            <a:lvl8pPr lvl="7" rtl="0">
              <a:spcBef>
                <a:spcPts val="1600"/>
              </a:spcBef>
              <a:spcAft>
                <a:spcPts val="0"/>
              </a:spcAft>
              <a:buNone/>
              <a:defRPr sz="1200"/>
            </a:lvl8pPr>
            <a:lvl9pPr lvl="8" rtl="0">
              <a:spcBef>
                <a:spcPts val="1600"/>
              </a:spcBef>
              <a:spcAft>
                <a:spcPts val="1600"/>
              </a:spcAft>
              <a:buNone/>
              <a:defRPr sz="1200"/>
            </a:lvl9pPr>
          </a:lstStyle>
          <a:p/>
        </p:txBody>
      </p:sp>
      <p:sp>
        <p:nvSpPr>
          <p:cNvPr id="86" name="Google Shape;86;p18"/>
          <p:cNvSpPr txBox="1"/>
          <p:nvPr>
            <p:ph idx="2" type="subTitle"/>
          </p:nvPr>
        </p:nvSpPr>
        <p:spPr>
          <a:xfrm>
            <a:off x="726950" y="2187125"/>
            <a:ext cx="28851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87" name="Google Shape;87;p18"/>
          <p:cNvSpPr txBox="1"/>
          <p:nvPr>
            <p:ph idx="3" type="subTitle"/>
          </p:nvPr>
        </p:nvSpPr>
        <p:spPr>
          <a:xfrm>
            <a:off x="726950" y="2647100"/>
            <a:ext cx="2885100" cy="68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88" name="Google Shape;88;p18"/>
          <p:cNvSpPr txBox="1"/>
          <p:nvPr>
            <p:ph idx="4" type="subTitle"/>
          </p:nvPr>
        </p:nvSpPr>
        <p:spPr>
          <a:xfrm>
            <a:off x="726950" y="3452925"/>
            <a:ext cx="28851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89" name="Google Shape;89;p18"/>
          <p:cNvSpPr txBox="1"/>
          <p:nvPr>
            <p:ph idx="5" type="subTitle"/>
          </p:nvPr>
        </p:nvSpPr>
        <p:spPr>
          <a:xfrm>
            <a:off x="726950" y="3912900"/>
            <a:ext cx="2885100" cy="6903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4 columns">
  <p:cSld name="CUSTOM_8">
    <p:spTree>
      <p:nvGrpSpPr>
        <p:cNvPr id="90" name="Shape 90"/>
        <p:cNvGrpSpPr/>
        <p:nvPr/>
      </p:nvGrpSpPr>
      <p:grpSpPr>
        <a:xfrm>
          <a:off x="0" y="0"/>
          <a:ext cx="0" cy="0"/>
          <a:chOff x="0" y="0"/>
          <a:chExt cx="0" cy="0"/>
        </a:xfrm>
      </p:grpSpPr>
      <p:sp>
        <p:nvSpPr>
          <p:cNvPr id="91" name="Google Shape;91;p19"/>
          <p:cNvSpPr txBox="1"/>
          <p:nvPr>
            <p:ph type="title"/>
          </p:nvPr>
        </p:nvSpPr>
        <p:spPr>
          <a:xfrm>
            <a:off x="720000" y="383450"/>
            <a:ext cx="3852000" cy="1206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Google Shape;92;p19"/>
          <p:cNvSpPr txBox="1"/>
          <p:nvPr>
            <p:ph idx="1" type="subTitle"/>
          </p:nvPr>
        </p:nvSpPr>
        <p:spPr>
          <a:xfrm>
            <a:off x="720000" y="2970000"/>
            <a:ext cx="18327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93" name="Google Shape;93;p19"/>
          <p:cNvSpPr txBox="1"/>
          <p:nvPr>
            <p:ph idx="2" type="subTitle"/>
          </p:nvPr>
        </p:nvSpPr>
        <p:spPr>
          <a:xfrm>
            <a:off x="720000" y="3429975"/>
            <a:ext cx="1832700" cy="117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94" name="Google Shape;94;p19"/>
          <p:cNvSpPr txBox="1"/>
          <p:nvPr>
            <p:ph idx="3" type="subTitle"/>
          </p:nvPr>
        </p:nvSpPr>
        <p:spPr>
          <a:xfrm>
            <a:off x="2716400" y="2970000"/>
            <a:ext cx="1828800" cy="459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95" name="Google Shape;95;p19"/>
          <p:cNvSpPr txBox="1"/>
          <p:nvPr>
            <p:ph idx="4" type="subTitle"/>
          </p:nvPr>
        </p:nvSpPr>
        <p:spPr>
          <a:xfrm>
            <a:off x="2716404" y="3429975"/>
            <a:ext cx="1832700" cy="117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96" name="Google Shape;96;p19"/>
          <p:cNvSpPr txBox="1"/>
          <p:nvPr>
            <p:ph idx="5" type="subTitle"/>
          </p:nvPr>
        </p:nvSpPr>
        <p:spPr>
          <a:xfrm>
            <a:off x="4712800" y="2970000"/>
            <a:ext cx="1828800" cy="459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97" name="Google Shape;97;p19"/>
          <p:cNvSpPr txBox="1"/>
          <p:nvPr>
            <p:ph idx="6" type="subTitle"/>
          </p:nvPr>
        </p:nvSpPr>
        <p:spPr>
          <a:xfrm>
            <a:off x="4712807" y="3429975"/>
            <a:ext cx="1832700" cy="117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98" name="Google Shape;98;p19"/>
          <p:cNvSpPr txBox="1"/>
          <p:nvPr>
            <p:ph idx="7" type="subTitle"/>
          </p:nvPr>
        </p:nvSpPr>
        <p:spPr>
          <a:xfrm>
            <a:off x="6709199" y="2970000"/>
            <a:ext cx="1828800" cy="459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99" name="Google Shape;99;p19"/>
          <p:cNvSpPr txBox="1"/>
          <p:nvPr>
            <p:ph idx="8" type="subTitle"/>
          </p:nvPr>
        </p:nvSpPr>
        <p:spPr>
          <a:xfrm>
            <a:off x="6709211" y="3429975"/>
            <a:ext cx="1832700" cy="117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4 columns left">
  <p:cSld name="CUSTOM_13">
    <p:spTree>
      <p:nvGrpSpPr>
        <p:cNvPr id="100" name="Shape 100"/>
        <p:cNvGrpSpPr/>
        <p:nvPr/>
      </p:nvGrpSpPr>
      <p:grpSpPr>
        <a:xfrm>
          <a:off x="0" y="0"/>
          <a:ext cx="0" cy="0"/>
          <a:chOff x="0" y="0"/>
          <a:chExt cx="0" cy="0"/>
        </a:xfrm>
      </p:grpSpPr>
      <p:sp>
        <p:nvSpPr>
          <p:cNvPr id="101" name="Google Shape;101;p20"/>
          <p:cNvSpPr txBox="1"/>
          <p:nvPr>
            <p:ph type="title"/>
          </p:nvPr>
        </p:nvSpPr>
        <p:spPr>
          <a:xfrm>
            <a:off x="720000" y="441150"/>
            <a:ext cx="36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2" name="Google Shape;102;p20"/>
          <p:cNvSpPr txBox="1"/>
          <p:nvPr>
            <p:ph idx="1" type="subTitle"/>
          </p:nvPr>
        </p:nvSpPr>
        <p:spPr>
          <a:xfrm>
            <a:off x="2284163" y="3109632"/>
            <a:ext cx="2286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03" name="Google Shape;103;p20"/>
          <p:cNvSpPr txBox="1"/>
          <p:nvPr>
            <p:ph idx="2" type="subTitle"/>
          </p:nvPr>
        </p:nvSpPr>
        <p:spPr>
          <a:xfrm>
            <a:off x="2295647" y="3564400"/>
            <a:ext cx="2286000" cy="914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4" name="Google Shape;104;p20"/>
          <p:cNvSpPr txBox="1"/>
          <p:nvPr>
            <p:ph idx="3" type="subTitle"/>
          </p:nvPr>
        </p:nvSpPr>
        <p:spPr>
          <a:xfrm>
            <a:off x="6127739" y="3106906"/>
            <a:ext cx="2286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05" name="Google Shape;105;p20"/>
          <p:cNvSpPr txBox="1"/>
          <p:nvPr>
            <p:ph idx="4" type="subTitle"/>
          </p:nvPr>
        </p:nvSpPr>
        <p:spPr>
          <a:xfrm>
            <a:off x="6139223" y="3559481"/>
            <a:ext cx="2286000" cy="914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6" name="Google Shape;106;p20"/>
          <p:cNvSpPr txBox="1"/>
          <p:nvPr>
            <p:ph idx="5" type="subTitle"/>
          </p:nvPr>
        </p:nvSpPr>
        <p:spPr>
          <a:xfrm>
            <a:off x="2275825" y="1338951"/>
            <a:ext cx="2286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07" name="Google Shape;107;p20"/>
          <p:cNvSpPr txBox="1"/>
          <p:nvPr>
            <p:ph idx="6" type="subTitle"/>
          </p:nvPr>
        </p:nvSpPr>
        <p:spPr>
          <a:xfrm>
            <a:off x="2284200" y="1796268"/>
            <a:ext cx="2286000" cy="914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8" name="Google Shape;108;p20"/>
          <p:cNvSpPr txBox="1"/>
          <p:nvPr>
            <p:ph idx="7" type="subTitle"/>
          </p:nvPr>
        </p:nvSpPr>
        <p:spPr>
          <a:xfrm>
            <a:off x="6127634" y="1338951"/>
            <a:ext cx="2286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09" name="Google Shape;109;p20"/>
          <p:cNvSpPr txBox="1"/>
          <p:nvPr>
            <p:ph idx="8" type="subTitle"/>
          </p:nvPr>
        </p:nvSpPr>
        <p:spPr>
          <a:xfrm>
            <a:off x="6127640" y="1791525"/>
            <a:ext cx="2286000" cy="914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2783575" y="540000"/>
            <a:ext cx="5644500" cy="4063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3264925" y="1138150"/>
            <a:ext cx="4982400" cy="8418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5200">
                <a:solidFill>
                  <a:schemeClr val="lt1"/>
                </a:solidFill>
                <a:highlight>
                  <a:schemeClr val="accent3"/>
                </a:highligh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txBox="1"/>
          <p:nvPr>
            <p:ph idx="1" type="subTitle"/>
          </p:nvPr>
        </p:nvSpPr>
        <p:spPr>
          <a:xfrm>
            <a:off x="3264925" y="2354975"/>
            <a:ext cx="4982400" cy="885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6 columns">
  <p:cSld name="CUSTOM_9">
    <p:spTree>
      <p:nvGrpSpPr>
        <p:cNvPr id="110" name="Shape 110"/>
        <p:cNvGrpSpPr/>
        <p:nvPr/>
      </p:nvGrpSpPr>
      <p:grpSpPr>
        <a:xfrm>
          <a:off x="0" y="0"/>
          <a:ext cx="0" cy="0"/>
          <a:chOff x="0" y="0"/>
          <a:chExt cx="0" cy="0"/>
        </a:xfrm>
      </p:grpSpPr>
      <p:sp>
        <p:nvSpPr>
          <p:cNvPr id="111" name="Google Shape;111;p21"/>
          <p:cNvSpPr txBox="1"/>
          <p:nvPr>
            <p:ph type="title"/>
          </p:nvPr>
        </p:nvSpPr>
        <p:spPr>
          <a:xfrm>
            <a:off x="720000" y="383450"/>
            <a:ext cx="7698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1"/>
          <p:cNvSpPr txBox="1"/>
          <p:nvPr>
            <p:ph idx="1" type="subTitle"/>
          </p:nvPr>
        </p:nvSpPr>
        <p:spPr>
          <a:xfrm>
            <a:off x="720000" y="1786450"/>
            <a:ext cx="23856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13" name="Google Shape;113;p21"/>
          <p:cNvSpPr txBox="1"/>
          <p:nvPr>
            <p:ph idx="2" type="subTitle"/>
          </p:nvPr>
        </p:nvSpPr>
        <p:spPr>
          <a:xfrm>
            <a:off x="720000" y="2246425"/>
            <a:ext cx="2385600" cy="859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4" name="Google Shape;114;p21"/>
          <p:cNvSpPr txBox="1"/>
          <p:nvPr>
            <p:ph idx="3" type="subTitle"/>
          </p:nvPr>
        </p:nvSpPr>
        <p:spPr>
          <a:xfrm>
            <a:off x="3364950" y="1786450"/>
            <a:ext cx="23856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15" name="Google Shape;115;p21"/>
          <p:cNvSpPr txBox="1"/>
          <p:nvPr>
            <p:ph idx="4" type="subTitle"/>
          </p:nvPr>
        </p:nvSpPr>
        <p:spPr>
          <a:xfrm>
            <a:off x="3364950" y="2246425"/>
            <a:ext cx="2385600" cy="859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6" name="Google Shape;116;p21"/>
          <p:cNvSpPr txBox="1"/>
          <p:nvPr>
            <p:ph idx="5" type="subTitle"/>
          </p:nvPr>
        </p:nvSpPr>
        <p:spPr>
          <a:xfrm>
            <a:off x="6033300" y="1786450"/>
            <a:ext cx="23856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17" name="Google Shape;117;p21"/>
          <p:cNvSpPr txBox="1"/>
          <p:nvPr>
            <p:ph idx="6" type="subTitle"/>
          </p:nvPr>
        </p:nvSpPr>
        <p:spPr>
          <a:xfrm>
            <a:off x="6033300" y="2246425"/>
            <a:ext cx="2385600" cy="859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8" name="Google Shape;118;p21"/>
          <p:cNvSpPr txBox="1"/>
          <p:nvPr>
            <p:ph idx="7" type="subTitle"/>
          </p:nvPr>
        </p:nvSpPr>
        <p:spPr>
          <a:xfrm>
            <a:off x="720000" y="3124063"/>
            <a:ext cx="23856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19" name="Google Shape;119;p21"/>
          <p:cNvSpPr txBox="1"/>
          <p:nvPr>
            <p:ph idx="8" type="subTitle"/>
          </p:nvPr>
        </p:nvSpPr>
        <p:spPr>
          <a:xfrm>
            <a:off x="720000" y="3584044"/>
            <a:ext cx="2385600" cy="858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20" name="Google Shape;120;p21"/>
          <p:cNvSpPr txBox="1"/>
          <p:nvPr>
            <p:ph idx="9" type="subTitle"/>
          </p:nvPr>
        </p:nvSpPr>
        <p:spPr>
          <a:xfrm>
            <a:off x="3364950" y="3124063"/>
            <a:ext cx="23856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21" name="Google Shape;121;p21"/>
          <p:cNvSpPr txBox="1"/>
          <p:nvPr>
            <p:ph idx="13" type="subTitle"/>
          </p:nvPr>
        </p:nvSpPr>
        <p:spPr>
          <a:xfrm>
            <a:off x="3364950" y="3584044"/>
            <a:ext cx="2385600" cy="858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22" name="Google Shape;122;p21"/>
          <p:cNvSpPr txBox="1"/>
          <p:nvPr>
            <p:ph idx="14" type="subTitle"/>
          </p:nvPr>
        </p:nvSpPr>
        <p:spPr>
          <a:xfrm>
            <a:off x="6033300" y="3124063"/>
            <a:ext cx="23856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23" name="Google Shape;123;p21"/>
          <p:cNvSpPr txBox="1"/>
          <p:nvPr>
            <p:ph idx="15" type="subTitle"/>
          </p:nvPr>
        </p:nvSpPr>
        <p:spPr>
          <a:xfrm>
            <a:off x="6033300" y="3584044"/>
            <a:ext cx="2385600" cy="858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10">
    <p:spTree>
      <p:nvGrpSpPr>
        <p:cNvPr id="124" name="Shape 124"/>
        <p:cNvGrpSpPr/>
        <p:nvPr/>
      </p:nvGrpSpPr>
      <p:grpSpPr>
        <a:xfrm>
          <a:off x="0" y="0"/>
          <a:ext cx="0" cy="0"/>
          <a:chOff x="0" y="0"/>
          <a:chExt cx="0" cy="0"/>
        </a:xfrm>
      </p:grpSpPr>
      <p:sp>
        <p:nvSpPr>
          <p:cNvPr id="125" name="Google Shape;125;p22"/>
          <p:cNvSpPr txBox="1"/>
          <p:nvPr>
            <p:ph type="title"/>
          </p:nvPr>
        </p:nvSpPr>
        <p:spPr>
          <a:xfrm>
            <a:off x="720000" y="418050"/>
            <a:ext cx="2984100" cy="697200"/>
          </a:xfrm>
          <a:prstGeom prst="rect">
            <a:avLst/>
          </a:prstGeom>
          <a:noFill/>
        </p:spPr>
        <p:txBody>
          <a:bodyPr anchorCtr="0" anchor="ctr" bIns="91425" lIns="91425" spcFirstLastPara="1" rIns="91425" wrap="square" tIns="91425">
            <a:noAutofit/>
          </a:bodyPr>
          <a:lstStyle>
            <a:lvl1pPr lvl="0" rtl="0">
              <a:spcBef>
                <a:spcPts val="0"/>
              </a:spcBef>
              <a:spcAft>
                <a:spcPts val="0"/>
              </a:spcAft>
              <a:buNone/>
              <a:defRPr>
                <a:solidFill>
                  <a:schemeClr val="lt1"/>
                </a:solidFill>
                <a:highlight>
                  <a:schemeClr val="accent3"/>
                </a:highlight>
              </a:defRPr>
            </a:lvl1pPr>
            <a:lvl2pPr lvl="1" rtl="0">
              <a:spcBef>
                <a:spcPts val="0"/>
              </a:spcBef>
              <a:spcAft>
                <a:spcPts val="0"/>
              </a:spcAft>
              <a:buNone/>
              <a:defRPr>
                <a:highlight>
                  <a:schemeClr val="accent3"/>
                </a:highlight>
              </a:defRPr>
            </a:lvl2pPr>
            <a:lvl3pPr lvl="2" rtl="0">
              <a:spcBef>
                <a:spcPts val="0"/>
              </a:spcBef>
              <a:spcAft>
                <a:spcPts val="0"/>
              </a:spcAft>
              <a:buNone/>
              <a:defRPr>
                <a:highlight>
                  <a:schemeClr val="accent3"/>
                </a:highlight>
              </a:defRPr>
            </a:lvl3pPr>
            <a:lvl4pPr lvl="3" rtl="0">
              <a:spcBef>
                <a:spcPts val="0"/>
              </a:spcBef>
              <a:spcAft>
                <a:spcPts val="0"/>
              </a:spcAft>
              <a:buNone/>
              <a:defRPr>
                <a:highlight>
                  <a:schemeClr val="accent3"/>
                </a:highlight>
              </a:defRPr>
            </a:lvl4pPr>
            <a:lvl5pPr lvl="4" rtl="0">
              <a:spcBef>
                <a:spcPts val="0"/>
              </a:spcBef>
              <a:spcAft>
                <a:spcPts val="0"/>
              </a:spcAft>
              <a:buNone/>
              <a:defRPr>
                <a:highlight>
                  <a:schemeClr val="accent3"/>
                </a:highlight>
              </a:defRPr>
            </a:lvl5pPr>
            <a:lvl6pPr lvl="5" rtl="0">
              <a:spcBef>
                <a:spcPts val="0"/>
              </a:spcBef>
              <a:spcAft>
                <a:spcPts val="0"/>
              </a:spcAft>
              <a:buNone/>
              <a:defRPr>
                <a:highlight>
                  <a:schemeClr val="accent3"/>
                </a:highlight>
              </a:defRPr>
            </a:lvl6pPr>
            <a:lvl7pPr lvl="6" rtl="0">
              <a:spcBef>
                <a:spcPts val="0"/>
              </a:spcBef>
              <a:spcAft>
                <a:spcPts val="0"/>
              </a:spcAft>
              <a:buNone/>
              <a:defRPr>
                <a:highlight>
                  <a:schemeClr val="accent3"/>
                </a:highlight>
              </a:defRPr>
            </a:lvl7pPr>
            <a:lvl8pPr lvl="7" rtl="0">
              <a:spcBef>
                <a:spcPts val="0"/>
              </a:spcBef>
              <a:spcAft>
                <a:spcPts val="0"/>
              </a:spcAft>
              <a:buNone/>
              <a:defRPr>
                <a:highlight>
                  <a:schemeClr val="accent3"/>
                </a:highlight>
              </a:defRPr>
            </a:lvl8pPr>
            <a:lvl9pPr lvl="8" rtl="0">
              <a:spcBef>
                <a:spcPts val="0"/>
              </a:spcBef>
              <a:spcAft>
                <a:spcPts val="0"/>
              </a:spcAft>
              <a:buNone/>
              <a:defRPr>
                <a:highlight>
                  <a:schemeClr val="accent3"/>
                </a:highlight>
              </a:defRPr>
            </a:lvl9pPr>
          </a:lstStyle>
          <a:p/>
        </p:txBody>
      </p:sp>
      <p:sp>
        <p:nvSpPr>
          <p:cNvPr id="126" name="Google Shape;126;p22"/>
          <p:cNvSpPr txBox="1"/>
          <p:nvPr>
            <p:ph idx="1" type="subTitle"/>
          </p:nvPr>
        </p:nvSpPr>
        <p:spPr>
          <a:xfrm>
            <a:off x="720000" y="1858200"/>
            <a:ext cx="2984100" cy="694800"/>
          </a:xfrm>
          <a:prstGeom prst="rect">
            <a:avLst/>
          </a:prstGeom>
          <a:noFill/>
        </p:spPr>
        <p:txBody>
          <a:bodyPr anchorCtr="0" anchor="t" bIns="91425" lIns="91425" spcFirstLastPara="1" rIns="91425" wrap="square" tIns="91425">
            <a:noAutofit/>
          </a:bodyPr>
          <a:lstStyle>
            <a:lvl1pPr lvl="0">
              <a:spcBef>
                <a:spcPts val="0"/>
              </a:spcBef>
              <a:spcAft>
                <a:spcPts val="0"/>
              </a:spcAft>
              <a:buNone/>
              <a:defRPr b="1" sz="3000">
                <a:solidFill>
                  <a:schemeClr val="lt1"/>
                </a:solidFill>
                <a:highlight>
                  <a:schemeClr val="accent3"/>
                </a:highlight>
              </a:defRPr>
            </a:lvl1pPr>
            <a:lvl2pPr lvl="1">
              <a:spcBef>
                <a:spcPts val="1600"/>
              </a:spcBef>
              <a:spcAft>
                <a:spcPts val="0"/>
              </a:spcAft>
              <a:buNone/>
              <a:defRPr b="1">
                <a:solidFill>
                  <a:schemeClr val="lt1"/>
                </a:solidFill>
                <a:highlight>
                  <a:schemeClr val="accent3"/>
                </a:highlight>
              </a:defRPr>
            </a:lvl2pPr>
            <a:lvl3pPr lvl="2">
              <a:spcBef>
                <a:spcPts val="1600"/>
              </a:spcBef>
              <a:spcAft>
                <a:spcPts val="0"/>
              </a:spcAft>
              <a:buNone/>
              <a:defRPr b="1">
                <a:solidFill>
                  <a:schemeClr val="lt1"/>
                </a:solidFill>
                <a:highlight>
                  <a:schemeClr val="accent3"/>
                </a:highlight>
              </a:defRPr>
            </a:lvl3pPr>
            <a:lvl4pPr lvl="3">
              <a:spcBef>
                <a:spcPts val="1600"/>
              </a:spcBef>
              <a:spcAft>
                <a:spcPts val="0"/>
              </a:spcAft>
              <a:buNone/>
              <a:defRPr b="1">
                <a:solidFill>
                  <a:schemeClr val="lt1"/>
                </a:solidFill>
                <a:highlight>
                  <a:schemeClr val="accent3"/>
                </a:highlight>
              </a:defRPr>
            </a:lvl4pPr>
            <a:lvl5pPr lvl="4">
              <a:spcBef>
                <a:spcPts val="1600"/>
              </a:spcBef>
              <a:spcAft>
                <a:spcPts val="0"/>
              </a:spcAft>
              <a:buNone/>
              <a:defRPr b="1">
                <a:solidFill>
                  <a:schemeClr val="lt1"/>
                </a:solidFill>
                <a:highlight>
                  <a:schemeClr val="accent3"/>
                </a:highlight>
              </a:defRPr>
            </a:lvl5pPr>
            <a:lvl6pPr lvl="5">
              <a:spcBef>
                <a:spcPts val="1600"/>
              </a:spcBef>
              <a:spcAft>
                <a:spcPts val="0"/>
              </a:spcAft>
              <a:buNone/>
              <a:defRPr b="1">
                <a:solidFill>
                  <a:schemeClr val="lt1"/>
                </a:solidFill>
                <a:highlight>
                  <a:schemeClr val="accent3"/>
                </a:highlight>
              </a:defRPr>
            </a:lvl6pPr>
            <a:lvl7pPr lvl="6">
              <a:spcBef>
                <a:spcPts val="1600"/>
              </a:spcBef>
              <a:spcAft>
                <a:spcPts val="0"/>
              </a:spcAft>
              <a:buNone/>
              <a:defRPr b="1">
                <a:solidFill>
                  <a:schemeClr val="lt1"/>
                </a:solidFill>
                <a:highlight>
                  <a:schemeClr val="accent3"/>
                </a:highlight>
              </a:defRPr>
            </a:lvl7pPr>
            <a:lvl8pPr lvl="7">
              <a:spcBef>
                <a:spcPts val="1600"/>
              </a:spcBef>
              <a:spcAft>
                <a:spcPts val="0"/>
              </a:spcAft>
              <a:buNone/>
              <a:defRPr b="1">
                <a:solidFill>
                  <a:schemeClr val="lt1"/>
                </a:solidFill>
                <a:highlight>
                  <a:schemeClr val="accent3"/>
                </a:highlight>
              </a:defRPr>
            </a:lvl8pPr>
            <a:lvl9pPr lvl="8">
              <a:spcBef>
                <a:spcPts val="1600"/>
              </a:spcBef>
              <a:spcAft>
                <a:spcPts val="1600"/>
              </a:spcAft>
              <a:buNone/>
              <a:defRPr b="1">
                <a:solidFill>
                  <a:schemeClr val="lt1"/>
                </a:solidFill>
                <a:highlight>
                  <a:schemeClr val="accent3"/>
                </a:highlight>
              </a:defRPr>
            </a:lvl9pPr>
          </a:lstStyle>
          <a:p/>
        </p:txBody>
      </p:sp>
      <p:sp>
        <p:nvSpPr>
          <p:cNvPr id="127" name="Google Shape;127;p22"/>
          <p:cNvSpPr txBox="1"/>
          <p:nvPr>
            <p:ph idx="2" type="subTitle"/>
          </p:nvPr>
        </p:nvSpPr>
        <p:spPr>
          <a:xfrm>
            <a:off x="720000" y="3295950"/>
            <a:ext cx="2984100" cy="6948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b="1" sz="3000">
                <a:solidFill>
                  <a:schemeClr val="lt1"/>
                </a:solidFill>
                <a:highlight>
                  <a:schemeClr val="accent3"/>
                </a:highlight>
              </a:defRPr>
            </a:lvl1pPr>
            <a:lvl2pPr lvl="1" rtl="0">
              <a:spcBef>
                <a:spcPts val="1600"/>
              </a:spcBef>
              <a:spcAft>
                <a:spcPts val="0"/>
              </a:spcAft>
              <a:buNone/>
              <a:defRPr b="1">
                <a:solidFill>
                  <a:schemeClr val="lt1"/>
                </a:solidFill>
                <a:highlight>
                  <a:schemeClr val="accent3"/>
                </a:highlight>
              </a:defRPr>
            </a:lvl2pPr>
            <a:lvl3pPr lvl="2" rtl="0">
              <a:spcBef>
                <a:spcPts val="1600"/>
              </a:spcBef>
              <a:spcAft>
                <a:spcPts val="0"/>
              </a:spcAft>
              <a:buNone/>
              <a:defRPr b="1">
                <a:solidFill>
                  <a:schemeClr val="lt1"/>
                </a:solidFill>
                <a:highlight>
                  <a:schemeClr val="accent3"/>
                </a:highlight>
              </a:defRPr>
            </a:lvl3pPr>
            <a:lvl4pPr lvl="3" rtl="0">
              <a:spcBef>
                <a:spcPts val="1600"/>
              </a:spcBef>
              <a:spcAft>
                <a:spcPts val="0"/>
              </a:spcAft>
              <a:buNone/>
              <a:defRPr b="1">
                <a:solidFill>
                  <a:schemeClr val="lt1"/>
                </a:solidFill>
                <a:highlight>
                  <a:schemeClr val="accent3"/>
                </a:highlight>
              </a:defRPr>
            </a:lvl4pPr>
            <a:lvl5pPr lvl="4" rtl="0">
              <a:spcBef>
                <a:spcPts val="1600"/>
              </a:spcBef>
              <a:spcAft>
                <a:spcPts val="0"/>
              </a:spcAft>
              <a:buNone/>
              <a:defRPr b="1">
                <a:solidFill>
                  <a:schemeClr val="lt1"/>
                </a:solidFill>
                <a:highlight>
                  <a:schemeClr val="accent3"/>
                </a:highlight>
              </a:defRPr>
            </a:lvl5pPr>
            <a:lvl6pPr lvl="5" rtl="0">
              <a:spcBef>
                <a:spcPts val="1600"/>
              </a:spcBef>
              <a:spcAft>
                <a:spcPts val="0"/>
              </a:spcAft>
              <a:buNone/>
              <a:defRPr b="1">
                <a:solidFill>
                  <a:schemeClr val="lt1"/>
                </a:solidFill>
                <a:highlight>
                  <a:schemeClr val="accent3"/>
                </a:highlight>
              </a:defRPr>
            </a:lvl6pPr>
            <a:lvl7pPr lvl="6" rtl="0">
              <a:spcBef>
                <a:spcPts val="1600"/>
              </a:spcBef>
              <a:spcAft>
                <a:spcPts val="0"/>
              </a:spcAft>
              <a:buNone/>
              <a:defRPr b="1">
                <a:solidFill>
                  <a:schemeClr val="lt1"/>
                </a:solidFill>
                <a:highlight>
                  <a:schemeClr val="accent3"/>
                </a:highlight>
              </a:defRPr>
            </a:lvl7pPr>
            <a:lvl8pPr lvl="7" rtl="0">
              <a:spcBef>
                <a:spcPts val="1600"/>
              </a:spcBef>
              <a:spcAft>
                <a:spcPts val="0"/>
              </a:spcAft>
              <a:buNone/>
              <a:defRPr b="1">
                <a:solidFill>
                  <a:schemeClr val="lt1"/>
                </a:solidFill>
                <a:highlight>
                  <a:schemeClr val="accent3"/>
                </a:highlight>
              </a:defRPr>
            </a:lvl8pPr>
            <a:lvl9pPr lvl="8" rtl="0">
              <a:spcBef>
                <a:spcPts val="1600"/>
              </a:spcBef>
              <a:spcAft>
                <a:spcPts val="1600"/>
              </a:spcAft>
              <a:buNone/>
              <a:defRPr b="1">
                <a:solidFill>
                  <a:schemeClr val="lt1"/>
                </a:solidFill>
                <a:highlight>
                  <a:schemeClr val="accent3"/>
                </a:highlight>
              </a:defRPr>
            </a:lvl9pPr>
          </a:lstStyle>
          <a:p/>
        </p:txBody>
      </p:sp>
      <p:sp>
        <p:nvSpPr>
          <p:cNvPr id="128" name="Google Shape;128;p22"/>
          <p:cNvSpPr txBox="1"/>
          <p:nvPr>
            <p:ph idx="3" type="subTitle"/>
          </p:nvPr>
        </p:nvSpPr>
        <p:spPr>
          <a:xfrm>
            <a:off x="720000" y="1115250"/>
            <a:ext cx="2984100" cy="488400"/>
          </a:xfrm>
          <a:prstGeom prst="rect">
            <a:avLst/>
          </a:prstGeom>
          <a:noFill/>
        </p:spPr>
        <p:txBody>
          <a:bodyPr anchorCtr="0" anchor="t" bIns="91425" lIns="91425" spcFirstLastPara="1" rIns="91425" wrap="square" tIns="91425">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129" name="Google Shape;129;p22"/>
          <p:cNvSpPr txBox="1"/>
          <p:nvPr>
            <p:ph idx="4" type="subTitle"/>
          </p:nvPr>
        </p:nvSpPr>
        <p:spPr>
          <a:xfrm>
            <a:off x="720000" y="2553000"/>
            <a:ext cx="2984100" cy="4884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0" name="Google Shape;130;p22"/>
          <p:cNvSpPr txBox="1"/>
          <p:nvPr>
            <p:ph idx="5" type="subTitle"/>
          </p:nvPr>
        </p:nvSpPr>
        <p:spPr>
          <a:xfrm>
            <a:off x="720000" y="3990750"/>
            <a:ext cx="2984100" cy="4884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description + frame">
  <p:cSld name="CUSTOM_11">
    <p:spTree>
      <p:nvGrpSpPr>
        <p:cNvPr id="131" name="Shape 131"/>
        <p:cNvGrpSpPr/>
        <p:nvPr/>
      </p:nvGrpSpPr>
      <p:grpSpPr>
        <a:xfrm>
          <a:off x="0" y="0"/>
          <a:ext cx="0" cy="0"/>
          <a:chOff x="0" y="0"/>
          <a:chExt cx="0" cy="0"/>
        </a:xfrm>
      </p:grpSpPr>
      <p:sp>
        <p:nvSpPr>
          <p:cNvPr id="132" name="Google Shape;132;p23"/>
          <p:cNvSpPr/>
          <p:nvPr/>
        </p:nvSpPr>
        <p:spPr>
          <a:xfrm>
            <a:off x="814675" y="928600"/>
            <a:ext cx="8329500" cy="45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ph type="title"/>
          </p:nvPr>
        </p:nvSpPr>
        <p:spPr>
          <a:xfrm>
            <a:off x="719997" y="383450"/>
            <a:ext cx="2493600" cy="1206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3"/>
          <p:cNvSpPr txBox="1"/>
          <p:nvPr>
            <p:ph idx="1" type="subTitle"/>
          </p:nvPr>
        </p:nvSpPr>
        <p:spPr>
          <a:xfrm>
            <a:off x="719997" y="1708300"/>
            <a:ext cx="25107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135" name="Google Shape;135;p23"/>
          <p:cNvSpPr txBox="1"/>
          <p:nvPr>
            <p:ph idx="2" type="subTitle"/>
          </p:nvPr>
        </p:nvSpPr>
        <p:spPr>
          <a:xfrm>
            <a:off x="720000" y="2165500"/>
            <a:ext cx="2493600" cy="183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136" name="Shape 136"/>
        <p:cNvGrpSpPr/>
        <p:nvPr/>
      </p:nvGrpSpPr>
      <p:grpSpPr>
        <a:xfrm>
          <a:off x="0" y="0"/>
          <a:ext cx="0" cy="0"/>
          <a:chOff x="0" y="0"/>
          <a:chExt cx="0" cy="0"/>
        </a:xfrm>
      </p:grpSpPr>
      <p:sp>
        <p:nvSpPr>
          <p:cNvPr id="137" name="Google Shape;137;p24"/>
          <p:cNvSpPr txBox="1"/>
          <p:nvPr>
            <p:ph type="title"/>
          </p:nvPr>
        </p:nvSpPr>
        <p:spPr>
          <a:xfrm>
            <a:off x="4572000" y="383450"/>
            <a:ext cx="3600000" cy="8757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24"/>
          <p:cNvSpPr txBox="1"/>
          <p:nvPr>
            <p:ph idx="1" type="subTitle"/>
          </p:nvPr>
        </p:nvSpPr>
        <p:spPr>
          <a:xfrm>
            <a:off x="4572000" y="1259150"/>
            <a:ext cx="3600000" cy="1787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9" name="Google Shape;139;p24"/>
          <p:cNvSpPr txBox="1"/>
          <p:nvPr/>
        </p:nvSpPr>
        <p:spPr>
          <a:xfrm>
            <a:off x="4572000" y="3417763"/>
            <a:ext cx="3463800" cy="9513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2"/>
                </a:solidFill>
                <a:latin typeface="Montserrat"/>
                <a:ea typeface="Montserrat"/>
                <a:cs typeface="Montserrat"/>
                <a:sym typeface="Montserrat"/>
              </a:rPr>
              <a:t>CREDITS: This presentation template was created by </a:t>
            </a:r>
            <a:r>
              <a:rPr b="1" lang="en" sz="12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dk2"/>
                </a:solidFill>
                <a:latin typeface="Montserrat"/>
                <a:ea typeface="Montserrat"/>
                <a:cs typeface="Montserrat"/>
                <a:sym typeface="Montserrat"/>
              </a:rPr>
              <a:t>, including icons by </a:t>
            </a:r>
            <a:r>
              <a:rPr b="1" lang="en" sz="12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dk2"/>
                </a:solidFill>
                <a:latin typeface="Montserrat"/>
                <a:ea typeface="Montserrat"/>
                <a:cs typeface="Montserrat"/>
                <a:sym typeface="Montserrat"/>
              </a:rPr>
              <a:t>, and infographics &amp; images by </a:t>
            </a:r>
            <a:r>
              <a:rPr b="1" lang="en" sz="12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200">
                <a:solidFill>
                  <a:schemeClr val="dk2"/>
                </a:solidFill>
                <a:latin typeface="Montserrat"/>
                <a:ea typeface="Montserrat"/>
                <a:cs typeface="Montserrat"/>
                <a:sym typeface="Montserrat"/>
              </a:rPr>
              <a:t> and illustrations by </a:t>
            </a:r>
            <a:r>
              <a:rPr b="1" lang="en" sz="1200">
                <a:solidFill>
                  <a:schemeClr val="dk2"/>
                </a:solidFill>
                <a:uFill>
                  <a:noFill/>
                </a:uFill>
                <a:latin typeface="Montserrat"/>
                <a:ea typeface="Montserrat"/>
                <a:cs typeface="Montserrat"/>
                <a:sym typeface="Montserrat"/>
                <a:hlinkClick r:id="rId5">
                  <a:extLst>
                    <a:ext uri="{A12FA001-AC4F-418D-AE19-62706E023703}">
                      <ahyp:hlinkClr val="tx"/>
                    </a:ext>
                  </a:extLst>
                </a:hlinkClick>
              </a:rPr>
              <a:t>Stories</a:t>
            </a:r>
            <a:endParaRPr sz="1200">
              <a:solidFill>
                <a:schemeClr val="dk2"/>
              </a:solidFill>
              <a:latin typeface="Montserrat"/>
              <a:ea typeface="Montserrat"/>
              <a:cs typeface="Montserrat"/>
              <a:sym typeface="Montserrat"/>
            </a:endParaRPr>
          </a:p>
          <a:p>
            <a:pPr indent="0" lvl="0" marL="0" rtl="0" algn="l">
              <a:lnSpc>
                <a:spcPct val="114000"/>
              </a:lnSpc>
              <a:spcBef>
                <a:spcPts val="0"/>
              </a:spcBef>
              <a:spcAft>
                <a:spcPts val="0"/>
              </a:spcAft>
              <a:buNone/>
            </a:pPr>
            <a:r>
              <a:t/>
            </a:r>
            <a:endParaRPr sz="1100">
              <a:solidFill>
                <a:schemeClr val="dk2"/>
              </a:solidFill>
              <a:latin typeface="Montserrat"/>
              <a:ea typeface="Montserrat"/>
              <a:cs typeface="Montserrat"/>
              <a:sym typeface="Montserra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CUSTOM_15">
    <p:spTree>
      <p:nvGrpSpPr>
        <p:cNvPr id="140" name="Shape 140"/>
        <p:cNvGrpSpPr/>
        <p:nvPr/>
      </p:nvGrpSpPr>
      <p:grpSpPr>
        <a:xfrm>
          <a:off x="0" y="0"/>
          <a:ext cx="0" cy="0"/>
          <a:chOff x="0" y="0"/>
          <a:chExt cx="0" cy="0"/>
        </a:xfrm>
      </p:grpSpPr>
      <p:sp>
        <p:nvSpPr>
          <p:cNvPr id="141" name="Google Shape;141;p25"/>
          <p:cNvSpPr txBox="1"/>
          <p:nvPr>
            <p:ph type="title"/>
          </p:nvPr>
        </p:nvSpPr>
        <p:spPr>
          <a:xfrm>
            <a:off x="720000" y="383450"/>
            <a:ext cx="662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5"/>
          <p:cNvSpPr txBox="1"/>
          <p:nvPr>
            <p:ph idx="1" type="body"/>
          </p:nvPr>
        </p:nvSpPr>
        <p:spPr>
          <a:xfrm>
            <a:off x="720000" y="1202100"/>
            <a:ext cx="3849600" cy="30900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sz="1000"/>
            </a:lvl1pPr>
            <a:lvl2pPr indent="-292100" lvl="1" marL="914400" rtl="0">
              <a:lnSpc>
                <a:spcPct val="100000"/>
              </a:lnSpc>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43" name="Google Shape;143;p25"/>
          <p:cNvSpPr txBox="1"/>
          <p:nvPr>
            <p:ph idx="2" type="body"/>
          </p:nvPr>
        </p:nvSpPr>
        <p:spPr>
          <a:xfrm>
            <a:off x="4572000" y="1202100"/>
            <a:ext cx="3852000" cy="30900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sz="1100"/>
            </a:lvl1pPr>
            <a:lvl2pPr indent="-292100" lvl="1" marL="914400" rtl="0">
              <a:lnSpc>
                <a:spcPct val="100000"/>
              </a:lnSpc>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cription left">
  <p:cSld name="CUSTOM_16">
    <p:spTree>
      <p:nvGrpSpPr>
        <p:cNvPr id="144" name="Shape 144"/>
        <p:cNvGrpSpPr/>
        <p:nvPr/>
      </p:nvGrpSpPr>
      <p:grpSpPr>
        <a:xfrm>
          <a:off x="0" y="0"/>
          <a:ext cx="0" cy="0"/>
          <a:chOff x="0" y="0"/>
          <a:chExt cx="0" cy="0"/>
        </a:xfrm>
      </p:grpSpPr>
      <p:sp>
        <p:nvSpPr>
          <p:cNvPr id="145" name="Google Shape;145;p26"/>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p26"/>
          <p:cNvSpPr txBox="1"/>
          <p:nvPr>
            <p:ph idx="1" type="body"/>
          </p:nvPr>
        </p:nvSpPr>
        <p:spPr>
          <a:xfrm>
            <a:off x="720000" y="1202100"/>
            <a:ext cx="3600000" cy="34014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sz="1000"/>
            </a:lvl1pPr>
            <a:lvl2pPr indent="-292100" lvl="1" marL="914400" rtl="0">
              <a:lnSpc>
                <a:spcPct val="100000"/>
              </a:lnSpc>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0" name="Shape 1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0000" y="450450"/>
            <a:ext cx="66291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720000" y="1068975"/>
            <a:ext cx="7704000" cy="351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100"/>
            </a:lvl1pPr>
            <a:lvl2pPr indent="-330200" lvl="1" marL="914400" rtl="0">
              <a:lnSpc>
                <a:spcPct val="100000"/>
              </a:lnSpc>
              <a:spcBef>
                <a:spcPts val="1600"/>
              </a:spcBef>
              <a:spcAft>
                <a:spcPts val="0"/>
              </a:spcAft>
              <a:buSzPts val="1600"/>
              <a:buChar char="○"/>
              <a:defRPr sz="1100"/>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5"/>
          <p:cNvSpPr txBox="1"/>
          <p:nvPr>
            <p:ph idx="1" type="subTitle"/>
          </p:nvPr>
        </p:nvSpPr>
        <p:spPr>
          <a:xfrm>
            <a:off x="4815438" y="3108300"/>
            <a:ext cx="3488700" cy="6243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25" name="Google Shape;25;p5"/>
          <p:cNvSpPr txBox="1"/>
          <p:nvPr>
            <p:ph idx="2" type="subTitle"/>
          </p:nvPr>
        </p:nvSpPr>
        <p:spPr>
          <a:xfrm>
            <a:off x="4832564" y="3568281"/>
            <a:ext cx="3488700" cy="1571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6" name="Google Shape;26;p5"/>
          <p:cNvSpPr txBox="1"/>
          <p:nvPr>
            <p:ph idx="3" type="subTitle"/>
          </p:nvPr>
        </p:nvSpPr>
        <p:spPr>
          <a:xfrm>
            <a:off x="719988" y="3108300"/>
            <a:ext cx="3488700" cy="6243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27" name="Google Shape;27;p5"/>
          <p:cNvSpPr txBox="1"/>
          <p:nvPr>
            <p:ph idx="4" type="subTitle"/>
          </p:nvPr>
        </p:nvSpPr>
        <p:spPr>
          <a:xfrm>
            <a:off x="737114" y="3568281"/>
            <a:ext cx="3488700" cy="1571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8" name="Google Shape;28;p5"/>
          <p:cNvSpPr txBox="1"/>
          <p:nvPr>
            <p:ph type="title"/>
          </p:nvPr>
        </p:nvSpPr>
        <p:spPr>
          <a:xfrm>
            <a:off x="720000" y="383450"/>
            <a:ext cx="3852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6"/>
          <p:cNvSpPr txBox="1"/>
          <p:nvPr>
            <p:ph type="title"/>
          </p:nvPr>
        </p:nvSpPr>
        <p:spPr>
          <a:xfrm>
            <a:off x="720000" y="383450"/>
            <a:ext cx="458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7"/>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 type="subTitle"/>
          </p:nvPr>
        </p:nvSpPr>
        <p:spPr>
          <a:xfrm>
            <a:off x="720000" y="2340000"/>
            <a:ext cx="3600000" cy="6243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chemeClr val="accent1"/>
                </a:solidFill>
              </a:defRPr>
            </a:lvl1pPr>
            <a:lvl2pPr lvl="1" rtl="0">
              <a:spcBef>
                <a:spcPts val="1600"/>
              </a:spcBef>
              <a:spcAft>
                <a:spcPts val="0"/>
              </a:spcAft>
              <a:buNone/>
              <a:defRPr b="1" sz="2000">
                <a:solidFill>
                  <a:schemeClr val="accent1"/>
                </a:solidFill>
              </a:defRPr>
            </a:lvl2pPr>
            <a:lvl3pPr lvl="2" rtl="0">
              <a:spcBef>
                <a:spcPts val="1600"/>
              </a:spcBef>
              <a:spcAft>
                <a:spcPts val="0"/>
              </a:spcAft>
              <a:buNone/>
              <a:defRPr b="1" sz="2000">
                <a:solidFill>
                  <a:schemeClr val="accent1"/>
                </a:solidFill>
              </a:defRPr>
            </a:lvl3pPr>
            <a:lvl4pPr lvl="3" rtl="0">
              <a:spcBef>
                <a:spcPts val="1600"/>
              </a:spcBef>
              <a:spcAft>
                <a:spcPts val="0"/>
              </a:spcAft>
              <a:buNone/>
              <a:defRPr b="1" sz="2000">
                <a:solidFill>
                  <a:schemeClr val="accent1"/>
                </a:solidFill>
              </a:defRPr>
            </a:lvl4pPr>
            <a:lvl5pPr lvl="4" rtl="0">
              <a:spcBef>
                <a:spcPts val="1600"/>
              </a:spcBef>
              <a:spcAft>
                <a:spcPts val="0"/>
              </a:spcAft>
              <a:buNone/>
              <a:defRPr b="1" sz="2000">
                <a:solidFill>
                  <a:schemeClr val="accent1"/>
                </a:solidFill>
              </a:defRPr>
            </a:lvl5pPr>
            <a:lvl6pPr lvl="5" rtl="0">
              <a:spcBef>
                <a:spcPts val="1600"/>
              </a:spcBef>
              <a:spcAft>
                <a:spcPts val="0"/>
              </a:spcAft>
              <a:buNone/>
              <a:defRPr b="1" sz="2000">
                <a:solidFill>
                  <a:schemeClr val="accent1"/>
                </a:solidFill>
              </a:defRPr>
            </a:lvl6pPr>
            <a:lvl7pPr lvl="6" rtl="0">
              <a:spcBef>
                <a:spcPts val="1600"/>
              </a:spcBef>
              <a:spcAft>
                <a:spcPts val="0"/>
              </a:spcAft>
              <a:buNone/>
              <a:defRPr b="1" sz="2000">
                <a:solidFill>
                  <a:schemeClr val="accent1"/>
                </a:solidFill>
              </a:defRPr>
            </a:lvl7pPr>
            <a:lvl8pPr lvl="7" rtl="0">
              <a:spcBef>
                <a:spcPts val="1600"/>
              </a:spcBef>
              <a:spcAft>
                <a:spcPts val="0"/>
              </a:spcAft>
              <a:buNone/>
              <a:defRPr b="1" sz="2000">
                <a:solidFill>
                  <a:schemeClr val="accent1"/>
                </a:solidFill>
              </a:defRPr>
            </a:lvl8pPr>
            <a:lvl9pPr lvl="8" rtl="0">
              <a:spcBef>
                <a:spcPts val="1600"/>
              </a:spcBef>
              <a:spcAft>
                <a:spcPts val="1600"/>
              </a:spcAft>
              <a:buNone/>
              <a:defRPr b="1" sz="2000">
                <a:solidFill>
                  <a:schemeClr val="accent1"/>
                </a:solidFill>
              </a:defRPr>
            </a:lvl9pPr>
          </a:lstStyle>
          <a:p/>
        </p:txBody>
      </p:sp>
      <p:sp>
        <p:nvSpPr>
          <p:cNvPr id="36" name="Google Shape;36;p7"/>
          <p:cNvSpPr txBox="1"/>
          <p:nvPr>
            <p:ph idx="2" type="subTitle"/>
          </p:nvPr>
        </p:nvSpPr>
        <p:spPr>
          <a:xfrm>
            <a:off x="737125" y="2799975"/>
            <a:ext cx="3600000" cy="1571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720000" y="533650"/>
            <a:ext cx="7704000" cy="4090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755700" y="526350"/>
            <a:ext cx="7632600" cy="4090800"/>
          </a:xfrm>
          <a:prstGeom prst="rect">
            <a:avLst/>
          </a:prstGeom>
          <a:solidFill>
            <a:srgbClr val="0E2A47">
              <a:alpha val="0"/>
            </a:srgbClr>
          </a:solidFill>
        </p:spPr>
        <p:txBody>
          <a:bodyPr anchorCtr="0" anchor="ctr" bIns="91425" lIns="91425" spcFirstLastPara="1" rIns="91425" wrap="square" tIns="91425">
            <a:noAutofit/>
          </a:bodyPr>
          <a:lstStyle>
            <a:lvl1pPr lvl="0" algn="ctr">
              <a:spcBef>
                <a:spcPts val="0"/>
              </a:spcBef>
              <a:spcAft>
                <a:spcPts val="0"/>
              </a:spcAft>
              <a:buClr>
                <a:schemeClr val="lt1"/>
              </a:buClr>
              <a:buSzPts val="5200"/>
              <a:buNone/>
              <a:defRPr sz="5200">
                <a:solidFill>
                  <a:schemeClr val="lt1"/>
                </a:solidFill>
                <a:highlight>
                  <a:schemeClr val="accent3"/>
                </a:highlight>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txBox="1"/>
          <p:nvPr>
            <p:ph type="title"/>
          </p:nvPr>
        </p:nvSpPr>
        <p:spPr>
          <a:xfrm>
            <a:off x="4976400" y="440950"/>
            <a:ext cx="3447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highlight>
                  <a:schemeClr val="accent3"/>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9"/>
          <p:cNvSpPr txBox="1"/>
          <p:nvPr>
            <p:ph idx="1" type="subTitle"/>
          </p:nvPr>
        </p:nvSpPr>
        <p:spPr>
          <a:xfrm>
            <a:off x="4976400" y="1722450"/>
            <a:ext cx="3447600" cy="123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10"/>
          <p:cNvSpPr txBox="1"/>
          <p:nvPr>
            <p:ph type="title"/>
          </p:nvPr>
        </p:nvSpPr>
        <p:spPr>
          <a:xfrm>
            <a:off x="720000" y="2803650"/>
            <a:ext cx="3852000" cy="18000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a:solidFill>
                  <a:schemeClr val="lt1"/>
                </a:solidFill>
                <a:highlight>
                  <a:schemeClr val="accent3"/>
                </a:highlight>
              </a:defRPr>
            </a:lvl1pPr>
            <a:lvl2pPr lvl="1" rtl="0">
              <a:spcBef>
                <a:spcPts val="0"/>
              </a:spcBef>
              <a:spcAft>
                <a:spcPts val="0"/>
              </a:spcAft>
              <a:buNone/>
              <a:defRPr>
                <a:solidFill>
                  <a:schemeClr val="lt1"/>
                </a:solidFill>
                <a:highlight>
                  <a:schemeClr val="accent3"/>
                </a:highlight>
              </a:defRPr>
            </a:lvl2pPr>
            <a:lvl3pPr lvl="2" rtl="0">
              <a:spcBef>
                <a:spcPts val="0"/>
              </a:spcBef>
              <a:spcAft>
                <a:spcPts val="0"/>
              </a:spcAft>
              <a:buNone/>
              <a:defRPr>
                <a:solidFill>
                  <a:schemeClr val="lt1"/>
                </a:solidFill>
                <a:highlight>
                  <a:schemeClr val="accent3"/>
                </a:highlight>
              </a:defRPr>
            </a:lvl3pPr>
            <a:lvl4pPr lvl="3" rtl="0">
              <a:spcBef>
                <a:spcPts val="0"/>
              </a:spcBef>
              <a:spcAft>
                <a:spcPts val="0"/>
              </a:spcAft>
              <a:buNone/>
              <a:defRPr>
                <a:solidFill>
                  <a:schemeClr val="lt1"/>
                </a:solidFill>
                <a:highlight>
                  <a:schemeClr val="accent3"/>
                </a:highlight>
              </a:defRPr>
            </a:lvl4pPr>
            <a:lvl5pPr lvl="4" rtl="0">
              <a:spcBef>
                <a:spcPts val="0"/>
              </a:spcBef>
              <a:spcAft>
                <a:spcPts val="0"/>
              </a:spcAft>
              <a:buNone/>
              <a:defRPr>
                <a:solidFill>
                  <a:schemeClr val="lt1"/>
                </a:solidFill>
                <a:highlight>
                  <a:schemeClr val="accent3"/>
                </a:highlight>
              </a:defRPr>
            </a:lvl5pPr>
            <a:lvl6pPr lvl="5" rtl="0">
              <a:spcBef>
                <a:spcPts val="0"/>
              </a:spcBef>
              <a:spcAft>
                <a:spcPts val="0"/>
              </a:spcAft>
              <a:buNone/>
              <a:defRPr>
                <a:solidFill>
                  <a:schemeClr val="lt1"/>
                </a:solidFill>
                <a:highlight>
                  <a:schemeClr val="accent3"/>
                </a:highlight>
              </a:defRPr>
            </a:lvl6pPr>
            <a:lvl7pPr lvl="6" rtl="0">
              <a:spcBef>
                <a:spcPts val="0"/>
              </a:spcBef>
              <a:spcAft>
                <a:spcPts val="0"/>
              </a:spcAft>
              <a:buNone/>
              <a:defRPr>
                <a:solidFill>
                  <a:schemeClr val="lt1"/>
                </a:solidFill>
                <a:highlight>
                  <a:schemeClr val="accent3"/>
                </a:highlight>
              </a:defRPr>
            </a:lvl7pPr>
            <a:lvl8pPr lvl="7" rtl="0">
              <a:spcBef>
                <a:spcPts val="0"/>
              </a:spcBef>
              <a:spcAft>
                <a:spcPts val="0"/>
              </a:spcAft>
              <a:buNone/>
              <a:defRPr>
                <a:solidFill>
                  <a:schemeClr val="lt1"/>
                </a:solidFill>
                <a:highlight>
                  <a:schemeClr val="accent3"/>
                </a:highlight>
              </a:defRPr>
            </a:lvl8pPr>
            <a:lvl9pPr lvl="8" rtl="0">
              <a:spcBef>
                <a:spcPts val="0"/>
              </a:spcBef>
              <a:spcAft>
                <a:spcPts val="0"/>
              </a:spcAft>
              <a:buNone/>
              <a:defRPr>
                <a:solidFill>
                  <a:schemeClr val="lt1"/>
                </a:solidFill>
                <a:highlight>
                  <a:schemeClr val="accent3"/>
                </a:highlight>
              </a:defRPr>
            </a:lvl9pPr>
          </a:lstStyle>
          <a:p/>
        </p:txBody>
      </p:sp>
      <p:sp>
        <p:nvSpPr>
          <p:cNvPr id="48" name="Google Shape;48;p10"/>
          <p:cNvSpPr txBox="1"/>
          <p:nvPr>
            <p:ph idx="1" type="subTitle"/>
          </p:nvPr>
        </p:nvSpPr>
        <p:spPr>
          <a:xfrm>
            <a:off x="4572000" y="2803500"/>
            <a:ext cx="3528300" cy="18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30200" lvl="2" marL="13716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3pPr>
            <a:lvl4pPr indent="-330200" lvl="3" marL="18288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4pPr>
            <a:lvl5pPr indent="-330200" lvl="4" marL="22860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5pPr>
            <a:lvl6pPr indent="-330200" lvl="5" marL="2743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6pPr>
            <a:lvl7pPr indent="-330200" lvl="6" marL="32004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7pPr>
            <a:lvl8pPr indent="-330200" lvl="7" marL="36576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8pPr>
            <a:lvl9pPr indent="-330200" lvl="8" marL="4114800">
              <a:lnSpc>
                <a:spcPct val="115000"/>
              </a:lnSpc>
              <a:spcBef>
                <a:spcPts val="1600"/>
              </a:spcBef>
              <a:spcAft>
                <a:spcPts val="16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49" name="Google Shape;149;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docs.google.com/spreadsheets/d/1NOM84uchBsJE007g7u6kZCwo4zMrd4tqNEF0dWfil5o/copy"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 TargetMode="External"/><Relationship Id="rId4" Type="http://schemas.openxmlformats.org/officeDocument/2006/relationships/hyperlink" Target="https://slidesgo.com/" TargetMode="External"/><Relationship Id="rId9" Type="http://schemas.openxmlformats.org/officeDocument/2006/relationships/slide" Target="/ppt/slides/slide39.xml"/><Relationship Id="rId5" Type="http://schemas.openxmlformats.org/officeDocument/2006/relationships/hyperlink" Target="http://bit.ly/30B07Gq" TargetMode="External"/><Relationship Id="rId6" Type="http://schemas.openxmlformats.org/officeDocument/2006/relationships/hyperlink" Target="http://bit.ly/33VAFh3" TargetMode="External"/><Relationship Id="rId7" Type="http://schemas.openxmlformats.org/officeDocument/2006/relationships/slide" Target="/ppt/slides/slide38.xml"/><Relationship Id="rId8" Type="http://schemas.openxmlformats.org/officeDocument/2006/relationships/slide" Target="/ppt/slides/slide37.xml"/><Relationship Id="rId11" Type="http://schemas.openxmlformats.org/officeDocument/2006/relationships/slide" Target="/ppt/slides/slide42.xml"/><Relationship Id="rId10" Type="http://schemas.openxmlformats.org/officeDocument/2006/relationships/slide" Target="/ppt/slides/slide41.xml"/><Relationship Id="rId13" Type="http://schemas.openxmlformats.org/officeDocument/2006/relationships/hyperlink" Target="http://bit.ly/30B07Gq" TargetMode="External"/><Relationship Id="rId12" Type="http://schemas.openxmlformats.org/officeDocument/2006/relationships/slide" Target="/ppt/slides/slide43.xml"/><Relationship Id="rId15" Type="http://schemas.openxmlformats.org/officeDocument/2006/relationships/hyperlink" Target="http://bit.ly/30B07Gq" TargetMode="External"/><Relationship Id="rId14" Type="http://schemas.openxmlformats.org/officeDocument/2006/relationships/hyperlink" Target="http://bit.ly/30B07Gq" TargetMode="External"/><Relationship Id="rId17" Type="http://schemas.openxmlformats.org/officeDocument/2006/relationships/slide" Target="/ppt/slides/slide50.xml"/><Relationship Id="rId16" Type="http://schemas.openxmlformats.org/officeDocument/2006/relationships/slide" Target="/ppt/slides/slide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31.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29.jpg"/><Relationship Id="rId4" Type="http://schemas.openxmlformats.org/officeDocument/2006/relationships/image" Target="../media/image22.png"/><Relationship Id="rId5" Type="http://schemas.openxmlformats.org/officeDocument/2006/relationships/hyperlink" Target="mailto:addyouremail@freepik.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hyperlink" Target="https://www.freepik.com/free-photo/traveling-woman-hitchhiking-sitting_5107678.htm#position=6/?utm_source=slidesgo_template&amp;utm_medium=referral-link&amp;utm_campaign=sg_resources&amp;utm_content=freepik" TargetMode="External"/><Relationship Id="rId4" Type="http://schemas.openxmlformats.org/officeDocument/2006/relationships/hyperlink" Target="https://www.freepik.com/free-photo/traveling-woman-hitchhiking-sitting_5107678.htm#position=6/?utm_source=slidesgo_template&amp;utm_medium=referral-link&amp;utm_campaign=sg_resources&amp;utm_content=freepik" TargetMode="External"/><Relationship Id="rId9" Type="http://schemas.openxmlformats.org/officeDocument/2006/relationships/hyperlink" Target="https://www.freepik.com/free-photo/lovely-traveler-checking-her-phone_5124356.htm/?utm_source=slidesgo_template&amp;utm_medium=referral-link&amp;utm_campaign=sg_resources&amp;utm_content=freepik" TargetMode="External"/><Relationship Id="rId5" Type="http://schemas.openxmlformats.org/officeDocument/2006/relationships/hyperlink" Target="https://www.freepik.com/free-photo/close-up-solo-traveler-holding-phone_5124374.htm/?utm_source=slidesgo_template&amp;utm_medium=referral-link&amp;utm_campaign=sg_resources&amp;utm_content=freepik" TargetMode="External"/><Relationship Id="rId6" Type="http://schemas.openxmlformats.org/officeDocument/2006/relationships/hyperlink" Target="https://www.freepik.com/free-photo/smiley-solo-traveler-taking-selfie_5124366.htm/?utm_source=slidesgo_template&amp;utm_medium=referral-link&amp;utm_campaign=sg_resources&amp;utm_content=freepik" TargetMode="External"/><Relationship Id="rId7" Type="http://schemas.openxmlformats.org/officeDocument/2006/relationships/hyperlink" Target="https://www.freepik.com/free-photo/travelers-searching-map_1189929.htm/?utm_source=slidesgo_template&amp;utm_medium=referral-link&amp;utm_campaign=sg_resources&amp;utm_content=freepik" TargetMode="External"/><Relationship Id="rId8" Type="http://schemas.openxmlformats.org/officeDocument/2006/relationships/hyperlink" Target="https://www.freepik.com/free-photo/tourist-woman-pointing-paper_1204843.htm#page=1&amp;query=woman%20tourist&amp;position=37/?utm_source=slidesgo_template&amp;utm_medium=referral-link&amp;utm_campaign=sg_resources&amp;utm_content=freepik" TargetMode="External"/><Relationship Id="rId11" Type="http://schemas.openxmlformats.org/officeDocument/2006/relationships/hyperlink" Target="https://www.freepik.com/free-photo/hand-protecting-globe-against-blur-background_3143212.htm#page=1&amp;query=world&amp;position=17/?utm_source=slidesgo_template&amp;utm_medium=referral-link&amp;utm_campaign=sg_resources&amp;utm_content=freepik" TargetMode="External"/><Relationship Id="rId10" Type="http://schemas.openxmlformats.org/officeDocument/2006/relationships/hyperlink" Target="https://www.freepik.com/free-photo/paper-plane-globe_2166111.htm#page=1&amp;query=world&amp;position=7/?utm_source=slidesgo_template&amp;utm_medium=referral-link&amp;utm_campaign=sg_resources&amp;utm_content=freepik" TargetMode="External"/><Relationship Id="rId13" Type="http://schemas.openxmlformats.org/officeDocument/2006/relationships/hyperlink" Target="https://www.freepik.com/free-photo/couple-travelers-pointing-directions_1189954.htm#page=1&amp;query=couple%20tourist&amp;position=1/?utm_source=slidesgo_template&amp;utm_medium=referral-link&amp;utm_campaign=sg_resources&amp;utm_content=freepik" TargetMode="External"/><Relationship Id="rId12" Type="http://schemas.openxmlformats.org/officeDocument/2006/relationships/hyperlink" Target="https://www.freepik.com/free-photo/smiling-couple-vacation-city_2315426.htm#page=1&amp;query=couple+tourist&amp;position=3/?utm_source=slidesgo_template&amp;utm_medium=referral-link&amp;utm_campaign=sg_resources&amp;utm_content=freepik" TargetMode="External"/><Relationship Id="rId15" Type="http://schemas.openxmlformats.org/officeDocument/2006/relationships/hyperlink" Target="https://www.freepik.com/free-photo/smart-young-student-using-world-globe_8399748.htm#page=1&amp;query=world&amp;position=21#&amp;position=21/?utm_source=slidesgo_template&amp;utm_medium=referral-link&amp;utm_campaign=sg_resources&amp;utm_content=freepik" TargetMode="External"/><Relationship Id="rId14" Type="http://schemas.openxmlformats.org/officeDocument/2006/relationships/hyperlink" Target="https://www.freepik.com/free-photo/happy-travelers-with-map_1189926.htm/?utm_source=slidesgo_template&amp;utm_medium=referral-link&amp;utm_campaign=sg_resources&amp;utm_content=freepik" TargetMode="External"/><Relationship Id="rId17" Type="http://schemas.openxmlformats.org/officeDocument/2006/relationships/image" Target="../media/image35.jpg"/><Relationship Id="rId16" Type="http://schemas.openxmlformats.org/officeDocument/2006/relationships/hyperlink" Target="https://www.freepik.com/free-photo/long-shot-solo-travelling-woman_5124517.htm#page=2&amp;query=woman+tourist&amp;position=10/?utm_source=slidesgo_template&amp;utm_medium=referral-link&amp;utm_campaign=sg_resources&amp;utm_content=freepik" TargetMode="External"/></Relationships>
</file>

<file path=ppt/slides/_rels/slide39.xml.rels><?xml version="1.0" encoding="UTF-8" standalone="yes"?><Relationships xmlns="http://schemas.openxmlformats.org/package/2006/relationships"><Relationship Id="rId20" Type="http://schemas.openxmlformats.org/officeDocument/2006/relationships/hyperlink" Target="https://www.freepik.com/free-photo/medium-shot-traveling-woman-road_5124326.htm#page=3&amp;query=traveling+woman+forest&amp;position=10/?utm_source=slidesgo_template&amp;utm_medium=referral-link&amp;utm_campaign=sg_resources&amp;utm_content=freepik" TargetMode="External"/><Relationship Id="rId22" Type="http://schemas.openxmlformats.org/officeDocument/2006/relationships/hyperlink" Target="https://www.freepik.com/free-photo/front-view-traveling-woman-holding-map_5124380.htm/?utm_source=slidesgo_template&amp;utm_medium=referral-link&amp;utm_campaign=sg_resources&amp;utm_content=freepik" TargetMode="External"/><Relationship Id="rId21" Type="http://schemas.openxmlformats.org/officeDocument/2006/relationships/hyperlink" Target="https://www.freepik.com/free-photo/medium-shot-traveler-beach_5107668.htm#page=1&amp;query=traveler%20beach&amp;position=45/?utm_source=slidesgo_template&amp;utm_medium=referral-link&amp;utm_campaign=sg_resources&amp;utm_content=freepik" TargetMode="External"/><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hyperlink" Target="https://www.freepik.com/free-photo/traveler-s-hand-with-compass_1189921.htm/?utm_source=slidesgo_template&amp;utm_medium=referral-link&amp;utm_campaign=sg_resources&amp;utm_content=freepik" TargetMode="External"/><Relationship Id="rId4" Type="http://schemas.openxmlformats.org/officeDocument/2006/relationships/hyperlink" Target="https://www.freepik.com/free-photo/close-up-traveler-using-smartphone_6329566.htm#page=3&amp;query=adventure&amp;position=43/?utm_source=slidesgo_template&amp;utm_medium=referral-link&amp;utm_campaign=sg_resources&amp;utm_content=freepik" TargetMode="External"/><Relationship Id="rId9" Type="http://schemas.openxmlformats.org/officeDocument/2006/relationships/hyperlink" Target="https://www.freepik.com/free-photo/tourist-city-ferris-wheel_8619905.htm/?utm_source=slidesgo_template&amp;utm_medium=referral-link&amp;utm_campaign=sg_resources&amp;utm_content=freepik" TargetMode="External"/><Relationship Id="rId5" Type="http://schemas.openxmlformats.org/officeDocument/2006/relationships/hyperlink" Target="https://www.freepik.com/free-photo/front-view-solo-traveler-taking-photo_5124365.htm#page=2&amp;query=traveler+taking+a+photo&amp;position=10/?utm_source=slidesgo_template&amp;utm_medium=referral-link&amp;utm_campaign=sg_resources&amp;utm_content=freepik" TargetMode="External"/><Relationship Id="rId6" Type="http://schemas.openxmlformats.org/officeDocument/2006/relationships/hyperlink" Target="https://www.freepik.com/free-photo/traveling-woman-taking-her-backpack-out_5107672.htm/?utm_source=slidesgo_template&amp;utm_medium=referral-link&amp;utm_campaign=sg_resources&amp;utm_content=freepik" TargetMode="External"/><Relationship Id="rId7" Type="http://schemas.openxmlformats.org/officeDocument/2006/relationships/hyperlink" Target="https://www.freepik.com/free-photo/medium-shot-traveler-looking-away_5124331.htm#page=1&amp;query=medium-shot-traveler-beach&amp;position=1/?utm_source=slidesgo_template&amp;utm_medium=referral-link&amp;utm_campaign=sg_resources&amp;utm_content=freepik" TargetMode="External"/><Relationship Id="rId8" Type="http://schemas.openxmlformats.org/officeDocument/2006/relationships/hyperlink" Target="https://www.freepik.com/free-photo/long-shot-traveler-facing-sea_5107686.htm#page=2&amp;query=traveler+beach&amp;position=0/?utm_source=slidesgo_template&amp;utm_medium=referral-link&amp;utm_campaign=sg_resources&amp;utm_content=freepik" TargetMode="External"/><Relationship Id="rId11" Type="http://schemas.openxmlformats.org/officeDocument/2006/relationships/hyperlink" Target="https://www.freepik.com/free-photo/field-sunflowers-plants-with-blue-sky-summer_6400500.htm#page=1&amp;query=summer%20landscape&amp;position=14%20/?utm_source=slidesgo_template&amp;utm_medium=referral-link&amp;utm_campaign=sg_resources&amp;utm_content=freepik" TargetMode="External"/><Relationship Id="rId10" Type="http://schemas.openxmlformats.org/officeDocument/2006/relationships/hyperlink" Target="https://www.freepik.com/free-photo/landscape-lake-surrounded-by-mountains_4885576.htm#page=2&amp;query=nature+landscape&amp;position=8/?utm_source=slidesgo_template&amp;utm_medium=referral-link&amp;utm_campaign=sg_resources&amp;utm_content=freepik" TargetMode="External"/><Relationship Id="rId13" Type="http://schemas.openxmlformats.org/officeDocument/2006/relationships/hyperlink" Target="https://www.freepik.com/free-photo/modern-road-surrounded-by-mountains_4886354.htm/?utm_source=slidesgo_template&amp;utm_medium=referral-link&amp;utm_campaign=sg_resources&amp;utm_content=freepik" TargetMode="External"/><Relationship Id="rId12" Type="http://schemas.openxmlformats.org/officeDocument/2006/relationships/hyperlink" Target="https://www.freepik.com/free-photo/farm-field-landscape_8623486.htm#page=3&amp;query=landscape&amp;position=44%20/?utm_source=slidesgo_template&amp;utm_medium=referral-link&amp;utm_campaign=sg_resources&amp;utm_content=freepik" TargetMode="External"/><Relationship Id="rId15" Type="http://schemas.openxmlformats.org/officeDocument/2006/relationships/hyperlink" Target="https://www.freepik.com/free-photo/smiley-travelling-woman-taking-selfie_5124521.htm/?utm_source=slidesgo_template&amp;utm_medium=referral-link&amp;utm_campaign=sg_resources&amp;utm_content=freepik" TargetMode="External"/><Relationship Id="rId14" Type="http://schemas.openxmlformats.org/officeDocument/2006/relationships/hyperlink" Target="https://www.freepik.com/free-photo/beautiful-single-sunflower-closeup_5132508.htm#page=1&amp;query=landscape&amp;position=15/?utm_source=slidesgo_template&amp;utm_medium=referral-link&amp;utm_campaign=sg_resources&amp;utm_content=freepik" TargetMode="External"/><Relationship Id="rId17" Type="http://schemas.openxmlformats.org/officeDocument/2006/relationships/hyperlink" Target="https://www.freepik.com/free-photo/medium-shot-woman-checking-map_5107667.htm#page=1&amp;query=medium-shot-woman-checking-map&amp;position=4/?utm_source=slidesgo_template&amp;utm_medium=referral-link&amp;utm_campaign=sg_resources&amp;utm_content=freepik" TargetMode="External"/><Relationship Id="rId16" Type="http://schemas.openxmlformats.org/officeDocument/2006/relationships/hyperlink" Target="https://www.freepik.com/free-photo/peaceful-tropical-rainforest-view-costa-rica_5223710.htm#page=5&amp;query=forest&amp;position=15%20/?utm_source=slidesgo_template&amp;utm_medium=referral-link&amp;utm_campaign=sg_resources&amp;utm_content=freepik" TargetMode="External"/><Relationship Id="rId19" Type="http://schemas.openxmlformats.org/officeDocument/2006/relationships/hyperlink" Target="https://www.freepik.com/free-photo/toy-motorcycle-map_3385579.htm#page=4&amp;query=adventure&amp;position=40/?utm_source=slidesgo_template&amp;utm_medium=referral-link&amp;utm_campaign=sg_resources&amp;utm_content=freepik" TargetMode="External"/><Relationship Id="rId18" Type="http://schemas.openxmlformats.org/officeDocument/2006/relationships/hyperlink" Target="https://www.freepik.com/free-photo/high-angle-view-mountain-valley_4440744.htm#page=2&amp;query=nature+landscape&amp;position=22/?utm_source=slidesgo_template&amp;utm_medium=referral-link&amp;utm_campaign=sg_resources&amp;utm_content=freepi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hyperlink" Target="https://www.freepik.com/free-photo/traveling-woman-holding-map-facing-camera_5107676.htm#page=1&amp;query=medium-shot-traveler-beach&amp;position=13/?utm_source=slidesgo_template&amp;utm_medium=referral-link&amp;utm_campaign=sg_resources&amp;utm_content=freepik" TargetMode="External"/><Relationship Id="rId4" Type="http://schemas.openxmlformats.org/officeDocument/2006/relationships/hyperlink" Target="https://www.freepik.com/free-photo/camel-desert-landscape-morocco_4245817.htm#page=2&amp;query=landscape&amp;position=43%20/?utm_source=slidesgo_template&amp;utm_medium=referral-link&amp;utm_campaign=sg_resources&amp;utm_content=freepik" TargetMode="External"/><Relationship Id="rId9" Type="http://schemas.openxmlformats.org/officeDocument/2006/relationships/hyperlink" Target="https://www.freepik.com/free-photo/young-man-working-laptop-by-lake_4995515.htm#page=4&amp;query=landscape&amp;position=18/?utm_source=slidesgo_template&amp;utm_medium=referral-link&amp;utm_campaign=sg_resources&amp;utm_content=freepik" TargetMode="External"/><Relationship Id="rId5" Type="http://schemas.openxmlformats.org/officeDocument/2006/relationships/hyperlink" Target="https://www.freepik.com/free-photo/couple-tourists-coast_1190504.htm#page=1&amp;query=couple%20tourists%20coast&amp;position=24/?utm_source=slidesgo_template&amp;utm_medium=referral-link&amp;utm_campaign=sg_resources&amp;utm_content=freepik" TargetMode="External"/><Relationship Id="rId6" Type="http://schemas.openxmlformats.org/officeDocument/2006/relationships/hyperlink" Target="https://www.freepik.com/free-photo/couple-visiting-city_1189923.htm#page=1&amp;query=couple%20traveler&amp;position=14/?utm_source=slidesgo_template&amp;utm_medium=referral-link&amp;utm_campaign=sg_resources&amp;utm_content=freepik" TargetMode="External"/><Relationship Id="rId7" Type="http://schemas.openxmlformats.org/officeDocument/2006/relationships/hyperlink" Target="https://www.freepik.com/free-photo/close-up-hand-holding-small-globe_3143209.htm#page=1&amp;query=world&amp;position=2/?utm_source=slidesgo_template&amp;utm_medium=referral-link&amp;utm_campaign=sg_resources&amp;utm_content=freepik" TargetMode="External"/><Relationship Id="rId8" Type="http://schemas.openxmlformats.org/officeDocument/2006/relationships/hyperlink" Target="https://www.freepik.com/free-photo/young-tourists-discovering-city_1190520.htm#page=1&amp;query=couples%20travel&amp;position=0/?utm_source=slidesgo_template&amp;utm_medium=referral-link&amp;utm_campaign=sg_resources&amp;utm_content=freepik" TargetMode="External"/><Relationship Id="rId11" Type="http://schemas.openxmlformats.org/officeDocument/2006/relationships/hyperlink" Target="https://www.freepik.com/free-vector/youtube-player-with-flat-design_2448049.htm#page=1&amp;query=youtube-player-with-flat-design&amp;position=0/?utm_source=slidesgo_template&amp;utm_medium=referral-link&amp;utm_campaign=sg_resources&amp;utm_content=freepik" TargetMode="External"/><Relationship Id="rId10" Type="http://schemas.openxmlformats.org/officeDocument/2006/relationships/hyperlink" Target="https://www.freepik.com/free-vector/responsive-web-design-electronic-devices_713865.htm#page=1&amp;query=responsive%20web%20design%20electronic%20devices&amp;position=2/?utm_source=slidesgo_template&amp;utm_medium=referral-link&amp;utm_campaign=sg_resources&amp;utm_content=freepik" TargetMode="External"/><Relationship Id="rId12"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 Id="rId3" Type="http://schemas.openxmlformats.org/officeDocument/2006/relationships/hyperlink" Target="http://bit.ly/2PfT4lq" TargetMode="External"/><Relationship Id="rId4" Type="http://schemas.openxmlformats.org/officeDocument/2006/relationships/slide" Target="/ppt/slides/slide37.xml"/><Relationship Id="rId5" Type="http://schemas.openxmlformats.org/officeDocument/2006/relationships/hyperlink" Target="http://bit.ly/33VAFh3" TargetMode="External"/><Relationship Id="rId6" Type="http://schemas.openxmlformats.org/officeDocument/2006/relationships/hyperlink" Target="http://bit.ly/30B07Gq"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2.xml"/><Relationship Id="rId3" Type="http://schemas.openxmlformats.org/officeDocument/2006/relationships/hyperlink" Target="https://fonts.google.com/specimen/Fira+Sans+Extra+Condense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3.xml"/><Relationship Id="rId3" Type="http://schemas.openxmlformats.org/officeDocument/2006/relationships/image" Target="../media/image30.gif"/><Relationship Id="rId4" Type="http://schemas.openxmlformats.org/officeDocument/2006/relationships/hyperlink" Target="https://stories.freepik.com/how-it-works?utm_source=slidesgo_template&amp;utm_medium=referral-link&amp;utm_campaign=slidesgo_final_slides&amp;utm_term=how%20it%20works&amp;utm_content=stories" TargetMode="External"/><Relationship Id="rId9" Type="http://schemas.openxmlformats.org/officeDocument/2006/relationships/image" Target="../media/image33.gif"/><Relationship Id="rId5" Type="http://schemas.openxmlformats.org/officeDocument/2006/relationships/hyperlink" Target="https://stories.freepik.com/pana?utm_source=slidesgo_template&amp;utm_medium=referral-link&amp;utm_campaign=slidesgo_final_slides&amp;utm_term=pana&amp;utm_content=stories" TargetMode="External"/><Relationship Id="rId6" Type="http://schemas.openxmlformats.org/officeDocument/2006/relationships/hyperlink" Target="https://stories.freepik.com/amico?utm_source=slidesgo_template&amp;utm_medium=referral-link&amp;utm_campaign=slidesgo_final_slides&amp;utm_term=amico&amp;utm_content=stories" TargetMode="External"/><Relationship Id="rId7" Type="http://schemas.openxmlformats.org/officeDocument/2006/relationships/hyperlink" Target="https://stories.freepik.com/bro?utm_source=slidesgo_template&amp;utm_medium=referral-link&amp;utm_campaign=slidesgo_final_slides&amp;utm_term=bro&amp;utm_content=stories" TargetMode="External"/><Relationship Id="rId8" Type="http://schemas.openxmlformats.org/officeDocument/2006/relationships/hyperlink" Target="https://stories.freepik.com/rafiki?utm_source=slidesgo_template&amp;utm_medium=referral-link&amp;utm_campaign=slidesgo_final_slides&amp;utm_term=rafiki&amp;utm_content=stories" TargetMode="External"/><Relationship Id="rId11" Type="http://schemas.openxmlformats.org/officeDocument/2006/relationships/image" Target="../media/image39.gif"/><Relationship Id="rId10" Type="http://schemas.openxmlformats.org/officeDocument/2006/relationships/image" Target="../media/image3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 Id="rId3" Type="http://schemas.openxmlformats.org/officeDocument/2006/relationships/hyperlink" Target="https://bit.ly/2ZjL1p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0.xml"/><Relationship Id="rId3" Type="http://schemas.openxmlformats.org/officeDocument/2006/relationships/hyperlink" Target="https://chrome.google.com/webstore/detail/flaticon-for-gsuit-gslide/haekgjfnhhdkgfgmldhfokhmfkgmcib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7.xml"/><Relationship Id="rId3" Type="http://schemas.openxmlformats.org/officeDocument/2006/relationships/hyperlink" Target="http://bit.ly/2PfT4lq" TargetMode="Externa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9"/>
          <p:cNvSpPr/>
          <p:nvPr/>
        </p:nvSpPr>
        <p:spPr>
          <a:xfrm>
            <a:off x="-30837" y="2432800"/>
            <a:ext cx="9228900" cy="30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9"/>
          <p:cNvPicPr preferRelativeResize="0"/>
          <p:nvPr/>
        </p:nvPicPr>
        <p:blipFill rotWithShape="1">
          <a:blip r:embed="rId4">
            <a:alphaModFix/>
          </a:blip>
          <a:srcRect b="228" l="0" r="0" t="219"/>
          <a:stretch/>
        </p:blipFill>
        <p:spPr>
          <a:xfrm>
            <a:off x="-42450" y="906243"/>
            <a:ext cx="9228898" cy="5168208"/>
          </a:xfrm>
          <a:prstGeom prst="rect">
            <a:avLst/>
          </a:prstGeom>
          <a:noFill/>
          <a:ln>
            <a:noFill/>
          </a:ln>
        </p:spPr>
      </p:pic>
      <p:sp>
        <p:nvSpPr>
          <p:cNvPr id="157" name="Google Shape;157;p29"/>
          <p:cNvSpPr txBox="1"/>
          <p:nvPr>
            <p:ph type="ctrTitle"/>
          </p:nvPr>
        </p:nvSpPr>
        <p:spPr>
          <a:xfrm>
            <a:off x="311700" y="313950"/>
            <a:ext cx="8520600" cy="106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TRIP BEGINS</a:t>
            </a:r>
            <a:endParaRPr/>
          </a:p>
        </p:txBody>
      </p:sp>
      <p:sp>
        <p:nvSpPr>
          <p:cNvPr id="158" name="Google Shape;158;p29"/>
          <p:cNvSpPr txBox="1"/>
          <p:nvPr>
            <p:ph idx="1" type="subTitle"/>
          </p:nvPr>
        </p:nvSpPr>
        <p:spPr>
          <a:xfrm>
            <a:off x="699025" y="1215325"/>
            <a:ext cx="7746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 is where your presentation begins</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38"/>
          <p:cNvSpPr txBox="1"/>
          <p:nvPr>
            <p:ph type="title"/>
          </p:nvPr>
        </p:nvSpPr>
        <p:spPr>
          <a:xfrm>
            <a:off x="755700" y="526350"/>
            <a:ext cx="76326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AWESOME WORDS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720000" y="383450"/>
            <a:ext cx="484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MAYBE YOU NEED</a:t>
            </a:r>
            <a:endParaRPr/>
          </a:p>
          <a:p>
            <a:pPr indent="0" lvl="0" marL="0" rtl="0" algn="l">
              <a:spcBef>
                <a:spcPts val="0"/>
              </a:spcBef>
              <a:spcAft>
                <a:spcPts val="0"/>
              </a:spcAft>
              <a:buNone/>
            </a:pPr>
            <a:r>
              <a:rPr lang="en"/>
              <a:t>TO DIVIDE THE</a:t>
            </a:r>
            <a:endParaRPr/>
          </a:p>
          <a:p>
            <a:pPr indent="0" lvl="0" marL="0" rtl="0" algn="l">
              <a:spcBef>
                <a:spcPts val="0"/>
              </a:spcBef>
              <a:spcAft>
                <a:spcPts val="0"/>
              </a:spcAft>
              <a:buNone/>
            </a:pPr>
            <a:r>
              <a:rPr lang="en">
                <a:solidFill>
                  <a:schemeClr val="lt1"/>
                </a:solidFill>
                <a:highlight>
                  <a:schemeClr val="accent3"/>
                </a:highlight>
              </a:rPr>
              <a:t>CONTENT</a:t>
            </a:r>
            <a:endParaRPr>
              <a:solidFill>
                <a:schemeClr val="lt1"/>
              </a:solidFill>
              <a:highlight>
                <a:schemeClr val="accent3"/>
              </a:highlight>
            </a:endParaRPr>
          </a:p>
        </p:txBody>
      </p:sp>
      <p:pic>
        <p:nvPicPr>
          <p:cNvPr id="274" name="Google Shape;274;p39"/>
          <p:cNvPicPr preferRelativeResize="0"/>
          <p:nvPr/>
        </p:nvPicPr>
        <p:blipFill rotWithShape="1">
          <a:blip r:embed="rId3">
            <a:alphaModFix/>
          </a:blip>
          <a:srcRect b="0" l="5261" r="5261" t="0"/>
          <a:stretch/>
        </p:blipFill>
        <p:spPr>
          <a:xfrm>
            <a:off x="4815450" y="540000"/>
            <a:ext cx="3599999" cy="2263500"/>
          </a:xfrm>
          <a:prstGeom prst="rect">
            <a:avLst/>
          </a:prstGeom>
          <a:noFill/>
          <a:ln>
            <a:noFill/>
          </a:ln>
        </p:spPr>
      </p:pic>
      <p:sp>
        <p:nvSpPr>
          <p:cNvPr id="275" name="Google Shape;275;p39"/>
          <p:cNvSpPr txBox="1"/>
          <p:nvPr>
            <p:ph idx="3" type="subTitle"/>
          </p:nvPr>
        </p:nvSpPr>
        <p:spPr>
          <a:xfrm>
            <a:off x="720000" y="3107250"/>
            <a:ext cx="3505800" cy="45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a:t>
            </a:r>
            <a:endParaRPr/>
          </a:p>
        </p:txBody>
      </p:sp>
      <p:sp>
        <p:nvSpPr>
          <p:cNvPr id="276" name="Google Shape;276;p39"/>
          <p:cNvSpPr txBox="1"/>
          <p:nvPr>
            <p:ph idx="4" type="subTitle"/>
          </p:nvPr>
        </p:nvSpPr>
        <p:spPr>
          <a:xfrm>
            <a:off x="737125" y="3567223"/>
            <a:ext cx="3488700" cy="103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 is the closest planet to the Sun and the smallest one in the Solar System</a:t>
            </a:r>
            <a:endParaRPr/>
          </a:p>
        </p:txBody>
      </p:sp>
      <p:sp>
        <p:nvSpPr>
          <p:cNvPr id="277" name="Google Shape;277;p39"/>
          <p:cNvSpPr txBox="1"/>
          <p:nvPr>
            <p:ph idx="1" type="subTitle"/>
          </p:nvPr>
        </p:nvSpPr>
        <p:spPr>
          <a:xfrm>
            <a:off x="4815450" y="3107250"/>
            <a:ext cx="3505800" cy="45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a:t>
            </a:r>
            <a:endParaRPr/>
          </a:p>
        </p:txBody>
      </p:sp>
      <p:sp>
        <p:nvSpPr>
          <p:cNvPr id="278" name="Google Shape;278;p39"/>
          <p:cNvSpPr txBox="1"/>
          <p:nvPr>
            <p:ph idx="2" type="subTitle"/>
          </p:nvPr>
        </p:nvSpPr>
        <p:spPr>
          <a:xfrm>
            <a:off x="4832575" y="3567225"/>
            <a:ext cx="3488700" cy="103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 has a beautiful name and is the second planet</a:t>
            </a:r>
            <a:r>
              <a:rPr lang="en"/>
              <a:t> from the Sun. It’s terribly hot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720000" y="383450"/>
            <a:ext cx="4659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COULD USE THREE COLUMNS, </a:t>
            </a:r>
            <a:r>
              <a:rPr lang="en">
                <a:solidFill>
                  <a:schemeClr val="lt1"/>
                </a:solidFill>
                <a:highlight>
                  <a:schemeClr val="accent3"/>
                </a:highlight>
              </a:rPr>
              <a:t>WHY NOT?</a:t>
            </a:r>
            <a:endParaRPr>
              <a:solidFill>
                <a:schemeClr val="lt1"/>
              </a:solidFill>
              <a:highlight>
                <a:schemeClr val="accent3"/>
              </a:highlight>
            </a:endParaRPr>
          </a:p>
        </p:txBody>
      </p:sp>
      <p:sp>
        <p:nvSpPr>
          <p:cNvPr id="284" name="Google Shape;284;p40"/>
          <p:cNvSpPr txBox="1"/>
          <p:nvPr>
            <p:ph idx="1" type="subTitle"/>
          </p:nvPr>
        </p:nvSpPr>
        <p:spPr>
          <a:xfrm>
            <a:off x="719996" y="2771688"/>
            <a:ext cx="23472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sp>
        <p:nvSpPr>
          <p:cNvPr id="285" name="Google Shape;285;p40"/>
          <p:cNvSpPr txBox="1"/>
          <p:nvPr>
            <p:ph idx="2" type="subTitle"/>
          </p:nvPr>
        </p:nvSpPr>
        <p:spPr>
          <a:xfrm>
            <a:off x="720000" y="3231663"/>
            <a:ext cx="23499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 is actually a cold place. It’s full of iron oxide dust</a:t>
            </a:r>
            <a:endParaRPr/>
          </a:p>
        </p:txBody>
      </p:sp>
      <p:sp>
        <p:nvSpPr>
          <p:cNvPr id="286" name="Google Shape;286;p40"/>
          <p:cNvSpPr txBox="1"/>
          <p:nvPr>
            <p:ph idx="3" type="subTitle"/>
          </p:nvPr>
        </p:nvSpPr>
        <p:spPr>
          <a:xfrm>
            <a:off x="3398558" y="2771688"/>
            <a:ext cx="23472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a:t>
            </a:r>
            <a:endParaRPr/>
          </a:p>
        </p:txBody>
      </p:sp>
      <p:sp>
        <p:nvSpPr>
          <p:cNvPr id="287" name="Google Shape;287;p40"/>
          <p:cNvSpPr txBox="1"/>
          <p:nvPr>
            <p:ph idx="4" type="subTitle"/>
          </p:nvPr>
        </p:nvSpPr>
        <p:spPr>
          <a:xfrm>
            <a:off x="3398545" y="3231663"/>
            <a:ext cx="23499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It’s a gas giant and the biggest planet in the Solar System </a:t>
            </a:r>
            <a:endParaRPr/>
          </a:p>
        </p:txBody>
      </p:sp>
      <p:sp>
        <p:nvSpPr>
          <p:cNvPr id="288" name="Google Shape;288;p40"/>
          <p:cNvSpPr txBox="1"/>
          <p:nvPr>
            <p:ph idx="5" type="subTitle"/>
          </p:nvPr>
        </p:nvSpPr>
        <p:spPr>
          <a:xfrm>
            <a:off x="6077100" y="2771688"/>
            <a:ext cx="23469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a:t>
            </a:r>
            <a:endParaRPr/>
          </a:p>
        </p:txBody>
      </p:sp>
      <p:sp>
        <p:nvSpPr>
          <p:cNvPr id="289" name="Google Shape;289;p40"/>
          <p:cNvSpPr txBox="1"/>
          <p:nvPr>
            <p:ph idx="6" type="subTitle"/>
          </p:nvPr>
        </p:nvSpPr>
        <p:spPr>
          <a:xfrm>
            <a:off x="6077101" y="3231663"/>
            <a:ext cx="23499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 has a beautiful name and is the second planet</a:t>
            </a:r>
            <a:endParaRPr/>
          </a:p>
        </p:txBody>
      </p:sp>
      <p:pic>
        <p:nvPicPr>
          <p:cNvPr id="290" name="Google Shape;290;p40"/>
          <p:cNvPicPr preferRelativeResize="0"/>
          <p:nvPr/>
        </p:nvPicPr>
        <p:blipFill rotWithShape="1">
          <a:blip r:embed="rId3">
            <a:alphaModFix/>
          </a:blip>
          <a:srcRect b="1950" l="17850" r="0" t="1950"/>
          <a:stretch/>
        </p:blipFill>
        <p:spPr>
          <a:xfrm>
            <a:off x="5595225" y="0"/>
            <a:ext cx="3548775" cy="2335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720000" y="383450"/>
            <a:ext cx="432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PICTURE ALWAYS REINFORCES THE</a:t>
            </a:r>
            <a:r>
              <a:rPr lang="en">
                <a:solidFill>
                  <a:schemeClr val="lt1"/>
                </a:solidFill>
                <a:highlight>
                  <a:schemeClr val="accent3"/>
                </a:highlight>
              </a:rPr>
              <a:t> CONCEPT</a:t>
            </a:r>
            <a:endParaRPr>
              <a:solidFill>
                <a:schemeClr val="lt1"/>
              </a:solidFill>
              <a:highlight>
                <a:schemeClr val="accent3"/>
              </a:highlight>
            </a:endParaRPr>
          </a:p>
        </p:txBody>
      </p:sp>
      <p:sp>
        <p:nvSpPr>
          <p:cNvPr id="296" name="Google Shape;296;p41"/>
          <p:cNvSpPr txBox="1"/>
          <p:nvPr>
            <p:ph idx="1" type="subTitle"/>
          </p:nvPr>
        </p:nvSpPr>
        <p:spPr>
          <a:xfrm>
            <a:off x="720001" y="2340000"/>
            <a:ext cx="3600000" cy="157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Images reveal large amounts of data, so remember: use an image instead of long texts</a:t>
            </a:r>
            <a:endParaRPr/>
          </a:p>
        </p:txBody>
      </p:sp>
      <p:pic>
        <p:nvPicPr>
          <p:cNvPr id="297" name="Google Shape;297;p41"/>
          <p:cNvPicPr preferRelativeResize="0"/>
          <p:nvPr/>
        </p:nvPicPr>
        <p:blipFill rotWithShape="1">
          <a:blip r:embed="rId3">
            <a:alphaModFix/>
          </a:blip>
          <a:srcRect b="0" l="23436" r="23431" t="0"/>
          <a:stretch/>
        </p:blipFill>
        <p:spPr>
          <a:xfrm>
            <a:off x="5047950" y="0"/>
            <a:ext cx="409605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42"/>
          <p:cNvSpPr/>
          <p:nvPr/>
        </p:nvSpPr>
        <p:spPr>
          <a:xfrm>
            <a:off x="706725" y="562475"/>
            <a:ext cx="4716300" cy="1777500"/>
          </a:xfrm>
          <a:prstGeom prst="rect">
            <a:avLst/>
          </a:prstGeom>
          <a:solidFill>
            <a:srgbClr val="FFFFFF">
              <a:alpha val="7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2"/>
          <p:cNvSpPr txBox="1"/>
          <p:nvPr>
            <p:ph type="title"/>
          </p:nvPr>
        </p:nvSpPr>
        <p:spPr>
          <a:xfrm>
            <a:off x="890025" y="1092750"/>
            <a:ext cx="43497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PICTURE IS WORTH A</a:t>
            </a:r>
            <a:endParaRPr/>
          </a:p>
          <a:p>
            <a:pPr indent="0" lvl="0" marL="0" rtl="0" algn="l">
              <a:spcBef>
                <a:spcPts val="0"/>
              </a:spcBef>
              <a:spcAft>
                <a:spcPts val="0"/>
              </a:spcAft>
              <a:buNone/>
            </a:pPr>
            <a:r>
              <a:rPr lang="en">
                <a:solidFill>
                  <a:schemeClr val="lt1"/>
                </a:solidFill>
                <a:highlight>
                  <a:schemeClr val="accent3"/>
                </a:highlight>
              </a:rPr>
              <a:t>THOUSAND WORDS</a:t>
            </a:r>
            <a:endParaRPr>
              <a:solidFill>
                <a:schemeClr val="lt1"/>
              </a:solidFill>
              <a:highlight>
                <a:schemeClr val="accent3"/>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43"/>
          <p:cNvGrpSpPr/>
          <p:nvPr/>
        </p:nvGrpSpPr>
        <p:grpSpPr>
          <a:xfrm>
            <a:off x="2339223" y="1495665"/>
            <a:ext cx="4235221" cy="2784969"/>
            <a:chOff x="235800" y="830650"/>
            <a:chExt cx="6978450" cy="4588844"/>
          </a:xfrm>
        </p:grpSpPr>
        <p:sp>
          <p:nvSpPr>
            <p:cNvPr id="309" name="Google Shape;309;p43"/>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3"/>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3"/>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3"/>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3"/>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3"/>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43"/>
          <p:cNvSpPr txBox="1"/>
          <p:nvPr>
            <p:ph type="title"/>
          </p:nvPr>
        </p:nvSpPr>
        <p:spPr>
          <a:xfrm>
            <a:off x="720000" y="454000"/>
            <a:ext cx="180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a:t>
            </a:r>
            <a:r>
              <a:rPr lang="en">
                <a:solidFill>
                  <a:schemeClr val="lt1"/>
                </a:solidFill>
              </a:rPr>
              <a:t> </a:t>
            </a:r>
            <a:r>
              <a:rPr lang="en">
                <a:solidFill>
                  <a:schemeClr val="lt1"/>
                </a:solidFill>
                <a:highlight>
                  <a:schemeClr val="accent3"/>
                </a:highlight>
              </a:rPr>
              <a:t>A MAP</a:t>
            </a:r>
            <a:endParaRPr>
              <a:solidFill>
                <a:schemeClr val="lt1"/>
              </a:solidFill>
              <a:highlight>
                <a:schemeClr val="accent3"/>
              </a:highlight>
            </a:endParaRPr>
          </a:p>
        </p:txBody>
      </p:sp>
      <p:sp>
        <p:nvSpPr>
          <p:cNvPr id="316" name="Google Shape;316;p43"/>
          <p:cNvSpPr/>
          <p:nvPr/>
        </p:nvSpPr>
        <p:spPr>
          <a:xfrm>
            <a:off x="6034513" y="2118825"/>
            <a:ext cx="74700" cy="74700"/>
          </a:xfrm>
          <a:prstGeom prst="ellipse">
            <a:avLst/>
          </a:prstGeom>
          <a:solidFill>
            <a:srgbClr val="EF7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3"/>
          <p:cNvSpPr/>
          <p:nvPr/>
        </p:nvSpPr>
        <p:spPr>
          <a:xfrm>
            <a:off x="4793513" y="3475513"/>
            <a:ext cx="74700" cy="74700"/>
          </a:xfrm>
          <a:prstGeom prst="ellipse">
            <a:avLst/>
          </a:prstGeom>
          <a:solidFill>
            <a:srgbClr val="EF7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3"/>
          <p:cNvSpPr/>
          <p:nvPr/>
        </p:nvSpPr>
        <p:spPr>
          <a:xfrm>
            <a:off x="2861888" y="2330050"/>
            <a:ext cx="74700" cy="74700"/>
          </a:xfrm>
          <a:prstGeom prst="ellipse">
            <a:avLst/>
          </a:prstGeom>
          <a:solidFill>
            <a:srgbClr val="EF7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43"/>
          <p:cNvCxnSpPr>
            <a:stCxn id="317" idx="6"/>
          </p:cNvCxnSpPr>
          <p:nvPr/>
        </p:nvCxnSpPr>
        <p:spPr>
          <a:xfrm flipH="1" rot="10800000">
            <a:off x="4868213" y="3508663"/>
            <a:ext cx="1806300" cy="4200"/>
          </a:xfrm>
          <a:prstGeom prst="straightConnector1">
            <a:avLst/>
          </a:prstGeom>
          <a:noFill/>
          <a:ln cap="flat" cmpd="sng" w="19050">
            <a:solidFill>
              <a:srgbClr val="EF7D4B"/>
            </a:solidFill>
            <a:prstDash val="solid"/>
            <a:round/>
            <a:headEnd len="med" w="med" type="none"/>
            <a:tailEnd len="med" w="med" type="none"/>
          </a:ln>
        </p:spPr>
      </p:cxnSp>
      <p:cxnSp>
        <p:nvCxnSpPr>
          <p:cNvPr id="320" name="Google Shape;320;p43"/>
          <p:cNvCxnSpPr/>
          <p:nvPr/>
        </p:nvCxnSpPr>
        <p:spPr>
          <a:xfrm>
            <a:off x="2222951" y="2366300"/>
            <a:ext cx="667500" cy="0"/>
          </a:xfrm>
          <a:prstGeom prst="straightConnector1">
            <a:avLst/>
          </a:prstGeom>
          <a:noFill/>
          <a:ln cap="flat" cmpd="sng" w="19050">
            <a:solidFill>
              <a:srgbClr val="EF7D4B"/>
            </a:solidFill>
            <a:prstDash val="solid"/>
            <a:round/>
            <a:headEnd len="med" w="med" type="none"/>
            <a:tailEnd len="med" w="med" type="none"/>
          </a:ln>
        </p:spPr>
      </p:cxnSp>
      <p:sp>
        <p:nvSpPr>
          <p:cNvPr id="321" name="Google Shape;321;p43"/>
          <p:cNvSpPr txBox="1"/>
          <p:nvPr/>
        </p:nvSpPr>
        <p:spPr>
          <a:xfrm>
            <a:off x="6852789" y="1600425"/>
            <a:ext cx="1455900" cy="11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Venus has a beautiful</a:t>
            </a:r>
            <a:endParaRPr sz="1600">
              <a:solidFill>
                <a:srgbClr val="6B7C9B"/>
              </a:solidFill>
              <a:latin typeface="Montserrat"/>
              <a:ea typeface="Montserrat"/>
              <a:cs typeface="Montserrat"/>
              <a:sym typeface="Montserrat"/>
            </a:endParaRPr>
          </a:p>
          <a:p>
            <a:pPr indent="0" lvl="0" marL="0" rtl="0" algn="l">
              <a:spcBef>
                <a:spcPts val="0"/>
              </a:spcBef>
              <a:spcAft>
                <a:spcPts val="0"/>
              </a:spcAft>
              <a:buNone/>
            </a:pPr>
            <a:r>
              <a:rPr lang="en" sz="1600">
                <a:solidFill>
                  <a:srgbClr val="6B7C9B"/>
                </a:solidFill>
                <a:latin typeface="Montserrat"/>
                <a:ea typeface="Montserrat"/>
                <a:cs typeface="Montserrat"/>
                <a:sym typeface="Montserrat"/>
              </a:rPr>
              <a:t>name</a:t>
            </a:r>
            <a:endParaRPr sz="1600">
              <a:solidFill>
                <a:srgbClr val="6B7C9B"/>
              </a:solidFill>
              <a:latin typeface="Montserrat"/>
              <a:ea typeface="Montserrat"/>
              <a:cs typeface="Montserrat"/>
              <a:sym typeface="Montserrat"/>
            </a:endParaRPr>
          </a:p>
        </p:txBody>
      </p:sp>
      <p:sp>
        <p:nvSpPr>
          <p:cNvPr id="322" name="Google Shape;322;p43"/>
          <p:cNvSpPr txBox="1"/>
          <p:nvPr/>
        </p:nvSpPr>
        <p:spPr>
          <a:xfrm>
            <a:off x="835313" y="1810550"/>
            <a:ext cx="1454400" cy="11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Mars is actually a cold place</a:t>
            </a:r>
            <a:endParaRPr sz="1600">
              <a:solidFill>
                <a:srgbClr val="6B7C9B"/>
              </a:solidFill>
              <a:latin typeface="Montserrat"/>
              <a:ea typeface="Montserrat"/>
              <a:cs typeface="Montserrat"/>
              <a:sym typeface="Montserrat"/>
            </a:endParaRPr>
          </a:p>
        </p:txBody>
      </p:sp>
      <p:sp>
        <p:nvSpPr>
          <p:cNvPr id="323" name="Google Shape;323;p43"/>
          <p:cNvSpPr txBox="1"/>
          <p:nvPr/>
        </p:nvSpPr>
        <p:spPr>
          <a:xfrm>
            <a:off x="6853525" y="3396675"/>
            <a:ext cx="1454400" cy="11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Mercury is the smallest</a:t>
            </a:r>
            <a:endParaRPr sz="1600">
              <a:solidFill>
                <a:srgbClr val="6B7C9B"/>
              </a:solidFill>
              <a:latin typeface="Montserrat"/>
              <a:ea typeface="Montserrat"/>
              <a:cs typeface="Montserrat"/>
              <a:sym typeface="Montserrat"/>
            </a:endParaRPr>
          </a:p>
          <a:p>
            <a:pPr indent="0" lvl="0" marL="0" rtl="0" algn="l">
              <a:spcBef>
                <a:spcPts val="0"/>
              </a:spcBef>
              <a:spcAft>
                <a:spcPts val="0"/>
              </a:spcAft>
              <a:buNone/>
            </a:pPr>
            <a:r>
              <a:rPr lang="en" sz="1600">
                <a:solidFill>
                  <a:srgbClr val="6B7C9B"/>
                </a:solidFill>
                <a:latin typeface="Montserrat"/>
                <a:ea typeface="Montserrat"/>
                <a:cs typeface="Montserrat"/>
                <a:sym typeface="Montserrat"/>
              </a:rPr>
              <a:t>planet</a:t>
            </a:r>
            <a:endParaRPr sz="1600">
              <a:solidFill>
                <a:srgbClr val="6B7C9B"/>
              </a:solidFill>
              <a:latin typeface="Montserrat"/>
              <a:ea typeface="Montserrat"/>
              <a:cs typeface="Montserrat"/>
              <a:sym typeface="Montserrat"/>
            </a:endParaRPr>
          </a:p>
          <a:p>
            <a:pPr indent="0" lvl="0" marL="0" rtl="0" algn="l">
              <a:spcBef>
                <a:spcPts val="0"/>
              </a:spcBef>
              <a:spcAft>
                <a:spcPts val="0"/>
              </a:spcAft>
              <a:buNone/>
            </a:pPr>
            <a:r>
              <a:t/>
            </a:r>
            <a:endParaRPr sz="1600">
              <a:solidFill>
                <a:srgbClr val="6B7C9B"/>
              </a:solidFill>
              <a:latin typeface="Montserrat"/>
              <a:ea typeface="Montserrat"/>
              <a:cs typeface="Montserrat"/>
              <a:sym typeface="Montserrat"/>
            </a:endParaRPr>
          </a:p>
        </p:txBody>
      </p:sp>
      <p:cxnSp>
        <p:nvCxnSpPr>
          <p:cNvPr id="324" name="Google Shape;324;p43"/>
          <p:cNvCxnSpPr/>
          <p:nvPr/>
        </p:nvCxnSpPr>
        <p:spPr>
          <a:xfrm>
            <a:off x="6074063" y="2156175"/>
            <a:ext cx="604500" cy="2400"/>
          </a:xfrm>
          <a:prstGeom prst="straightConnector1">
            <a:avLst/>
          </a:prstGeom>
          <a:noFill/>
          <a:ln cap="flat" cmpd="sng" w="19050">
            <a:solidFill>
              <a:srgbClr val="EF7D4B"/>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COULD USE ONE COLUMN, </a:t>
            </a:r>
            <a:r>
              <a:rPr lang="en">
                <a:solidFill>
                  <a:schemeClr val="lt1"/>
                </a:solidFill>
                <a:highlight>
                  <a:schemeClr val="accent3"/>
                </a:highlight>
              </a:rPr>
              <a:t>WHY NOT?</a:t>
            </a:r>
            <a:endParaRPr>
              <a:solidFill>
                <a:schemeClr val="lt1"/>
              </a:solidFill>
              <a:highlight>
                <a:schemeClr val="accent3"/>
              </a:highlight>
            </a:endParaRPr>
          </a:p>
        </p:txBody>
      </p:sp>
      <p:sp>
        <p:nvSpPr>
          <p:cNvPr id="330" name="Google Shape;330;p44"/>
          <p:cNvSpPr txBox="1"/>
          <p:nvPr>
            <p:ph idx="1" type="subTitle"/>
          </p:nvPr>
        </p:nvSpPr>
        <p:spPr>
          <a:xfrm>
            <a:off x="720000" y="2340000"/>
            <a:ext cx="3600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sp>
        <p:nvSpPr>
          <p:cNvPr id="331" name="Google Shape;331;p44"/>
          <p:cNvSpPr txBox="1"/>
          <p:nvPr>
            <p:ph idx="2" type="subTitle"/>
          </p:nvPr>
        </p:nvSpPr>
        <p:spPr>
          <a:xfrm>
            <a:off x="720000" y="2799975"/>
            <a:ext cx="3600000" cy="157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Despite being red, Mars is actually a cold place. It’s full of iron oxide dust </a:t>
            </a:r>
            <a:endParaRPr/>
          </a:p>
        </p:txBody>
      </p:sp>
      <p:pic>
        <p:nvPicPr>
          <p:cNvPr id="332" name="Google Shape;332;p44"/>
          <p:cNvPicPr preferRelativeResize="0"/>
          <p:nvPr/>
        </p:nvPicPr>
        <p:blipFill rotWithShape="1">
          <a:blip r:embed="rId3">
            <a:alphaModFix/>
          </a:blip>
          <a:srcRect b="0" l="30147" r="10555" t="0"/>
          <a:stretch/>
        </p:blipFill>
        <p:spPr>
          <a:xfrm>
            <a:off x="4572000" y="-800"/>
            <a:ext cx="4572000" cy="5144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5" title="Gráfico">
            <a:hlinkClick r:id="rId3"/>
          </p:cNvPr>
          <p:cNvPicPr preferRelativeResize="0"/>
          <p:nvPr/>
        </p:nvPicPr>
        <p:blipFill>
          <a:blip r:embed="rId4">
            <a:alphaModFix/>
          </a:blip>
          <a:stretch>
            <a:fillRect/>
          </a:stretch>
        </p:blipFill>
        <p:spPr>
          <a:xfrm>
            <a:off x="4822625" y="855971"/>
            <a:ext cx="3262175" cy="3061003"/>
          </a:xfrm>
          <a:prstGeom prst="rect">
            <a:avLst/>
          </a:prstGeom>
          <a:noFill/>
          <a:ln>
            <a:noFill/>
          </a:ln>
        </p:spPr>
      </p:pic>
      <p:sp>
        <p:nvSpPr>
          <p:cNvPr id="338" name="Google Shape;338;p45"/>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 GRAPH TO DISPLAY YOUR </a:t>
            </a:r>
            <a:r>
              <a:rPr lang="en">
                <a:solidFill>
                  <a:schemeClr val="lt1"/>
                </a:solidFill>
                <a:highlight>
                  <a:schemeClr val="accent3"/>
                </a:highlight>
              </a:rPr>
              <a:t>DATA</a:t>
            </a:r>
            <a:endParaRPr>
              <a:solidFill>
                <a:schemeClr val="lt1"/>
              </a:solidFill>
              <a:highlight>
                <a:schemeClr val="accent3"/>
              </a:highlight>
            </a:endParaRPr>
          </a:p>
        </p:txBody>
      </p:sp>
      <p:sp>
        <p:nvSpPr>
          <p:cNvPr id="339" name="Google Shape;339;p45"/>
          <p:cNvSpPr txBox="1"/>
          <p:nvPr>
            <p:ph idx="1" type="subTitle"/>
          </p:nvPr>
        </p:nvSpPr>
        <p:spPr>
          <a:xfrm>
            <a:off x="4787300" y="4030500"/>
            <a:ext cx="3822600" cy="5727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a:t>T</a:t>
            </a:r>
            <a:r>
              <a:rPr lang="en"/>
              <a:t>o modify this graph, click on it, follow the link, change the data and paste the new graph here</a:t>
            </a:r>
            <a:endParaRPr/>
          </a:p>
        </p:txBody>
      </p:sp>
      <p:sp>
        <p:nvSpPr>
          <p:cNvPr id="340" name="Google Shape;340;p45"/>
          <p:cNvSpPr txBox="1"/>
          <p:nvPr>
            <p:ph idx="2" type="subTitle"/>
          </p:nvPr>
        </p:nvSpPr>
        <p:spPr>
          <a:xfrm>
            <a:off x="726950" y="2187125"/>
            <a:ext cx="28851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sp>
        <p:nvSpPr>
          <p:cNvPr id="341" name="Google Shape;341;p45"/>
          <p:cNvSpPr txBox="1"/>
          <p:nvPr>
            <p:ph idx="3" type="subTitle"/>
          </p:nvPr>
        </p:nvSpPr>
        <p:spPr>
          <a:xfrm>
            <a:off x="726950" y="2647100"/>
            <a:ext cx="2885100" cy="68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Despite being red, Mars is actually a cold place</a:t>
            </a:r>
            <a:endParaRPr/>
          </a:p>
        </p:txBody>
      </p:sp>
      <p:sp>
        <p:nvSpPr>
          <p:cNvPr id="342" name="Google Shape;342;p45"/>
          <p:cNvSpPr txBox="1"/>
          <p:nvPr>
            <p:ph idx="4" type="subTitle"/>
          </p:nvPr>
        </p:nvSpPr>
        <p:spPr>
          <a:xfrm>
            <a:off x="726950" y="3452925"/>
            <a:ext cx="28851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a:t>
            </a:r>
            <a:endParaRPr/>
          </a:p>
        </p:txBody>
      </p:sp>
      <p:sp>
        <p:nvSpPr>
          <p:cNvPr id="343" name="Google Shape;343;p45"/>
          <p:cNvSpPr txBox="1"/>
          <p:nvPr>
            <p:ph idx="5" type="subTitle"/>
          </p:nvPr>
        </p:nvSpPr>
        <p:spPr>
          <a:xfrm>
            <a:off x="726950" y="3912900"/>
            <a:ext cx="2885100" cy="69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 is the closest planet to the Sun</a:t>
            </a:r>
            <a:endParaRPr/>
          </a:p>
        </p:txBody>
      </p:sp>
      <p:sp>
        <p:nvSpPr>
          <p:cNvPr id="344" name="Google Shape;344;p45"/>
          <p:cNvSpPr/>
          <p:nvPr/>
        </p:nvSpPr>
        <p:spPr>
          <a:xfrm>
            <a:off x="5176988" y="685250"/>
            <a:ext cx="121500" cy="121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5"/>
          <p:cNvSpPr txBox="1"/>
          <p:nvPr/>
        </p:nvSpPr>
        <p:spPr>
          <a:xfrm>
            <a:off x="5303613" y="622700"/>
            <a:ext cx="849900" cy="2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Venus</a:t>
            </a:r>
            <a:endParaRPr sz="1200">
              <a:latin typeface="Montserrat"/>
              <a:ea typeface="Montserrat"/>
              <a:cs typeface="Montserrat"/>
              <a:sym typeface="Montserrat"/>
            </a:endParaRPr>
          </a:p>
        </p:txBody>
      </p:sp>
      <p:sp>
        <p:nvSpPr>
          <p:cNvPr id="346" name="Google Shape;346;p45"/>
          <p:cNvSpPr/>
          <p:nvPr/>
        </p:nvSpPr>
        <p:spPr>
          <a:xfrm>
            <a:off x="6181900" y="685250"/>
            <a:ext cx="121500" cy="12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5"/>
          <p:cNvSpPr txBox="1"/>
          <p:nvPr/>
        </p:nvSpPr>
        <p:spPr>
          <a:xfrm>
            <a:off x="6305972" y="622700"/>
            <a:ext cx="849900" cy="2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Mercury</a:t>
            </a:r>
            <a:endParaRPr sz="1200">
              <a:latin typeface="Montserrat"/>
              <a:ea typeface="Montserrat"/>
              <a:cs typeface="Montserrat"/>
              <a:sym typeface="Montserrat"/>
            </a:endParaRPr>
          </a:p>
        </p:txBody>
      </p:sp>
      <p:sp>
        <p:nvSpPr>
          <p:cNvPr id="348" name="Google Shape;348;p45"/>
          <p:cNvSpPr/>
          <p:nvPr/>
        </p:nvSpPr>
        <p:spPr>
          <a:xfrm>
            <a:off x="7186813" y="685250"/>
            <a:ext cx="121500" cy="12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5"/>
          <p:cNvSpPr txBox="1"/>
          <p:nvPr/>
        </p:nvSpPr>
        <p:spPr>
          <a:xfrm>
            <a:off x="7308320" y="622700"/>
            <a:ext cx="849900" cy="2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Saturn</a:t>
            </a:r>
            <a:endParaRPr sz="12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6"/>
          <p:cNvSpPr txBox="1"/>
          <p:nvPr>
            <p:ph type="title"/>
          </p:nvPr>
        </p:nvSpPr>
        <p:spPr>
          <a:xfrm>
            <a:off x="720000" y="383450"/>
            <a:ext cx="38520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COULD USE </a:t>
            </a:r>
            <a:r>
              <a:rPr lang="en">
                <a:solidFill>
                  <a:schemeClr val="lt1"/>
                </a:solidFill>
                <a:highlight>
                  <a:schemeClr val="accent3"/>
                </a:highlight>
              </a:rPr>
              <a:t>FOUR COLUMNS</a:t>
            </a:r>
            <a:endParaRPr>
              <a:solidFill>
                <a:schemeClr val="lt1"/>
              </a:solidFill>
              <a:highlight>
                <a:schemeClr val="accent3"/>
              </a:highlight>
            </a:endParaRPr>
          </a:p>
        </p:txBody>
      </p:sp>
      <p:sp>
        <p:nvSpPr>
          <p:cNvPr id="355" name="Google Shape;355;p46"/>
          <p:cNvSpPr txBox="1"/>
          <p:nvPr>
            <p:ph idx="1" type="subTitle"/>
          </p:nvPr>
        </p:nvSpPr>
        <p:spPr>
          <a:xfrm>
            <a:off x="720000" y="2970000"/>
            <a:ext cx="18327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sp>
        <p:nvSpPr>
          <p:cNvPr id="356" name="Google Shape;356;p46"/>
          <p:cNvSpPr txBox="1"/>
          <p:nvPr>
            <p:ph idx="2" type="subTitle"/>
          </p:nvPr>
        </p:nvSpPr>
        <p:spPr>
          <a:xfrm>
            <a:off x="720000" y="3429975"/>
            <a:ext cx="1832700" cy="11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Despite being red, Mars is actually a cold place</a:t>
            </a:r>
            <a:endParaRPr/>
          </a:p>
        </p:txBody>
      </p:sp>
      <p:sp>
        <p:nvSpPr>
          <p:cNvPr id="357" name="Google Shape;357;p46"/>
          <p:cNvSpPr txBox="1"/>
          <p:nvPr>
            <p:ph idx="3" type="subTitle"/>
          </p:nvPr>
        </p:nvSpPr>
        <p:spPr>
          <a:xfrm>
            <a:off x="2716400" y="2970000"/>
            <a:ext cx="1828800" cy="45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a:t>
            </a:r>
            <a:endParaRPr/>
          </a:p>
        </p:txBody>
      </p:sp>
      <p:sp>
        <p:nvSpPr>
          <p:cNvPr id="358" name="Google Shape;358;p46"/>
          <p:cNvSpPr txBox="1"/>
          <p:nvPr>
            <p:ph idx="4" type="subTitle"/>
          </p:nvPr>
        </p:nvSpPr>
        <p:spPr>
          <a:xfrm>
            <a:off x="2716404" y="3429975"/>
            <a:ext cx="1832700" cy="11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 is the biggest planet in the Solar System</a:t>
            </a:r>
            <a:endParaRPr/>
          </a:p>
        </p:txBody>
      </p:sp>
      <p:sp>
        <p:nvSpPr>
          <p:cNvPr id="359" name="Google Shape;359;p46"/>
          <p:cNvSpPr txBox="1"/>
          <p:nvPr>
            <p:ph idx="5" type="subTitle"/>
          </p:nvPr>
        </p:nvSpPr>
        <p:spPr>
          <a:xfrm>
            <a:off x="4712800" y="2970000"/>
            <a:ext cx="1828800" cy="45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a:t>
            </a:r>
            <a:endParaRPr/>
          </a:p>
        </p:txBody>
      </p:sp>
      <p:sp>
        <p:nvSpPr>
          <p:cNvPr id="360" name="Google Shape;360;p46"/>
          <p:cNvSpPr txBox="1"/>
          <p:nvPr>
            <p:ph idx="6" type="subTitle"/>
          </p:nvPr>
        </p:nvSpPr>
        <p:spPr>
          <a:xfrm>
            <a:off x="4712807" y="3429975"/>
            <a:ext cx="1832700" cy="11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 is the smallest one in the Solar System</a:t>
            </a:r>
            <a:endParaRPr/>
          </a:p>
        </p:txBody>
      </p:sp>
      <p:sp>
        <p:nvSpPr>
          <p:cNvPr id="361" name="Google Shape;361;p46"/>
          <p:cNvSpPr txBox="1"/>
          <p:nvPr>
            <p:ph idx="7" type="subTitle"/>
          </p:nvPr>
        </p:nvSpPr>
        <p:spPr>
          <a:xfrm>
            <a:off x="6709199" y="2970000"/>
            <a:ext cx="1828800" cy="45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Neptune</a:t>
            </a:r>
            <a:endParaRPr/>
          </a:p>
        </p:txBody>
      </p:sp>
      <p:sp>
        <p:nvSpPr>
          <p:cNvPr id="362" name="Google Shape;362;p46"/>
          <p:cNvSpPr txBox="1"/>
          <p:nvPr>
            <p:ph idx="8" type="subTitle"/>
          </p:nvPr>
        </p:nvSpPr>
        <p:spPr>
          <a:xfrm>
            <a:off x="6709211" y="3429975"/>
            <a:ext cx="1832700" cy="11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Neptune is the farthest planet from the Sun</a:t>
            </a:r>
            <a:endParaRPr/>
          </a:p>
        </p:txBody>
      </p:sp>
      <p:pic>
        <p:nvPicPr>
          <p:cNvPr id="363" name="Google Shape;363;p46"/>
          <p:cNvPicPr preferRelativeResize="0"/>
          <p:nvPr/>
        </p:nvPicPr>
        <p:blipFill rotWithShape="1">
          <a:blip r:embed="rId3">
            <a:alphaModFix/>
          </a:blip>
          <a:srcRect b="0" l="0" r="0" t="12219"/>
          <a:stretch/>
        </p:blipFill>
        <p:spPr>
          <a:xfrm>
            <a:off x="4824000" y="0"/>
            <a:ext cx="4320000" cy="2353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7"/>
          <p:cNvSpPr txBox="1"/>
          <p:nvPr>
            <p:ph type="title"/>
          </p:nvPr>
        </p:nvSpPr>
        <p:spPr>
          <a:xfrm>
            <a:off x="720000" y="383450"/>
            <a:ext cx="769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SOMETIMES, REVIEWING CONCEPTS</a:t>
            </a:r>
            <a:endParaRPr/>
          </a:p>
          <a:p>
            <a:pPr indent="0" lvl="0" marL="0" rtl="0" algn="l">
              <a:spcBef>
                <a:spcPts val="0"/>
              </a:spcBef>
              <a:spcAft>
                <a:spcPts val="0"/>
              </a:spcAft>
              <a:buNone/>
            </a:pPr>
            <a:r>
              <a:rPr lang="en">
                <a:solidFill>
                  <a:schemeClr val="lt1"/>
                </a:solidFill>
                <a:highlight>
                  <a:schemeClr val="accent3"/>
                </a:highlight>
              </a:rPr>
              <a:t>IS A GOOD IDEA</a:t>
            </a:r>
            <a:endParaRPr>
              <a:solidFill>
                <a:schemeClr val="lt1"/>
              </a:solidFill>
              <a:highlight>
                <a:schemeClr val="accent3"/>
              </a:highlight>
            </a:endParaRPr>
          </a:p>
        </p:txBody>
      </p:sp>
      <p:sp>
        <p:nvSpPr>
          <p:cNvPr id="369" name="Google Shape;369;p47"/>
          <p:cNvSpPr txBox="1"/>
          <p:nvPr>
            <p:ph idx="1" type="subTitle"/>
          </p:nvPr>
        </p:nvSpPr>
        <p:spPr>
          <a:xfrm>
            <a:off x="720000" y="1786450"/>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sp>
        <p:nvSpPr>
          <p:cNvPr id="370" name="Google Shape;370;p47"/>
          <p:cNvSpPr txBox="1"/>
          <p:nvPr>
            <p:ph idx="2" type="subTitle"/>
          </p:nvPr>
        </p:nvSpPr>
        <p:spPr>
          <a:xfrm>
            <a:off x="720000" y="2246425"/>
            <a:ext cx="2385600" cy="85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a:t>
            </a:r>
            <a:r>
              <a:rPr lang="en"/>
              <a:t>s a cold place</a:t>
            </a:r>
            <a:r>
              <a:rPr lang="en"/>
              <a:t> full of iron oxide dust </a:t>
            </a:r>
            <a:endParaRPr/>
          </a:p>
        </p:txBody>
      </p:sp>
      <p:sp>
        <p:nvSpPr>
          <p:cNvPr id="371" name="Google Shape;371;p47"/>
          <p:cNvSpPr txBox="1"/>
          <p:nvPr>
            <p:ph idx="3" type="subTitle"/>
          </p:nvPr>
        </p:nvSpPr>
        <p:spPr>
          <a:xfrm>
            <a:off x="3364950" y="1786450"/>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a:t>
            </a:r>
            <a:endParaRPr/>
          </a:p>
        </p:txBody>
      </p:sp>
      <p:sp>
        <p:nvSpPr>
          <p:cNvPr id="372" name="Google Shape;372;p47"/>
          <p:cNvSpPr txBox="1"/>
          <p:nvPr>
            <p:ph idx="4" type="subTitle"/>
          </p:nvPr>
        </p:nvSpPr>
        <p:spPr>
          <a:xfrm>
            <a:off x="3364950" y="2246425"/>
            <a:ext cx="2385600" cy="85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It’s </a:t>
            </a:r>
            <a:r>
              <a:rPr lang="en"/>
              <a:t>the biggest planet of them all</a:t>
            </a:r>
            <a:endParaRPr/>
          </a:p>
        </p:txBody>
      </p:sp>
      <p:sp>
        <p:nvSpPr>
          <p:cNvPr id="373" name="Google Shape;373;p47"/>
          <p:cNvSpPr txBox="1"/>
          <p:nvPr>
            <p:ph idx="5" type="subTitle"/>
          </p:nvPr>
        </p:nvSpPr>
        <p:spPr>
          <a:xfrm>
            <a:off x="6033300" y="1786450"/>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Saturn</a:t>
            </a:r>
            <a:endParaRPr/>
          </a:p>
        </p:txBody>
      </p:sp>
      <p:sp>
        <p:nvSpPr>
          <p:cNvPr id="374" name="Google Shape;374;p47"/>
          <p:cNvSpPr txBox="1"/>
          <p:nvPr>
            <p:ph idx="6" type="subTitle"/>
          </p:nvPr>
        </p:nvSpPr>
        <p:spPr>
          <a:xfrm>
            <a:off x="6033300" y="2246425"/>
            <a:ext cx="2385600" cy="85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Yes, this is the ringed one. It’s a gas giant</a:t>
            </a:r>
            <a:endParaRPr/>
          </a:p>
        </p:txBody>
      </p:sp>
      <p:sp>
        <p:nvSpPr>
          <p:cNvPr id="375" name="Google Shape;375;p47"/>
          <p:cNvSpPr txBox="1"/>
          <p:nvPr>
            <p:ph idx="7" type="subTitle"/>
          </p:nvPr>
        </p:nvSpPr>
        <p:spPr>
          <a:xfrm>
            <a:off x="720000" y="3124063"/>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Neptune</a:t>
            </a:r>
            <a:endParaRPr/>
          </a:p>
        </p:txBody>
      </p:sp>
      <p:sp>
        <p:nvSpPr>
          <p:cNvPr id="376" name="Google Shape;376;p47"/>
          <p:cNvSpPr txBox="1"/>
          <p:nvPr>
            <p:ph idx="8" type="subTitle"/>
          </p:nvPr>
        </p:nvSpPr>
        <p:spPr>
          <a:xfrm>
            <a:off x="720000" y="3584044"/>
            <a:ext cx="2385600" cy="85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a:t>
            </a:r>
            <a:r>
              <a:rPr lang="en"/>
              <a:t>s the farthest planet from the Sun</a:t>
            </a:r>
            <a:endParaRPr/>
          </a:p>
        </p:txBody>
      </p:sp>
      <p:sp>
        <p:nvSpPr>
          <p:cNvPr id="377" name="Google Shape;377;p47"/>
          <p:cNvSpPr txBox="1"/>
          <p:nvPr>
            <p:ph idx="9" type="subTitle"/>
          </p:nvPr>
        </p:nvSpPr>
        <p:spPr>
          <a:xfrm>
            <a:off x="3364950" y="3124063"/>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a:t>
            </a:r>
            <a:endParaRPr/>
          </a:p>
        </p:txBody>
      </p:sp>
      <p:sp>
        <p:nvSpPr>
          <p:cNvPr id="378" name="Google Shape;378;p47"/>
          <p:cNvSpPr txBox="1"/>
          <p:nvPr>
            <p:ph idx="13" type="subTitle"/>
          </p:nvPr>
        </p:nvSpPr>
        <p:spPr>
          <a:xfrm>
            <a:off x="3364950" y="3584044"/>
            <a:ext cx="2385600" cy="85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It’s the second planet from the Sun</a:t>
            </a:r>
            <a:endParaRPr/>
          </a:p>
        </p:txBody>
      </p:sp>
      <p:sp>
        <p:nvSpPr>
          <p:cNvPr id="379" name="Google Shape;379;p47"/>
          <p:cNvSpPr txBox="1"/>
          <p:nvPr>
            <p:ph idx="14" type="subTitle"/>
          </p:nvPr>
        </p:nvSpPr>
        <p:spPr>
          <a:xfrm>
            <a:off x="6033300" y="3124063"/>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a:t>
            </a:r>
            <a:endParaRPr/>
          </a:p>
        </p:txBody>
      </p:sp>
      <p:sp>
        <p:nvSpPr>
          <p:cNvPr id="380" name="Google Shape;380;p47"/>
          <p:cNvSpPr txBox="1"/>
          <p:nvPr>
            <p:ph idx="15" type="subTitle"/>
          </p:nvPr>
        </p:nvSpPr>
        <p:spPr>
          <a:xfrm>
            <a:off x="6033300" y="3584044"/>
            <a:ext cx="2385600" cy="85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a:t>
            </a:r>
            <a:r>
              <a:rPr lang="en"/>
              <a:t>the smallest one in the Solar System</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720000" y="450450"/>
            <a:ext cx="662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CONTENTS OF </a:t>
            </a:r>
            <a:r>
              <a:rPr lang="en">
                <a:solidFill>
                  <a:schemeClr val="lt1"/>
                </a:solidFill>
                <a:highlight>
                  <a:schemeClr val="accent3"/>
                </a:highlight>
              </a:rPr>
              <a:t>THIS TEMPLATE </a:t>
            </a:r>
            <a:endParaRPr>
              <a:solidFill>
                <a:schemeClr val="lt1"/>
              </a:solidFill>
              <a:highlight>
                <a:schemeClr val="accent3"/>
              </a:highlight>
            </a:endParaRPr>
          </a:p>
        </p:txBody>
      </p:sp>
      <p:sp>
        <p:nvSpPr>
          <p:cNvPr id="164" name="Google Shape;164;p30"/>
          <p:cNvSpPr txBox="1"/>
          <p:nvPr>
            <p:ph idx="1" type="body"/>
          </p:nvPr>
        </p:nvSpPr>
        <p:spPr>
          <a:xfrm>
            <a:off x="720000" y="1068975"/>
            <a:ext cx="7704000" cy="35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what you’ll find in this </a:t>
            </a:r>
            <a:r>
              <a:rPr b="1" lang="en">
                <a:solidFill>
                  <a:schemeClr val="hlink"/>
                </a:solidFill>
                <a:uFill>
                  <a:noFill/>
                </a:uFill>
                <a:hlinkClick r:id="rId3"/>
              </a:rPr>
              <a:t>Slidesgo</a:t>
            </a:r>
            <a:r>
              <a:rPr lang="en">
                <a:solidFill>
                  <a:schemeClr val="hlink"/>
                </a:solidFill>
                <a:uFill>
                  <a:noFill/>
                </a:uFill>
                <a:hlinkClick r:id="rId4"/>
              </a:rPr>
              <a:t> </a:t>
            </a:r>
            <a:r>
              <a:rPr lang="en"/>
              <a:t>template: </a:t>
            </a:r>
            <a:endParaRPr/>
          </a:p>
          <a:p>
            <a:pPr indent="-298450" lvl="0" marL="457200" rtl="0" algn="l">
              <a:spcBef>
                <a:spcPts val="1600"/>
              </a:spcBef>
              <a:spcAft>
                <a:spcPts val="0"/>
              </a:spcAft>
              <a:buSzPts val="1100"/>
              <a:buChar char="●"/>
            </a:pPr>
            <a:r>
              <a:rPr lang="en"/>
              <a:t>A slide structure based on a multi-purpose presentation, which you can easily adapt to your needs. For more info on how to edit the template, please visit </a:t>
            </a:r>
            <a:r>
              <a:rPr b="1" lang="en">
                <a:solidFill>
                  <a:schemeClr val="hlink"/>
                </a:solidFill>
                <a:uFill>
                  <a:noFill/>
                </a:uFill>
                <a:hlinkClick r:id="rId5"/>
              </a:rPr>
              <a:t>Slidesgo School</a:t>
            </a:r>
            <a:r>
              <a:rPr lang="en"/>
              <a:t> or read our </a:t>
            </a:r>
            <a:r>
              <a:rPr b="1" lang="en">
                <a:solidFill>
                  <a:schemeClr val="hlink"/>
                </a:solidFill>
                <a:uFill>
                  <a:noFill/>
                </a:uFill>
                <a:hlinkClick r:id="rId6"/>
              </a:rPr>
              <a:t>FAQs</a:t>
            </a:r>
            <a:r>
              <a:rPr lang="en"/>
              <a:t>.</a:t>
            </a:r>
            <a:endParaRPr/>
          </a:p>
          <a:p>
            <a:pPr indent="-298450" lvl="0" marL="457200" rtl="0" algn="l">
              <a:spcBef>
                <a:spcPts val="0"/>
              </a:spcBef>
              <a:spcAft>
                <a:spcPts val="0"/>
              </a:spcAft>
              <a:buSzPts val="1100"/>
              <a:buChar char="●"/>
            </a:pPr>
            <a:r>
              <a:rPr lang="en"/>
              <a:t>An assortment of pictures that are suitable for use in the presentation can be found in the </a:t>
            </a:r>
            <a:r>
              <a:rPr b="1" lang="en">
                <a:solidFill>
                  <a:schemeClr val="hlink"/>
                </a:solidFill>
                <a:uFill>
                  <a:noFill/>
                </a:uFill>
                <a:hlinkClick action="ppaction://hlinksldjump" r:id="rId7"/>
              </a:rPr>
              <a:t>alternative resources</a:t>
            </a:r>
            <a:r>
              <a:rPr lang="en"/>
              <a:t> slide.</a:t>
            </a:r>
            <a:endParaRPr/>
          </a:p>
          <a:p>
            <a:pPr indent="-298450" lvl="0" marL="457200" rtl="0" algn="l">
              <a:spcBef>
                <a:spcPts val="0"/>
              </a:spcBef>
              <a:spcAft>
                <a:spcPts val="0"/>
              </a:spcAft>
              <a:buSzPts val="1100"/>
              <a:buChar char="●"/>
            </a:pPr>
            <a:r>
              <a:rPr lang="en"/>
              <a:t>A </a:t>
            </a:r>
            <a:r>
              <a:rPr b="1" lang="en">
                <a:solidFill>
                  <a:schemeClr val="hlink"/>
                </a:solidFill>
                <a:uFill>
                  <a:noFill/>
                </a:uFill>
                <a:hlinkClick action="ppaction://hlinksldjump" r:id="rId8"/>
              </a:rPr>
              <a:t>thanks</a:t>
            </a:r>
            <a:r>
              <a:rPr lang="en"/>
              <a:t> slide, which you must keep so that proper credits for our design are given.</a:t>
            </a:r>
            <a:endParaRPr/>
          </a:p>
          <a:p>
            <a:pPr indent="-298450" lvl="0" marL="457200" rtl="0" algn="l">
              <a:spcBef>
                <a:spcPts val="0"/>
              </a:spcBef>
              <a:spcAft>
                <a:spcPts val="0"/>
              </a:spcAft>
              <a:buSzPts val="1100"/>
              <a:buChar char="●"/>
            </a:pPr>
            <a:r>
              <a:rPr lang="en"/>
              <a:t>A </a:t>
            </a:r>
            <a:r>
              <a:rPr b="1" lang="en">
                <a:solidFill>
                  <a:schemeClr val="hlink"/>
                </a:solidFill>
                <a:uFill>
                  <a:noFill/>
                </a:uFill>
                <a:hlinkClick action="ppaction://hlinksldjump" r:id="rId9"/>
              </a:rPr>
              <a:t>resources</a:t>
            </a:r>
            <a:r>
              <a:rPr lang="en"/>
              <a:t> slide, where you’ll find links to all the elements used in the template.</a:t>
            </a:r>
            <a:endParaRPr/>
          </a:p>
          <a:p>
            <a:pPr indent="-298450" lvl="0" marL="457200" rtl="0" algn="l">
              <a:spcBef>
                <a:spcPts val="0"/>
              </a:spcBef>
              <a:spcAft>
                <a:spcPts val="0"/>
              </a:spcAft>
              <a:buSzPts val="1100"/>
              <a:buChar char="●"/>
            </a:pPr>
            <a:r>
              <a:rPr b="1" lang="en">
                <a:solidFill>
                  <a:schemeClr val="hlink"/>
                </a:solidFill>
                <a:uFill>
                  <a:noFill/>
                </a:uFill>
                <a:hlinkClick action="ppaction://hlinksldjump" r:id="rId10"/>
              </a:rPr>
              <a:t>Instructions for use</a:t>
            </a:r>
            <a:r>
              <a:rPr lang="en"/>
              <a:t>.</a:t>
            </a:r>
            <a:endParaRPr/>
          </a:p>
          <a:p>
            <a:pPr indent="-298450" lvl="0" marL="457200" rtl="0" algn="l">
              <a:spcBef>
                <a:spcPts val="0"/>
              </a:spcBef>
              <a:spcAft>
                <a:spcPts val="0"/>
              </a:spcAft>
              <a:buSzPts val="1100"/>
              <a:buChar char="●"/>
            </a:pPr>
            <a:r>
              <a:rPr lang="en"/>
              <a:t>Final slides with: </a:t>
            </a:r>
            <a:endParaRPr/>
          </a:p>
          <a:p>
            <a:pPr indent="-298450" lvl="1" marL="914400" rtl="0" algn="l">
              <a:spcBef>
                <a:spcPts val="0"/>
              </a:spcBef>
              <a:spcAft>
                <a:spcPts val="0"/>
              </a:spcAft>
              <a:buSzPts val="1100"/>
              <a:buChar char="○"/>
            </a:pPr>
            <a:r>
              <a:rPr lang="en"/>
              <a:t>The </a:t>
            </a:r>
            <a:r>
              <a:rPr b="1" lang="en">
                <a:solidFill>
                  <a:schemeClr val="hlink"/>
                </a:solidFill>
                <a:uFill>
                  <a:noFill/>
                </a:uFill>
                <a:hlinkClick action="ppaction://hlinksldjump" r:id="rId11"/>
              </a:rPr>
              <a:t>fonts and colors</a:t>
            </a:r>
            <a:r>
              <a:rPr lang="en"/>
              <a:t> used in the template.</a:t>
            </a:r>
            <a:endParaRPr/>
          </a:p>
          <a:p>
            <a:pPr indent="-298450" lvl="1" marL="914400" rtl="0" algn="l">
              <a:spcBef>
                <a:spcPts val="0"/>
              </a:spcBef>
              <a:spcAft>
                <a:spcPts val="0"/>
              </a:spcAft>
              <a:buSzPts val="1100"/>
              <a:buChar char="○"/>
            </a:pPr>
            <a:r>
              <a:rPr lang="en"/>
              <a:t>A selection of </a:t>
            </a:r>
            <a:r>
              <a:rPr b="1" lang="en">
                <a:solidFill>
                  <a:schemeClr val="hlink"/>
                </a:solidFill>
                <a:uFill>
                  <a:noFill/>
                </a:uFill>
                <a:hlinkClick action="ppaction://hlinksldjump" r:id="rId12"/>
              </a:rPr>
              <a:t>illustrations</a:t>
            </a:r>
            <a:r>
              <a:rPr lang="en"/>
              <a:t>. You can also customize and animate them as you wish with the online editor.</a:t>
            </a:r>
            <a:endParaRPr/>
          </a:p>
          <a:p>
            <a:pPr indent="-298450" lvl="1" marL="914400" rtl="0" algn="l">
              <a:spcBef>
                <a:spcPts val="0"/>
              </a:spcBef>
              <a:spcAft>
                <a:spcPts val="0"/>
              </a:spcAft>
              <a:buSzPts val="1100"/>
              <a:buChar char="○"/>
            </a:pPr>
            <a:r>
              <a:rPr lang="en"/>
              <a:t>Visit</a:t>
            </a:r>
            <a:r>
              <a:rPr lang="en">
                <a:solidFill>
                  <a:schemeClr val="hlink"/>
                </a:solidFill>
                <a:uFill>
                  <a:noFill/>
                </a:uFill>
                <a:hlinkClick r:id="rId13"/>
              </a:rPr>
              <a:t> </a:t>
            </a:r>
            <a:r>
              <a:rPr b="1" lang="en">
                <a:solidFill>
                  <a:schemeClr val="hlink"/>
                </a:solidFill>
                <a:uFill>
                  <a:noFill/>
                </a:uFill>
                <a:hlinkClick r:id="rId14"/>
              </a:rPr>
              <a:t>Stories by Freepik</a:t>
            </a:r>
            <a:r>
              <a:rPr lang="en">
                <a:solidFill>
                  <a:schemeClr val="hlink"/>
                </a:solidFill>
                <a:uFill>
                  <a:noFill/>
                </a:uFill>
                <a:hlinkClick r:id="rId15"/>
              </a:rPr>
              <a:t> </a:t>
            </a:r>
            <a:r>
              <a:rPr lang="en"/>
              <a:t>to find more. </a:t>
            </a:r>
            <a:endParaRPr/>
          </a:p>
          <a:p>
            <a:pPr indent="-298450" lvl="1" marL="914400" rtl="0" algn="l">
              <a:spcBef>
                <a:spcPts val="0"/>
              </a:spcBef>
              <a:spcAft>
                <a:spcPts val="0"/>
              </a:spcAft>
              <a:buSzPts val="1100"/>
              <a:buChar char="○"/>
            </a:pPr>
            <a:r>
              <a:rPr lang="en"/>
              <a:t>More </a:t>
            </a:r>
            <a:r>
              <a:rPr b="1" lang="en">
                <a:solidFill>
                  <a:schemeClr val="hlink"/>
                </a:solidFill>
                <a:uFill>
                  <a:noFill/>
                </a:uFill>
                <a:hlinkClick action="ppaction://hlinksldjump" r:id="rId16"/>
              </a:rPr>
              <a:t>infographic resources</a:t>
            </a:r>
            <a:r>
              <a:rPr lang="en"/>
              <a:t>, whose size and color can be edited. </a:t>
            </a:r>
            <a:endParaRPr/>
          </a:p>
          <a:p>
            <a:pPr indent="-298450" lvl="1" marL="914400" rtl="0" algn="l">
              <a:spcBef>
                <a:spcPts val="0"/>
              </a:spcBef>
              <a:spcAft>
                <a:spcPts val="0"/>
              </a:spcAft>
              <a:buSzPts val="1100"/>
              <a:buChar char="○"/>
            </a:pPr>
            <a:r>
              <a:rPr b="1" lang="en">
                <a:solidFill>
                  <a:schemeClr val="hlink"/>
                </a:solidFill>
                <a:uFill>
                  <a:noFill/>
                </a:uFill>
                <a:hlinkClick action="ppaction://hlinksldjump" r:id="rId17"/>
              </a:rPr>
              <a:t>Sets of customizable icons</a:t>
            </a:r>
            <a:r>
              <a:rPr lang="en"/>
              <a:t> of the following themes: general, business, avatar, creative process, education, help &amp; support, medical, nature, performing arts, SEO &amp; marketing, and teamwork.</a:t>
            </a:r>
            <a:br>
              <a:rPr lang="en"/>
            </a:br>
            <a:endParaRPr/>
          </a:p>
          <a:p>
            <a:pPr indent="0" lvl="0" marL="0" rtl="0" algn="l">
              <a:spcBef>
                <a:spcPts val="0"/>
              </a:spcBef>
              <a:spcAft>
                <a:spcPts val="0"/>
              </a:spcAft>
              <a:buNone/>
            </a:pPr>
            <a:r>
              <a:rPr lang="en"/>
              <a:t>You can delete this slide when you’re done editing the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48"/>
          <p:cNvSpPr txBox="1"/>
          <p:nvPr>
            <p:ph type="title"/>
          </p:nvPr>
        </p:nvSpPr>
        <p:spPr>
          <a:xfrm>
            <a:off x="3264925" y="1138150"/>
            <a:ext cx="49824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accent3"/>
                </a:highlight>
              </a:rPr>
              <a:t>02 SECTION</a:t>
            </a:r>
            <a:endParaRPr>
              <a:highlight>
                <a:schemeClr val="accent3"/>
              </a:highlight>
            </a:endParaRPr>
          </a:p>
        </p:txBody>
      </p:sp>
      <p:sp>
        <p:nvSpPr>
          <p:cNvPr id="386" name="Google Shape;386;p48"/>
          <p:cNvSpPr txBox="1"/>
          <p:nvPr>
            <p:ph idx="1" type="subTitle"/>
          </p:nvPr>
        </p:nvSpPr>
        <p:spPr>
          <a:xfrm>
            <a:off x="3264925" y="2354975"/>
            <a:ext cx="4982400" cy="88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enter a subtitle here if you need it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ph type="title"/>
          </p:nvPr>
        </p:nvSpPr>
        <p:spPr>
          <a:xfrm>
            <a:off x="720000" y="384775"/>
            <a:ext cx="38520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ABOUT THE </a:t>
            </a:r>
            <a:r>
              <a:rPr lang="en">
                <a:solidFill>
                  <a:schemeClr val="lt1"/>
                </a:solidFill>
                <a:highlight>
                  <a:schemeClr val="accent3"/>
                </a:highlight>
              </a:rPr>
              <a:t>PERCENTAGES?</a:t>
            </a:r>
            <a:endParaRPr>
              <a:solidFill>
                <a:schemeClr val="lt1"/>
              </a:solidFill>
              <a:highlight>
                <a:schemeClr val="accent3"/>
              </a:highlight>
            </a:endParaRPr>
          </a:p>
        </p:txBody>
      </p:sp>
      <p:grpSp>
        <p:nvGrpSpPr>
          <p:cNvPr id="392" name="Google Shape;392;p49"/>
          <p:cNvGrpSpPr/>
          <p:nvPr/>
        </p:nvGrpSpPr>
        <p:grpSpPr>
          <a:xfrm>
            <a:off x="720001" y="2705525"/>
            <a:ext cx="5080050" cy="1897967"/>
            <a:chOff x="4019522" y="3101462"/>
            <a:chExt cx="1104455" cy="412745"/>
          </a:xfrm>
        </p:grpSpPr>
        <p:sp>
          <p:nvSpPr>
            <p:cNvPr id="393" name="Google Shape;393;p49"/>
            <p:cNvSpPr/>
            <p:nvPr/>
          </p:nvSpPr>
          <p:spPr>
            <a:xfrm>
              <a:off x="4019522" y="3411978"/>
              <a:ext cx="1104455" cy="102229"/>
            </a:xfrm>
            <a:custGeom>
              <a:rect b="b" l="l" r="r" t="t"/>
              <a:pathLst>
                <a:path extrusionOk="0" h="9146" w="71590">
                  <a:moveTo>
                    <a:pt x="1" y="1"/>
                  </a:moveTo>
                  <a:lnTo>
                    <a:pt x="1" y="9145"/>
                  </a:lnTo>
                  <a:lnTo>
                    <a:pt x="71589" y="9145"/>
                  </a:lnTo>
                  <a:lnTo>
                    <a:pt x="715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9"/>
            <p:cNvSpPr/>
            <p:nvPr/>
          </p:nvSpPr>
          <p:spPr>
            <a:xfrm>
              <a:off x="4019523" y="3101462"/>
              <a:ext cx="506539" cy="99267"/>
            </a:xfrm>
            <a:custGeom>
              <a:rect b="b" l="l" r="r" t="t"/>
              <a:pathLst>
                <a:path extrusionOk="0" h="8881" w="18211">
                  <a:moveTo>
                    <a:pt x="0" y="0"/>
                  </a:moveTo>
                  <a:lnTo>
                    <a:pt x="0" y="8880"/>
                  </a:lnTo>
                  <a:lnTo>
                    <a:pt x="18210" y="8880"/>
                  </a:lnTo>
                  <a:lnTo>
                    <a:pt x="182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9"/>
            <p:cNvSpPr/>
            <p:nvPr/>
          </p:nvSpPr>
          <p:spPr>
            <a:xfrm>
              <a:off x="4019523" y="3309768"/>
              <a:ext cx="904023" cy="102218"/>
            </a:xfrm>
            <a:custGeom>
              <a:rect b="b" l="l" r="r" t="t"/>
              <a:pathLst>
                <a:path extrusionOk="0" h="9145" w="53867">
                  <a:moveTo>
                    <a:pt x="1" y="0"/>
                  </a:moveTo>
                  <a:lnTo>
                    <a:pt x="1" y="9145"/>
                  </a:lnTo>
                  <a:lnTo>
                    <a:pt x="53867" y="9145"/>
                  </a:lnTo>
                  <a:lnTo>
                    <a:pt x="538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9"/>
            <p:cNvSpPr/>
            <p:nvPr/>
          </p:nvSpPr>
          <p:spPr>
            <a:xfrm>
              <a:off x="4019523" y="3200127"/>
              <a:ext cx="687166" cy="109646"/>
            </a:xfrm>
            <a:custGeom>
              <a:rect b="b" l="l" r="r" t="t"/>
              <a:pathLst>
                <a:path extrusionOk="0" h="9792" w="35055">
                  <a:moveTo>
                    <a:pt x="1" y="0"/>
                  </a:moveTo>
                  <a:lnTo>
                    <a:pt x="1" y="88"/>
                  </a:lnTo>
                  <a:lnTo>
                    <a:pt x="1" y="9792"/>
                  </a:lnTo>
                  <a:lnTo>
                    <a:pt x="35054" y="9792"/>
                  </a:lnTo>
                  <a:lnTo>
                    <a:pt x="350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7" name="Google Shape;397;p49"/>
          <p:cNvSpPr txBox="1"/>
          <p:nvPr/>
        </p:nvSpPr>
        <p:spPr>
          <a:xfrm>
            <a:off x="2195175" y="2725725"/>
            <a:ext cx="8484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50%</a:t>
            </a:r>
            <a:endParaRPr b="1" sz="2000">
              <a:solidFill>
                <a:schemeClr val="dk1"/>
              </a:solidFill>
              <a:latin typeface="Montserrat"/>
              <a:ea typeface="Montserrat"/>
              <a:cs typeface="Montserrat"/>
              <a:sym typeface="Montserrat"/>
            </a:endParaRPr>
          </a:p>
        </p:txBody>
      </p:sp>
      <p:sp>
        <p:nvSpPr>
          <p:cNvPr id="398" name="Google Shape;398;p49"/>
          <p:cNvSpPr txBox="1"/>
          <p:nvPr/>
        </p:nvSpPr>
        <p:spPr>
          <a:xfrm>
            <a:off x="3016850" y="3193325"/>
            <a:ext cx="8484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6</a:t>
            </a:r>
            <a:r>
              <a:rPr b="1" lang="en" sz="2000">
                <a:solidFill>
                  <a:schemeClr val="dk1"/>
                </a:solidFill>
                <a:latin typeface="Montserrat"/>
                <a:ea typeface="Montserrat"/>
                <a:cs typeface="Montserrat"/>
                <a:sym typeface="Montserrat"/>
              </a:rPr>
              <a:t>0%</a:t>
            </a:r>
            <a:endParaRPr b="1" sz="2000">
              <a:solidFill>
                <a:schemeClr val="dk1"/>
              </a:solidFill>
              <a:latin typeface="Montserrat"/>
              <a:ea typeface="Montserrat"/>
              <a:cs typeface="Montserrat"/>
              <a:sym typeface="Montserrat"/>
            </a:endParaRPr>
          </a:p>
        </p:txBody>
      </p:sp>
      <p:sp>
        <p:nvSpPr>
          <p:cNvPr id="399" name="Google Shape;399;p49"/>
          <p:cNvSpPr txBox="1"/>
          <p:nvPr/>
        </p:nvSpPr>
        <p:spPr>
          <a:xfrm>
            <a:off x="4023375" y="3687625"/>
            <a:ext cx="8484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8</a:t>
            </a:r>
            <a:r>
              <a:rPr b="1" lang="en" sz="2000">
                <a:solidFill>
                  <a:schemeClr val="lt1"/>
                </a:solidFill>
                <a:latin typeface="Montserrat"/>
                <a:ea typeface="Montserrat"/>
                <a:cs typeface="Montserrat"/>
                <a:sym typeface="Montserrat"/>
              </a:rPr>
              <a:t>0%</a:t>
            </a:r>
            <a:endParaRPr b="1" sz="2000">
              <a:solidFill>
                <a:schemeClr val="lt1"/>
              </a:solidFill>
              <a:latin typeface="Montserrat"/>
              <a:ea typeface="Montserrat"/>
              <a:cs typeface="Montserrat"/>
              <a:sym typeface="Montserrat"/>
            </a:endParaRPr>
          </a:p>
        </p:txBody>
      </p:sp>
      <p:sp>
        <p:nvSpPr>
          <p:cNvPr id="400" name="Google Shape;400;p49"/>
          <p:cNvSpPr txBox="1"/>
          <p:nvPr/>
        </p:nvSpPr>
        <p:spPr>
          <a:xfrm>
            <a:off x="5952675" y="4161875"/>
            <a:ext cx="13251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Montserrat"/>
                <a:ea typeface="Montserrat"/>
                <a:cs typeface="Montserrat"/>
                <a:sym typeface="Montserrat"/>
              </a:rPr>
              <a:t>Mercury</a:t>
            </a:r>
            <a:endParaRPr b="1" sz="2000">
              <a:solidFill>
                <a:schemeClr val="lt2"/>
              </a:solidFill>
              <a:latin typeface="Montserrat"/>
              <a:ea typeface="Montserrat"/>
              <a:cs typeface="Montserrat"/>
              <a:sym typeface="Montserrat"/>
            </a:endParaRPr>
          </a:p>
        </p:txBody>
      </p:sp>
      <p:sp>
        <p:nvSpPr>
          <p:cNvPr id="401" name="Google Shape;401;p49"/>
          <p:cNvSpPr txBox="1"/>
          <p:nvPr/>
        </p:nvSpPr>
        <p:spPr>
          <a:xfrm>
            <a:off x="4707200" y="4161875"/>
            <a:ext cx="10863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100</a:t>
            </a:r>
            <a:r>
              <a:rPr b="1" lang="en" sz="2000">
                <a:solidFill>
                  <a:schemeClr val="lt1"/>
                </a:solidFill>
                <a:latin typeface="Montserrat"/>
                <a:ea typeface="Montserrat"/>
                <a:cs typeface="Montserrat"/>
                <a:sym typeface="Montserrat"/>
              </a:rPr>
              <a:t>%</a:t>
            </a:r>
            <a:endParaRPr b="1" sz="2000">
              <a:solidFill>
                <a:schemeClr val="lt1"/>
              </a:solidFill>
              <a:latin typeface="Montserrat"/>
              <a:ea typeface="Montserrat"/>
              <a:cs typeface="Montserrat"/>
              <a:sym typeface="Montserrat"/>
            </a:endParaRPr>
          </a:p>
        </p:txBody>
      </p:sp>
      <p:sp>
        <p:nvSpPr>
          <p:cNvPr id="402" name="Google Shape;402;p49"/>
          <p:cNvSpPr txBox="1"/>
          <p:nvPr/>
        </p:nvSpPr>
        <p:spPr>
          <a:xfrm>
            <a:off x="5024175" y="3684275"/>
            <a:ext cx="13260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Montserrat"/>
                <a:ea typeface="Montserrat"/>
                <a:cs typeface="Montserrat"/>
                <a:sym typeface="Montserrat"/>
              </a:rPr>
              <a:t>Mars</a:t>
            </a:r>
            <a:endParaRPr b="1" sz="2000">
              <a:solidFill>
                <a:schemeClr val="lt2"/>
              </a:solidFill>
              <a:latin typeface="Montserrat"/>
              <a:ea typeface="Montserrat"/>
              <a:cs typeface="Montserrat"/>
              <a:sym typeface="Montserrat"/>
            </a:endParaRPr>
          </a:p>
        </p:txBody>
      </p:sp>
      <p:sp>
        <p:nvSpPr>
          <p:cNvPr id="403" name="Google Shape;403;p49"/>
          <p:cNvSpPr txBox="1"/>
          <p:nvPr/>
        </p:nvSpPr>
        <p:spPr>
          <a:xfrm>
            <a:off x="4031025" y="3206675"/>
            <a:ext cx="13260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Montserrat"/>
                <a:ea typeface="Montserrat"/>
                <a:cs typeface="Montserrat"/>
                <a:sym typeface="Montserrat"/>
              </a:rPr>
              <a:t>Saturn</a:t>
            </a:r>
            <a:endParaRPr b="1" sz="2000">
              <a:solidFill>
                <a:schemeClr val="lt2"/>
              </a:solidFill>
              <a:latin typeface="Montserrat"/>
              <a:ea typeface="Montserrat"/>
              <a:cs typeface="Montserrat"/>
              <a:sym typeface="Montserrat"/>
            </a:endParaRPr>
          </a:p>
        </p:txBody>
      </p:sp>
      <p:sp>
        <p:nvSpPr>
          <p:cNvPr id="404" name="Google Shape;404;p49"/>
          <p:cNvSpPr txBox="1"/>
          <p:nvPr/>
        </p:nvSpPr>
        <p:spPr>
          <a:xfrm>
            <a:off x="3195975" y="2725725"/>
            <a:ext cx="1326000" cy="4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Montserrat"/>
                <a:ea typeface="Montserrat"/>
                <a:cs typeface="Montserrat"/>
                <a:sym typeface="Montserrat"/>
              </a:rPr>
              <a:t>Jupiter</a:t>
            </a:r>
            <a:endParaRPr b="1" sz="2000">
              <a:solidFill>
                <a:schemeClr val="lt2"/>
              </a:solidFill>
              <a:latin typeface="Montserrat"/>
              <a:ea typeface="Montserrat"/>
              <a:cs typeface="Montserrat"/>
              <a:sym typeface="Montserrat"/>
            </a:endParaRPr>
          </a:p>
        </p:txBody>
      </p:sp>
      <p:pic>
        <p:nvPicPr>
          <p:cNvPr id="405" name="Google Shape;405;p49"/>
          <p:cNvPicPr preferRelativeResize="0"/>
          <p:nvPr/>
        </p:nvPicPr>
        <p:blipFill rotWithShape="1">
          <a:blip r:embed="rId3">
            <a:alphaModFix/>
          </a:blip>
          <a:srcRect b="-1347" l="0" r="0" t="5064"/>
          <a:stretch/>
        </p:blipFill>
        <p:spPr>
          <a:xfrm>
            <a:off x="4824000" y="0"/>
            <a:ext cx="4320000" cy="23399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ph type="title"/>
          </p:nvPr>
        </p:nvSpPr>
        <p:spPr>
          <a:xfrm>
            <a:off x="720000" y="383450"/>
            <a:ext cx="37800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ABOUT OTHER </a:t>
            </a:r>
            <a:r>
              <a:rPr lang="en">
                <a:solidFill>
                  <a:schemeClr val="lt1"/>
                </a:solidFill>
                <a:highlight>
                  <a:schemeClr val="accent3"/>
                </a:highlight>
              </a:rPr>
              <a:t>PERCENTAGES?</a:t>
            </a:r>
            <a:endParaRPr>
              <a:solidFill>
                <a:schemeClr val="lt1"/>
              </a:solidFill>
              <a:highlight>
                <a:schemeClr val="accent3"/>
              </a:highlight>
            </a:endParaRPr>
          </a:p>
        </p:txBody>
      </p:sp>
      <p:sp>
        <p:nvSpPr>
          <p:cNvPr id="411" name="Google Shape;411;p50"/>
          <p:cNvSpPr txBox="1"/>
          <p:nvPr>
            <p:ph idx="4294967295" type="subTitle"/>
          </p:nvPr>
        </p:nvSpPr>
        <p:spPr>
          <a:xfrm>
            <a:off x="720000" y="2568600"/>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Mars</a:t>
            </a:r>
            <a:endParaRPr b="1" sz="2000">
              <a:solidFill>
                <a:schemeClr val="lt2"/>
              </a:solidFill>
            </a:endParaRPr>
          </a:p>
        </p:txBody>
      </p:sp>
      <p:sp>
        <p:nvSpPr>
          <p:cNvPr id="412" name="Google Shape;412;p50"/>
          <p:cNvSpPr txBox="1"/>
          <p:nvPr>
            <p:ph idx="4294967295" type="subTitle"/>
          </p:nvPr>
        </p:nvSpPr>
        <p:spPr>
          <a:xfrm>
            <a:off x="4807200" y="2568600"/>
            <a:ext cx="2385600" cy="45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Saturn</a:t>
            </a:r>
            <a:endParaRPr b="1" sz="2000">
              <a:solidFill>
                <a:schemeClr val="lt2"/>
              </a:solidFill>
            </a:endParaRPr>
          </a:p>
        </p:txBody>
      </p:sp>
      <p:sp>
        <p:nvSpPr>
          <p:cNvPr id="413" name="Google Shape;413;p50"/>
          <p:cNvSpPr txBox="1"/>
          <p:nvPr>
            <p:ph idx="4294967295" type="subTitle"/>
          </p:nvPr>
        </p:nvSpPr>
        <p:spPr>
          <a:xfrm>
            <a:off x="720000" y="3577100"/>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Neptune</a:t>
            </a:r>
            <a:endParaRPr b="1" sz="2000">
              <a:solidFill>
                <a:schemeClr val="lt2"/>
              </a:solidFill>
            </a:endParaRPr>
          </a:p>
        </p:txBody>
      </p:sp>
      <p:sp>
        <p:nvSpPr>
          <p:cNvPr id="414" name="Google Shape;414;p50"/>
          <p:cNvSpPr txBox="1"/>
          <p:nvPr>
            <p:ph idx="4294967295" type="subTitle"/>
          </p:nvPr>
        </p:nvSpPr>
        <p:spPr>
          <a:xfrm>
            <a:off x="4807200" y="3577100"/>
            <a:ext cx="23856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Jupiter</a:t>
            </a:r>
            <a:endParaRPr b="1" sz="2000">
              <a:solidFill>
                <a:schemeClr val="lt2"/>
              </a:solidFill>
            </a:endParaRPr>
          </a:p>
        </p:txBody>
      </p:sp>
      <p:grpSp>
        <p:nvGrpSpPr>
          <p:cNvPr id="415" name="Google Shape;415;p50"/>
          <p:cNvGrpSpPr/>
          <p:nvPr/>
        </p:nvGrpSpPr>
        <p:grpSpPr>
          <a:xfrm>
            <a:off x="4823881" y="3149518"/>
            <a:ext cx="157092" cy="389638"/>
            <a:chOff x="3343310" y="4475555"/>
            <a:chExt cx="127717" cy="316753"/>
          </a:xfrm>
        </p:grpSpPr>
        <p:sp>
          <p:nvSpPr>
            <p:cNvPr id="416" name="Google Shape;416;p50"/>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0"/>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50"/>
          <p:cNvGrpSpPr/>
          <p:nvPr/>
        </p:nvGrpSpPr>
        <p:grpSpPr>
          <a:xfrm>
            <a:off x="8232583" y="3150897"/>
            <a:ext cx="195856" cy="386878"/>
            <a:chOff x="5052818" y="4476677"/>
            <a:chExt cx="159232" cy="314510"/>
          </a:xfrm>
        </p:grpSpPr>
        <p:sp>
          <p:nvSpPr>
            <p:cNvPr id="419" name="Google Shape;419;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50"/>
          <p:cNvGrpSpPr/>
          <p:nvPr/>
        </p:nvGrpSpPr>
        <p:grpSpPr>
          <a:xfrm>
            <a:off x="7908613" y="3150897"/>
            <a:ext cx="195856" cy="386878"/>
            <a:chOff x="5052818" y="4476677"/>
            <a:chExt cx="159232" cy="314510"/>
          </a:xfrm>
        </p:grpSpPr>
        <p:sp>
          <p:nvSpPr>
            <p:cNvPr id="422" name="Google Shape;422;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50"/>
          <p:cNvGrpSpPr/>
          <p:nvPr/>
        </p:nvGrpSpPr>
        <p:grpSpPr>
          <a:xfrm>
            <a:off x="7584643" y="3150897"/>
            <a:ext cx="195856" cy="386878"/>
            <a:chOff x="5052818" y="4476677"/>
            <a:chExt cx="159232" cy="314510"/>
          </a:xfrm>
        </p:grpSpPr>
        <p:sp>
          <p:nvSpPr>
            <p:cNvPr id="425" name="Google Shape;425;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 name="Google Shape;427;p50"/>
          <p:cNvGrpSpPr/>
          <p:nvPr/>
        </p:nvGrpSpPr>
        <p:grpSpPr>
          <a:xfrm>
            <a:off x="5109087" y="3149518"/>
            <a:ext cx="157092" cy="389638"/>
            <a:chOff x="3343310" y="4475555"/>
            <a:chExt cx="127717" cy="316753"/>
          </a:xfrm>
        </p:grpSpPr>
        <p:sp>
          <p:nvSpPr>
            <p:cNvPr id="428" name="Google Shape;428;p50"/>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0"/>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50"/>
          <p:cNvGrpSpPr/>
          <p:nvPr/>
        </p:nvGrpSpPr>
        <p:grpSpPr>
          <a:xfrm>
            <a:off x="7260672" y="3150897"/>
            <a:ext cx="195856" cy="386878"/>
            <a:chOff x="5052818" y="4476677"/>
            <a:chExt cx="159232" cy="314510"/>
          </a:xfrm>
        </p:grpSpPr>
        <p:sp>
          <p:nvSpPr>
            <p:cNvPr id="431" name="Google Shape;431;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 name="Google Shape;433;p50"/>
          <p:cNvGrpSpPr/>
          <p:nvPr/>
        </p:nvGrpSpPr>
        <p:grpSpPr>
          <a:xfrm>
            <a:off x="6936617" y="3150897"/>
            <a:ext cx="195941" cy="386989"/>
            <a:chOff x="6773698" y="2922297"/>
            <a:chExt cx="195941" cy="386989"/>
          </a:xfrm>
        </p:grpSpPr>
        <p:sp>
          <p:nvSpPr>
            <p:cNvPr id="434" name="Google Shape;434;p50"/>
            <p:cNvSpPr/>
            <p:nvPr/>
          </p:nvSpPr>
          <p:spPr>
            <a:xfrm>
              <a:off x="6773698" y="2996151"/>
              <a:ext cx="195941" cy="313135"/>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0"/>
            <p:cNvSpPr/>
            <p:nvPr/>
          </p:nvSpPr>
          <p:spPr>
            <a:xfrm>
              <a:off x="6839925" y="2922297"/>
              <a:ext cx="63731" cy="63672"/>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50"/>
          <p:cNvGrpSpPr/>
          <p:nvPr/>
        </p:nvGrpSpPr>
        <p:grpSpPr>
          <a:xfrm>
            <a:off x="6612647" y="3150897"/>
            <a:ext cx="195856" cy="386878"/>
            <a:chOff x="5052818" y="4476677"/>
            <a:chExt cx="159232" cy="314510"/>
          </a:xfrm>
        </p:grpSpPr>
        <p:sp>
          <p:nvSpPr>
            <p:cNvPr id="437" name="Google Shape;437;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50"/>
          <p:cNvGrpSpPr/>
          <p:nvPr/>
        </p:nvGrpSpPr>
        <p:grpSpPr>
          <a:xfrm>
            <a:off x="5394294" y="3149518"/>
            <a:ext cx="157092" cy="389638"/>
            <a:chOff x="3343310" y="4475555"/>
            <a:chExt cx="127717" cy="316753"/>
          </a:xfrm>
        </p:grpSpPr>
        <p:sp>
          <p:nvSpPr>
            <p:cNvPr id="440" name="Google Shape;440;p50"/>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0"/>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50"/>
          <p:cNvGrpSpPr/>
          <p:nvPr/>
        </p:nvGrpSpPr>
        <p:grpSpPr>
          <a:xfrm>
            <a:off x="5679500" y="3149518"/>
            <a:ext cx="157092" cy="389638"/>
            <a:chOff x="3343310" y="4475555"/>
            <a:chExt cx="127717" cy="316753"/>
          </a:xfrm>
        </p:grpSpPr>
        <p:sp>
          <p:nvSpPr>
            <p:cNvPr id="443" name="Google Shape;443;p50"/>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0"/>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 name="Google Shape;445;p50"/>
          <p:cNvGrpSpPr/>
          <p:nvPr/>
        </p:nvGrpSpPr>
        <p:grpSpPr>
          <a:xfrm>
            <a:off x="5964706" y="3150897"/>
            <a:ext cx="195856" cy="386878"/>
            <a:chOff x="5052818" y="4476677"/>
            <a:chExt cx="159232" cy="314510"/>
          </a:xfrm>
        </p:grpSpPr>
        <p:sp>
          <p:nvSpPr>
            <p:cNvPr id="446" name="Google Shape;446;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50"/>
          <p:cNvGrpSpPr/>
          <p:nvPr/>
        </p:nvGrpSpPr>
        <p:grpSpPr>
          <a:xfrm>
            <a:off x="6288677" y="3150897"/>
            <a:ext cx="195856" cy="386878"/>
            <a:chOff x="5052818" y="4476677"/>
            <a:chExt cx="159232" cy="314510"/>
          </a:xfrm>
        </p:grpSpPr>
        <p:sp>
          <p:nvSpPr>
            <p:cNvPr id="449" name="Google Shape;449;p50"/>
            <p:cNvSpPr/>
            <p:nvPr/>
          </p:nvSpPr>
          <p:spPr>
            <a:xfrm>
              <a:off x="5052818"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0"/>
            <p:cNvSpPr/>
            <p:nvPr/>
          </p:nvSpPr>
          <p:spPr>
            <a:xfrm>
              <a:off x="510666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50"/>
          <p:cNvGrpSpPr/>
          <p:nvPr/>
        </p:nvGrpSpPr>
        <p:grpSpPr>
          <a:xfrm>
            <a:off x="719919" y="3204006"/>
            <a:ext cx="3601960" cy="280769"/>
            <a:chOff x="3530150" y="2790075"/>
            <a:chExt cx="1962600" cy="225300"/>
          </a:xfrm>
        </p:grpSpPr>
        <p:sp>
          <p:nvSpPr>
            <p:cNvPr id="452" name="Google Shape;452;p50"/>
            <p:cNvSpPr/>
            <p:nvPr/>
          </p:nvSpPr>
          <p:spPr>
            <a:xfrm>
              <a:off x="3530150" y="2790075"/>
              <a:ext cx="1962600" cy="225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0"/>
            <p:cNvSpPr/>
            <p:nvPr/>
          </p:nvSpPr>
          <p:spPr>
            <a:xfrm>
              <a:off x="3530150" y="2790075"/>
              <a:ext cx="1110000" cy="225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 name="Google Shape;454;p50"/>
          <p:cNvSpPr/>
          <p:nvPr/>
        </p:nvSpPr>
        <p:spPr>
          <a:xfrm>
            <a:off x="719931" y="4154614"/>
            <a:ext cx="140191" cy="282659"/>
          </a:xfrm>
          <a:custGeom>
            <a:rect b="b" l="l" r="r" t="t"/>
            <a:pathLst>
              <a:path extrusionOk="0" h="37890" w="8543">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0"/>
          <p:cNvSpPr/>
          <p:nvPr/>
        </p:nvSpPr>
        <p:spPr>
          <a:xfrm>
            <a:off x="912246" y="4154614"/>
            <a:ext cx="140191" cy="282659"/>
          </a:xfrm>
          <a:custGeom>
            <a:rect b="b" l="l" r="r" t="t"/>
            <a:pathLst>
              <a:path extrusionOk="0" h="37890" w="8543">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0"/>
          <p:cNvSpPr/>
          <p:nvPr/>
        </p:nvSpPr>
        <p:spPr>
          <a:xfrm>
            <a:off x="1104562" y="4154614"/>
            <a:ext cx="140191" cy="282659"/>
          </a:xfrm>
          <a:custGeom>
            <a:rect b="b" l="l" r="r" t="t"/>
            <a:pathLst>
              <a:path extrusionOk="0" h="37890" w="8543">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0"/>
          <p:cNvSpPr/>
          <p:nvPr/>
        </p:nvSpPr>
        <p:spPr>
          <a:xfrm>
            <a:off x="1296878" y="4154614"/>
            <a:ext cx="140207" cy="282659"/>
          </a:xfrm>
          <a:custGeom>
            <a:rect b="b" l="l" r="r" t="t"/>
            <a:pathLst>
              <a:path extrusionOk="0" h="37890" w="8544">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0"/>
          <p:cNvSpPr/>
          <p:nvPr/>
        </p:nvSpPr>
        <p:spPr>
          <a:xfrm>
            <a:off x="1489210" y="4154614"/>
            <a:ext cx="140191" cy="282555"/>
          </a:xfrm>
          <a:custGeom>
            <a:rect b="b" l="l" r="r" t="t"/>
            <a:pathLst>
              <a:path extrusionOk="0" h="37876" w="8543">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0"/>
          <p:cNvSpPr/>
          <p:nvPr/>
        </p:nvSpPr>
        <p:spPr>
          <a:xfrm>
            <a:off x="1681526" y="4154614"/>
            <a:ext cx="140191" cy="282659"/>
          </a:xfrm>
          <a:custGeom>
            <a:rect b="b" l="l" r="r" t="t"/>
            <a:pathLst>
              <a:path extrusionOk="0" h="37890" w="8543">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0"/>
          <p:cNvSpPr/>
          <p:nvPr/>
        </p:nvSpPr>
        <p:spPr>
          <a:xfrm>
            <a:off x="1873842" y="4154614"/>
            <a:ext cx="140191" cy="282659"/>
          </a:xfrm>
          <a:custGeom>
            <a:rect b="b" l="l" r="r" t="t"/>
            <a:pathLst>
              <a:path extrusionOk="0" h="37890" w="8543">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0"/>
          <p:cNvSpPr/>
          <p:nvPr/>
        </p:nvSpPr>
        <p:spPr>
          <a:xfrm>
            <a:off x="2066157" y="4154614"/>
            <a:ext cx="140207" cy="282659"/>
          </a:xfrm>
          <a:custGeom>
            <a:rect b="b" l="l" r="r" t="t"/>
            <a:pathLst>
              <a:path extrusionOk="0" h="37890" w="8544">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0"/>
          <p:cNvSpPr/>
          <p:nvPr/>
        </p:nvSpPr>
        <p:spPr>
          <a:xfrm>
            <a:off x="2258489" y="4154614"/>
            <a:ext cx="140191" cy="282555"/>
          </a:xfrm>
          <a:custGeom>
            <a:rect b="b" l="l" r="r" t="t"/>
            <a:pathLst>
              <a:path extrusionOk="0" h="37876" w="8543">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0"/>
          <p:cNvSpPr/>
          <p:nvPr/>
        </p:nvSpPr>
        <p:spPr>
          <a:xfrm>
            <a:off x="2450805" y="4154614"/>
            <a:ext cx="140191" cy="282659"/>
          </a:xfrm>
          <a:custGeom>
            <a:rect b="b" l="l" r="r" t="t"/>
            <a:pathLst>
              <a:path extrusionOk="0" h="37890" w="8543">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0"/>
          <p:cNvSpPr/>
          <p:nvPr/>
        </p:nvSpPr>
        <p:spPr>
          <a:xfrm>
            <a:off x="2643121" y="4154614"/>
            <a:ext cx="140191" cy="282555"/>
          </a:xfrm>
          <a:custGeom>
            <a:rect b="b" l="l" r="r" t="t"/>
            <a:pathLst>
              <a:path extrusionOk="0" h="37876" w="8543">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0"/>
          <p:cNvSpPr/>
          <p:nvPr/>
        </p:nvSpPr>
        <p:spPr>
          <a:xfrm>
            <a:off x="2835437" y="4154614"/>
            <a:ext cx="140191" cy="282659"/>
          </a:xfrm>
          <a:custGeom>
            <a:rect b="b" l="l" r="r" t="t"/>
            <a:pathLst>
              <a:path extrusionOk="0" h="37890" w="8543">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0"/>
          <p:cNvSpPr/>
          <p:nvPr/>
        </p:nvSpPr>
        <p:spPr>
          <a:xfrm>
            <a:off x="3027752" y="4154614"/>
            <a:ext cx="140191" cy="282659"/>
          </a:xfrm>
          <a:custGeom>
            <a:rect b="b" l="l" r="r" t="t"/>
            <a:pathLst>
              <a:path extrusionOk="0" h="37890" w="8543">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0"/>
          <p:cNvSpPr/>
          <p:nvPr/>
        </p:nvSpPr>
        <p:spPr>
          <a:xfrm>
            <a:off x="3220068" y="4154614"/>
            <a:ext cx="140191" cy="282659"/>
          </a:xfrm>
          <a:custGeom>
            <a:rect b="b" l="l" r="r" t="t"/>
            <a:pathLst>
              <a:path extrusionOk="0" h="37890" w="8543">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0"/>
          <p:cNvSpPr/>
          <p:nvPr/>
        </p:nvSpPr>
        <p:spPr>
          <a:xfrm>
            <a:off x="3412382" y="4154614"/>
            <a:ext cx="140191" cy="282659"/>
          </a:xfrm>
          <a:custGeom>
            <a:rect b="b" l="l" r="r" t="t"/>
            <a:pathLst>
              <a:path extrusionOk="0" h="37890" w="8543">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0"/>
          <p:cNvSpPr/>
          <p:nvPr/>
        </p:nvSpPr>
        <p:spPr>
          <a:xfrm>
            <a:off x="3604698" y="4154614"/>
            <a:ext cx="140191" cy="282659"/>
          </a:xfrm>
          <a:custGeom>
            <a:rect b="b" l="l" r="r" t="t"/>
            <a:pathLst>
              <a:path extrusionOk="0" h="37890" w="8543">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0"/>
          <p:cNvSpPr/>
          <p:nvPr/>
        </p:nvSpPr>
        <p:spPr>
          <a:xfrm>
            <a:off x="3797014" y="4154614"/>
            <a:ext cx="140191" cy="282555"/>
          </a:xfrm>
          <a:custGeom>
            <a:rect b="b" l="l" r="r" t="t"/>
            <a:pathLst>
              <a:path extrusionOk="0" h="37876" w="8543">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0"/>
          <p:cNvSpPr/>
          <p:nvPr/>
        </p:nvSpPr>
        <p:spPr>
          <a:xfrm>
            <a:off x="3989329" y="4154614"/>
            <a:ext cx="140207" cy="282659"/>
          </a:xfrm>
          <a:custGeom>
            <a:rect b="b" l="l" r="r" t="t"/>
            <a:pathLst>
              <a:path extrusionOk="0" h="37890" w="8544">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0"/>
          <p:cNvSpPr/>
          <p:nvPr/>
        </p:nvSpPr>
        <p:spPr>
          <a:xfrm>
            <a:off x="4181662" y="4154614"/>
            <a:ext cx="140207" cy="282659"/>
          </a:xfrm>
          <a:custGeom>
            <a:rect b="b" l="l" r="r" t="t"/>
            <a:pathLst>
              <a:path extrusionOk="0" h="37890" w="8544">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50"/>
          <p:cNvGrpSpPr/>
          <p:nvPr/>
        </p:nvGrpSpPr>
        <p:grpSpPr>
          <a:xfrm>
            <a:off x="4826494" y="4155568"/>
            <a:ext cx="3601960" cy="280776"/>
            <a:chOff x="3530150" y="2790075"/>
            <a:chExt cx="1962600" cy="225306"/>
          </a:xfrm>
        </p:grpSpPr>
        <p:sp>
          <p:nvSpPr>
            <p:cNvPr id="474" name="Google Shape;474;p50"/>
            <p:cNvSpPr/>
            <p:nvPr/>
          </p:nvSpPr>
          <p:spPr>
            <a:xfrm>
              <a:off x="3530150" y="2790075"/>
              <a:ext cx="1962600" cy="225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0"/>
            <p:cNvSpPr/>
            <p:nvPr/>
          </p:nvSpPr>
          <p:spPr>
            <a:xfrm>
              <a:off x="3530152" y="2790081"/>
              <a:ext cx="602700" cy="225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50"/>
          <p:cNvSpPr txBox="1"/>
          <p:nvPr/>
        </p:nvSpPr>
        <p:spPr>
          <a:xfrm>
            <a:off x="719925" y="3089538"/>
            <a:ext cx="801300" cy="5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Montserrat"/>
                <a:ea typeface="Montserrat"/>
                <a:cs typeface="Montserrat"/>
                <a:sym typeface="Montserrat"/>
              </a:rPr>
              <a:t>60%</a:t>
            </a:r>
            <a:endParaRPr sz="1600">
              <a:solidFill>
                <a:schemeClr val="lt1"/>
              </a:solidFill>
              <a:latin typeface="Montserrat"/>
              <a:ea typeface="Montserrat"/>
              <a:cs typeface="Montserrat"/>
              <a:sym typeface="Montserrat"/>
            </a:endParaRPr>
          </a:p>
        </p:txBody>
      </p:sp>
      <p:sp>
        <p:nvSpPr>
          <p:cNvPr id="477" name="Google Shape;477;p50"/>
          <p:cNvSpPr txBox="1"/>
          <p:nvPr/>
        </p:nvSpPr>
        <p:spPr>
          <a:xfrm>
            <a:off x="4826500" y="4041038"/>
            <a:ext cx="801300" cy="5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Montserrat"/>
                <a:ea typeface="Montserrat"/>
                <a:cs typeface="Montserrat"/>
                <a:sym typeface="Montserrat"/>
              </a:rPr>
              <a:t>30</a:t>
            </a:r>
            <a:r>
              <a:rPr lang="en" sz="1600">
                <a:solidFill>
                  <a:schemeClr val="lt1"/>
                </a:solidFill>
                <a:latin typeface="Montserrat"/>
                <a:ea typeface="Montserrat"/>
                <a:cs typeface="Montserrat"/>
                <a:sym typeface="Montserrat"/>
              </a:rPr>
              <a:t>%</a:t>
            </a:r>
            <a:endParaRPr sz="1600">
              <a:solidFill>
                <a:schemeClr val="lt1"/>
              </a:solidFill>
              <a:latin typeface="Montserrat"/>
              <a:ea typeface="Montserrat"/>
              <a:cs typeface="Montserrat"/>
              <a:sym typeface="Montserrat"/>
            </a:endParaRPr>
          </a:p>
        </p:txBody>
      </p:sp>
      <p:pic>
        <p:nvPicPr>
          <p:cNvPr id="478" name="Google Shape;478;p50"/>
          <p:cNvPicPr preferRelativeResize="0"/>
          <p:nvPr/>
        </p:nvPicPr>
        <p:blipFill rotWithShape="1">
          <a:blip r:embed="rId3">
            <a:alphaModFix/>
          </a:blip>
          <a:srcRect b="9134" l="1545" r="0" t="19334"/>
          <a:stretch/>
        </p:blipFill>
        <p:spPr>
          <a:xfrm>
            <a:off x="4572000" y="540000"/>
            <a:ext cx="4572000" cy="18016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1"/>
          <p:cNvSpPr txBox="1"/>
          <p:nvPr>
            <p:ph type="title"/>
          </p:nvPr>
        </p:nvSpPr>
        <p:spPr>
          <a:xfrm>
            <a:off x="720000" y="352500"/>
            <a:ext cx="4229700" cy="12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INFOGRAPHICS MAKE YOUR IDEA</a:t>
            </a:r>
            <a:endParaRPr/>
          </a:p>
          <a:p>
            <a:pPr indent="0" lvl="0" marL="0" rtl="0" algn="l">
              <a:spcBef>
                <a:spcPts val="0"/>
              </a:spcBef>
              <a:spcAft>
                <a:spcPts val="0"/>
              </a:spcAft>
              <a:buNone/>
            </a:pPr>
            <a:r>
              <a:rPr lang="en">
                <a:solidFill>
                  <a:schemeClr val="lt1"/>
                </a:solidFill>
                <a:highlight>
                  <a:schemeClr val="accent3"/>
                </a:highlight>
              </a:rPr>
              <a:t>UNDERSTANDABLE</a:t>
            </a:r>
            <a:endParaRPr>
              <a:solidFill>
                <a:schemeClr val="lt1"/>
              </a:solidFill>
              <a:highlight>
                <a:schemeClr val="accent3"/>
              </a:highlight>
            </a:endParaRPr>
          </a:p>
        </p:txBody>
      </p:sp>
      <p:sp>
        <p:nvSpPr>
          <p:cNvPr id="484" name="Google Shape;484;p51"/>
          <p:cNvSpPr/>
          <p:nvPr/>
        </p:nvSpPr>
        <p:spPr>
          <a:xfrm>
            <a:off x="720012" y="2327711"/>
            <a:ext cx="2387933" cy="1078546"/>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1"/>
          <p:cNvSpPr/>
          <p:nvPr/>
        </p:nvSpPr>
        <p:spPr>
          <a:xfrm>
            <a:off x="720012" y="3520341"/>
            <a:ext cx="2387933" cy="1078546"/>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1"/>
          <p:cNvSpPr/>
          <p:nvPr/>
        </p:nvSpPr>
        <p:spPr>
          <a:xfrm>
            <a:off x="3194011" y="2327711"/>
            <a:ext cx="2387933" cy="1078546"/>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1"/>
          <p:cNvSpPr/>
          <p:nvPr/>
        </p:nvSpPr>
        <p:spPr>
          <a:xfrm>
            <a:off x="3194011" y="3520341"/>
            <a:ext cx="2387933" cy="1078546"/>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 name="Google Shape;488;p51"/>
          <p:cNvGrpSpPr/>
          <p:nvPr/>
        </p:nvGrpSpPr>
        <p:grpSpPr>
          <a:xfrm>
            <a:off x="2798746" y="3114006"/>
            <a:ext cx="704359" cy="698899"/>
            <a:chOff x="-15688425" y="3707725"/>
            <a:chExt cx="304825" cy="302475"/>
          </a:xfrm>
        </p:grpSpPr>
        <p:sp>
          <p:nvSpPr>
            <p:cNvPr id="489" name="Google Shape;489;p51"/>
            <p:cNvSpPr/>
            <p:nvPr/>
          </p:nvSpPr>
          <p:spPr>
            <a:xfrm>
              <a:off x="-15687650" y="3884950"/>
              <a:ext cx="304050" cy="125250"/>
            </a:xfrm>
            <a:custGeom>
              <a:rect b="b" l="l" r="r" t="t"/>
              <a:pathLst>
                <a:path extrusionOk="0" h="5010" w="12162">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1"/>
            <p:cNvSpPr/>
            <p:nvPr/>
          </p:nvSpPr>
          <p:spPr>
            <a:xfrm>
              <a:off x="-15634875" y="3956600"/>
              <a:ext cx="49650" cy="18150"/>
            </a:xfrm>
            <a:custGeom>
              <a:rect b="b" l="l" r="r" t="t"/>
              <a:pathLst>
                <a:path extrusionOk="0" h="726" w="1986">
                  <a:moveTo>
                    <a:pt x="379" y="1"/>
                  </a:moveTo>
                  <a:cubicBezTo>
                    <a:pt x="158" y="1"/>
                    <a:pt x="1" y="158"/>
                    <a:pt x="1" y="348"/>
                  </a:cubicBezTo>
                  <a:cubicBezTo>
                    <a:pt x="1" y="568"/>
                    <a:pt x="158" y="726"/>
                    <a:pt x="379" y="726"/>
                  </a:cubicBezTo>
                  <a:lnTo>
                    <a:pt x="1985" y="726"/>
                  </a:lnTo>
                  <a:lnTo>
                    <a:pt x="14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1"/>
            <p:cNvSpPr/>
            <p:nvPr/>
          </p:nvSpPr>
          <p:spPr>
            <a:xfrm>
              <a:off x="-15434025" y="3920375"/>
              <a:ext cx="31525" cy="18150"/>
            </a:xfrm>
            <a:custGeom>
              <a:rect b="b" l="l" r="r" t="t"/>
              <a:pathLst>
                <a:path extrusionOk="0" h="726" w="1261">
                  <a:moveTo>
                    <a:pt x="567" y="1"/>
                  </a:moveTo>
                  <a:lnTo>
                    <a:pt x="0" y="725"/>
                  </a:lnTo>
                  <a:lnTo>
                    <a:pt x="914" y="725"/>
                  </a:lnTo>
                  <a:cubicBezTo>
                    <a:pt x="1103" y="725"/>
                    <a:pt x="1261" y="568"/>
                    <a:pt x="1261" y="347"/>
                  </a:cubicBezTo>
                  <a:cubicBezTo>
                    <a:pt x="1261" y="158"/>
                    <a:pt x="1103" y="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1"/>
            <p:cNvSpPr/>
            <p:nvPr/>
          </p:nvSpPr>
          <p:spPr>
            <a:xfrm>
              <a:off x="-15436400" y="3974725"/>
              <a:ext cx="52800" cy="17350"/>
            </a:xfrm>
            <a:custGeom>
              <a:rect b="b" l="l" r="r" t="t"/>
              <a:pathLst>
                <a:path extrusionOk="0" h="694" w="2112">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1"/>
            <p:cNvSpPr/>
            <p:nvPr/>
          </p:nvSpPr>
          <p:spPr>
            <a:xfrm>
              <a:off x="-15688425" y="3992050"/>
              <a:ext cx="54350" cy="18150"/>
            </a:xfrm>
            <a:custGeom>
              <a:rect b="b" l="l" r="r" t="t"/>
              <a:pathLst>
                <a:path extrusionOk="0" h="726" w="2174">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1"/>
            <p:cNvSpPr/>
            <p:nvPr/>
          </p:nvSpPr>
          <p:spPr>
            <a:xfrm>
              <a:off x="-15664800" y="3707725"/>
              <a:ext cx="252850" cy="161475"/>
            </a:xfrm>
            <a:custGeom>
              <a:rect b="b" l="l" r="r" t="t"/>
              <a:pathLst>
                <a:path extrusionOk="0" h="6459" w="10114">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5" name="Google Shape;495;p51"/>
          <p:cNvSpPr txBox="1"/>
          <p:nvPr/>
        </p:nvSpPr>
        <p:spPr>
          <a:xfrm>
            <a:off x="942375" y="2488525"/>
            <a:ext cx="1458600" cy="7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Montserrat"/>
                <a:ea typeface="Montserrat"/>
                <a:cs typeface="Montserrat"/>
                <a:sym typeface="Montserrat"/>
              </a:rPr>
              <a:t>Mars is actually a cold place</a:t>
            </a:r>
            <a:endParaRPr sz="1600">
              <a:solidFill>
                <a:schemeClr val="dk2"/>
              </a:solidFill>
              <a:latin typeface="Montserrat"/>
              <a:ea typeface="Montserrat"/>
              <a:cs typeface="Montserrat"/>
              <a:sym typeface="Montserrat"/>
            </a:endParaRPr>
          </a:p>
        </p:txBody>
      </p:sp>
      <p:sp>
        <p:nvSpPr>
          <p:cNvPr id="496" name="Google Shape;496;p51"/>
          <p:cNvSpPr txBox="1"/>
          <p:nvPr/>
        </p:nvSpPr>
        <p:spPr>
          <a:xfrm>
            <a:off x="942375" y="3681150"/>
            <a:ext cx="1458600" cy="7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Montserrat"/>
                <a:ea typeface="Montserrat"/>
                <a:cs typeface="Montserrat"/>
                <a:sym typeface="Montserrat"/>
              </a:rPr>
              <a:t>Jupiter is the biggest planet</a:t>
            </a:r>
            <a:endParaRPr sz="1600">
              <a:solidFill>
                <a:schemeClr val="dk2"/>
              </a:solidFill>
              <a:latin typeface="Montserrat"/>
              <a:ea typeface="Montserrat"/>
              <a:cs typeface="Montserrat"/>
              <a:sym typeface="Montserrat"/>
            </a:endParaRPr>
          </a:p>
        </p:txBody>
      </p:sp>
      <p:sp>
        <p:nvSpPr>
          <p:cNvPr id="497" name="Google Shape;497;p51"/>
          <p:cNvSpPr txBox="1"/>
          <p:nvPr/>
        </p:nvSpPr>
        <p:spPr>
          <a:xfrm>
            <a:off x="3869275" y="2488525"/>
            <a:ext cx="1463100" cy="75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2"/>
                </a:solidFill>
                <a:latin typeface="Montserrat"/>
                <a:ea typeface="Montserrat"/>
                <a:cs typeface="Montserrat"/>
                <a:sym typeface="Montserrat"/>
              </a:rPr>
              <a:t>Venus has a beautiful</a:t>
            </a:r>
            <a:endParaRPr sz="1600">
              <a:solidFill>
                <a:schemeClr val="dk2"/>
              </a:solidFill>
              <a:latin typeface="Montserrat"/>
              <a:ea typeface="Montserrat"/>
              <a:cs typeface="Montserrat"/>
              <a:sym typeface="Montserrat"/>
            </a:endParaRPr>
          </a:p>
          <a:p>
            <a:pPr indent="0" lvl="0" marL="0" rtl="0" algn="r">
              <a:spcBef>
                <a:spcPts val="0"/>
              </a:spcBef>
              <a:spcAft>
                <a:spcPts val="0"/>
              </a:spcAft>
              <a:buNone/>
            </a:pPr>
            <a:r>
              <a:rPr lang="en" sz="1600">
                <a:solidFill>
                  <a:schemeClr val="dk2"/>
                </a:solidFill>
                <a:latin typeface="Montserrat"/>
                <a:ea typeface="Montserrat"/>
                <a:cs typeface="Montserrat"/>
                <a:sym typeface="Montserrat"/>
              </a:rPr>
              <a:t>name</a:t>
            </a:r>
            <a:endParaRPr sz="1600">
              <a:solidFill>
                <a:schemeClr val="dk2"/>
              </a:solidFill>
              <a:latin typeface="Montserrat"/>
              <a:ea typeface="Montserrat"/>
              <a:cs typeface="Montserrat"/>
              <a:sym typeface="Montserrat"/>
            </a:endParaRPr>
          </a:p>
        </p:txBody>
      </p:sp>
      <p:sp>
        <p:nvSpPr>
          <p:cNvPr id="498" name="Google Shape;498;p51"/>
          <p:cNvSpPr txBox="1"/>
          <p:nvPr/>
        </p:nvSpPr>
        <p:spPr>
          <a:xfrm>
            <a:off x="3869450" y="3681150"/>
            <a:ext cx="1463100" cy="75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2"/>
                </a:solidFill>
                <a:latin typeface="Montserrat"/>
                <a:ea typeface="Montserrat"/>
                <a:cs typeface="Montserrat"/>
                <a:sym typeface="Montserrat"/>
              </a:rPr>
              <a:t>Mercury is the smallest</a:t>
            </a:r>
            <a:endParaRPr sz="1600">
              <a:solidFill>
                <a:schemeClr val="dk2"/>
              </a:solidFill>
              <a:latin typeface="Montserrat"/>
              <a:ea typeface="Montserrat"/>
              <a:cs typeface="Montserrat"/>
              <a:sym typeface="Montserrat"/>
            </a:endParaRPr>
          </a:p>
          <a:p>
            <a:pPr indent="0" lvl="0" marL="0" rtl="0" algn="r">
              <a:spcBef>
                <a:spcPts val="0"/>
              </a:spcBef>
              <a:spcAft>
                <a:spcPts val="0"/>
              </a:spcAft>
              <a:buNone/>
            </a:pPr>
            <a:r>
              <a:rPr lang="en" sz="1600">
                <a:solidFill>
                  <a:schemeClr val="dk2"/>
                </a:solidFill>
                <a:latin typeface="Montserrat"/>
                <a:ea typeface="Montserrat"/>
                <a:cs typeface="Montserrat"/>
                <a:sym typeface="Montserrat"/>
              </a:rPr>
              <a:t>planet</a:t>
            </a:r>
            <a:endParaRPr sz="1600">
              <a:solidFill>
                <a:schemeClr val="dk2"/>
              </a:solidFill>
              <a:latin typeface="Montserrat"/>
              <a:ea typeface="Montserrat"/>
              <a:cs typeface="Montserrat"/>
              <a:sym typeface="Montserrat"/>
            </a:endParaRPr>
          </a:p>
        </p:txBody>
      </p:sp>
      <p:pic>
        <p:nvPicPr>
          <p:cNvPr id="499" name="Google Shape;499;p51"/>
          <p:cNvPicPr preferRelativeResize="0"/>
          <p:nvPr/>
        </p:nvPicPr>
        <p:blipFill rotWithShape="1">
          <a:blip r:embed="rId3">
            <a:alphaModFix/>
          </a:blip>
          <a:srcRect b="0" l="33932" r="35786" t="0"/>
          <a:stretch/>
        </p:blipFill>
        <p:spPr>
          <a:xfrm>
            <a:off x="6374850" y="0"/>
            <a:ext cx="2768424"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2"/>
          <p:cNvSpPr txBox="1"/>
          <p:nvPr>
            <p:ph type="title"/>
          </p:nvPr>
        </p:nvSpPr>
        <p:spPr>
          <a:xfrm>
            <a:off x="720000" y="383450"/>
            <a:ext cx="38520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 SAME GOES</a:t>
            </a:r>
            <a:endParaRPr/>
          </a:p>
          <a:p>
            <a:pPr indent="0" lvl="0" marL="0" rtl="0" algn="l">
              <a:spcBef>
                <a:spcPts val="0"/>
              </a:spcBef>
              <a:spcAft>
                <a:spcPts val="0"/>
              </a:spcAft>
              <a:buNone/>
            </a:pPr>
            <a:r>
              <a:rPr lang="en">
                <a:solidFill>
                  <a:schemeClr val="lt1"/>
                </a:solidFill>
                <a:highlight>
                  <a:schemeClr val="accent3"/>
                </a:highlight>
              </a:rPr>
              <a:t>FOR TABLES</a:t>
            </a:r>
            <a:endParaRPr>
              <a:solidFill>
                <a:schemeClr val="lt1"/>
              </a:solidFill>
              <a:highlight>
                <a:schemeClr val="accent3"/>
              </a:highlight>
            </a:endParaRPr>
          </a:p>
        </p:txBody>
      </p:sp>
      <p:graphicFrame>
        <p:nvGraphicFramePr>
          <p:cNvPr id="505" name="Google Shape;505;p52"/>
          <p:cNvGraphicFramePr/>
          <p:nvPr/>
        </p:nvGraphicFramePr>
        <p:xfrm>
          <a:off x="720000" y="2466075"/>
          <a:ext cx="3000000" cy="3000000"/>
        </p:xfrm>
        <a:graphic>
          <a:graphicData uri="http://schemas.openxmlformats.org/drawingml/2006/table">
            <a:tbl>
              <a:tblPr>
                <a:noFill/>
                <a:tableStyleId>{BFC63B49-BCBC-41E0-842D-20A91E636B9E}</a:tableStyleId>
              </a:tblPr>
              <a:tblGrid>
                <a:gridCol w="1069350"/>
                <a:gridCol w="1069350"/>
                <a:gridCol w="1069350"/>
                <a:gridCol w="1069350"/>
              </a:tblGrid>
              <a:tr h="712475">
                <a:tc>
                  <a:txBody>
                    <a:bodyPr/>
                    <a:lstStyle/>
                    <a:p>
                      <a:pPr indent="0" lvl="0" marL="0" rtl="0" algn="l">
                        <a:spcBef>
                          <a:spcPts val="0"/>
                        </a:spcBef>
                        <a:spcAft>
                          <a:spcPts val="0"/>
                        </a:spcAft>
                        <a:buNone/>
                      </a:pPr>
                      <a:r>
                        <a:t/>
                      </a:r>
                      <a:endParaRPr sz="200">
                        <a:solidFill>
                          <a:schemeClr val="dk1"/>
                        </a:solidFill>
                      </a:endParaRPr>
                    </a:p>
                  </a:txBody>
                  <a:tcPr marT="91425" marB="91425" marR="91425" marL="91425">
                    <a:lnL cap="flat" cmpd="sng" w="9525">
                      <a:solidFill>
                        <a:srgbClr val="0E2A47">
                          <a:alpha val="0"/>
                        </a:srgbClr>
                      </a:solidFill>
                      <a:prstDash val="solid"/>
                      <a:round/>
                      <a:headEnd len="sm" w="sm" type="none"/>
                      <a:tailEnd len="sm" w="sm" type="none"/>
                    </a:lnL>
                    <a:lnR cap="flat" cmpd="sng" w="9525">
                      <a:solidFill>
                        <a:srgbClr val="0E2A47">
                          <a:alpha val="0"/>
                        </a:srgbClr>
                      </a:solidFill>
                      <a:prstDash val="solid"/>
                      <a:round/>
                      <a:headEnd len="sm" w="sm" type="none"/>
                      <a:tailEnd len="sm" w="sm" type="none"/>
                    </a:lnR>
                    <a:lnT cap="flat" cmpd="sng" w="9525">
                      <a:solidFill>
                        <a:srgbClr val="0E2A47">
                          <a:alpha val="0"/>
                        </a:srgbClr>
                      </a:solidFill>
                      <a:prstDash val="solid"/>
                      <a:round/>
                      <a:headEnd len="sm" w="sm" type="none"/>
                      <a:tailEnd len="sm" w="sm" type="none"/>
                    </a:lnT>
                    <a:lnB cap="flat" cmpd="sng" w="9525">
                      <a:solidFill>
                        <a:srgbClr val="0E2A47">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Mars</a:t>
                      </a:r>
                      <a:endParaRPr b="1">
                        <a:solidFill>
                          <a:schemeClr val="dk1"/>
                        </a:solidFill>
                        <a:latin typeface="Montserrat"/>
                        <a:ea typeface="Montserrat"/>
                        <a:cs typeface="Montserrat"/>
                        <a:sym typeface="Montserrat"/>
                      </a:endParaRPr>
                    </a:p>
                  </a:txBody>
                  <a:tcPr marT="91425" marB="91425" marR="91425" marL="91425" anchor="ctr">
                    <a:lnL cap="flat" cmpd="sng" w="9525">
                      <a:solidFill>
                        <a:srgbClr val="0E2A47">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E2A47">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Jupiter</a:t>
                      </a:r>
                      <a:endParaRPr b="1">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E2A47">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Saturn</a:t>
                      </a:r>
                      <a:endParaRPr b="1">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9525">
                      <a:solidFill>
                        <a:srgbClr val="0E2A47">
                          <a:alpha val="0"/>
                        </a:srgbClr>
                      </a:solidFill>
                      <a:prstDash val="solid"/>
                      <a:round/>
                      <a:headEnd len="sm" w="sm" type="none"/>
                      <a:tailEnd len="sm" w="sm" type="none"/>
                    </a:lnR>
                    <a:lnT cap="flat" cmpd="sng" w="9525">
                      <a:solidFill>
                        <a:srgbClr val="0E2A47">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r>
              <a:tr h="712475">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Mass</a:t>
                      </a:r>
                      <a:endParaRPr b="1">
                        <a:solidFill>
                          <a:schemeClr val="dk1"/>
                        </a:solidFill>
                        <a:latin typeface="Montserrat"/>
                        <a:ea typeface="Montserrat"/>
                        <a:cs typeface="Montserrat"/>
                        <a:sym typeface="Montserrat"/>
                      </a:endParaRPr>
                    </a:p>
                  </a:txBody>
                  <a:tcPr marT="91425" marB="91425" marR="91425" marL="91425" anchor="ctr">
                    <a:lnL cap="flat" cmpd="sng" w="9525">
                      <a:solidFill>
                        <a:srgbClr val="0E2A47">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E2A47">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None/>
                      </a:pPr>
                      <a:r>
                        <a:rPr lang="en" sz="1600">
                          <a:solidFill>
                            <a:schemeClr val="dk1"/>
                          </a:solidFill>
                          <a:latin typeface="Montserrat"/>
                          <a:ea typeface="Montserrat"/>
                          <a:cs typeface="Montserrat"/>
                          <a:sym typeface="Montserrat"/>
                        </a:rPr>
                        <a:t>0.06</a:t>
                      </a:r>
                      <a:endParaRPr sz="1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lang="en" sz="1600">
                          <a:solidFill>
                            <a:schemeClr val="dk1"/>
                          </a:solidFill>
                          <a:latin typeface="Montserrat"/>
                          <a:ea typeface="Montserrat"/>
                          <a:cs typeface="Montserrat"/>
                          <a:sym typeface="Montserrat"/>
                        </a:rPr>
                        <a:t>0.11</a:t>
                      </a:r>
                      <a:endParaRPr sz="1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lang="en" sz="1600">
                          <a:solidFill>
                            <a:schemeClr val="dk1"/>
                          </a:solidFill>
                          <a:latin typeface="Montserrat"/>
                          <a:ea typeface="Montserrat"/>
                          <a:cs typeface="Montserrat"/>
                          <a:sym typeface="Montserrat"/>
                        </a:rPr>
                        <a:t>95.2</a:t>
                      </a:r>
                      <a:endParaRPr sz="1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9525">
                      <a:solidFill>
                        <a:srgbClr val="0E2A47">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5"/>
                    </a:solidFill>
                  </a:tcPr>
                </a:tc>
              </a:tr>
              <a:tr h="712475">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Diameter</a:t>
                      </a:r>
                      <a:endParaRPr b="1">
                        <a:solidFill>
                          <a:schemeClr val="dk1"/>
                        </a:solidFill>
                        <a:latin typeface="Montserrat"/>
                        <a:ea typeface="Montserrat"/>
                        <a:cs typeface="Montserrat"/>
                        <a:sym typeface="Montserrat"/>
                      </a:endParaRPr>
                    </a:p>
                  </a:txBody>
                  <a:tcPr marT="91425" marB="91425" marR="91425" marL="91425" anchor="ctr">
                    <a:lnL cap="flat" cmpd="sng" w="9525">
                      <a:solidFill>
                        <a:srgbClr val="0E2A47">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E2A47">
                          <a:alpha val="0"/>
                        </a:srgbClr>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None/>
                      </a:pPr>
                      <a:r>
                        <a:rPr lang="en" sz="1600">
                          <a:solidFill>
                            <a:schemeClr val="dk1"/>
                          </a:solidFill>
                          <a:latin typeface="Montserrat"/>
                          <a:ea typeface="Montserrat"/>
                          <a:cs typeface="Montserrat"/>
                          <a:sym typeface="Montserrat"/>
                        </a:rPr>
                        <a:t>0.38</a:t>
                      </a:r>
                      <a:endParaRPr sz="1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E2A47">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lang="en" sz="1600">
                          <a:solidFill>
                            <a:schemeClr val="dk1"/>
                          </a:solidFill>
                          <a:latin typeface="Montserrat"/>
                          <a:ea typeface="Montserrat"/>
                          <a:cs typeface="Montserrat"/>
                          <a:sym typeface="Montserrat"/>
                        </a:rPr>
                        <a:t>0.53</a:t>
                      </a:r>
                      <a:endParaRPr sz="1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E2A47">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lang="en" sz="1600">
                          <a:solidFill>
                            <a:schemeClr val="dk1"/>
                          </a:solidFill>
                          <a:latin typeface="Montserrat"/>
                          <a:ea typeface="Montserrat"/>
                          <a:cs typeface="Montserrat"/>
                          <a:sym typeface="Montserrat"/>
                        </a:rPr>
                        <a:t>9.4</a:t>
                      </a:r>
                      <a:endParaRPr sz="1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9525">
                      <a:solidFill>
                        <a:srgbClr val="0E2A47">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E2A47">
                          <a:alpha val="0"/>
                        </a:srgbClr>
                      </a:solidFill>
                      <a:prstDash val="solid"/>
                      <a:round/>
                      <a:headEnd len="sm" w="sm" type="none"/>
                      <a:tailEnd len="sm" w="sm" type="none"/>
                    </a:lnB>
                    <a:solidFill>
                      <a:schemeClr val="accent5"/>
                    </a:solidFill>
                  </a:tcPr>
                </a:tc>
              </a:tr>
            </a:tbl>
          </a:graphicData>
        </a:graphic>
      </p:graphicFrame>
      <p:pic>
        <p:nvPicPr>
          <p:cNvPr id="506" name="Google Shape;506;p52"/>
          <p:cNvPicPr preferRelativeResize="0"/>
          <p:nvPr/>
        </p:nvPicPr>
        <p:blipFill rotWithShape="1">
          <a:blip r:embed="rId3">
            <a:alphaModFix/>
          </a:blip>
          <a:srcRect b="2353" l="32553" r="26497" t="0"/>
          <a:stretch/>
        </p:blipFill>
        <p:spPr>
          <a:xfrm>
            <a:off x="5394100" y="540000"/>
            <a:ext cx="3029899" cy="406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3"/>
          <p:cNvSpPr txBox="1"/>
          <p:nvPr>
            <p:ph type="title"/>
          </p:nvPr>
        </p:nvSpPr>
        <p:spPr>
          <a:xfrm>
            <a:off x="720000" y="383450"/>
            <a:ext cx="36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TIMELINE ALWAYS</a:t>
            </a:r>
            <a:endParaRPr/>
          </a:p>
          <a:p>
            <a:pPr indent="0" lvl="0" marL="0" rtl="0" algn="l">
              <a:spcBef>
                <a:spcPts val="0"/>
              </a:spcBef>
              <a:spcAft>
                <a:spcPts val="0"/>
              </a:spcAft>
              <a:buNone/>
            </a:pPr>
            <a:r>
              <a:rPr lang="en">
                <a:solidFill>
                  <a:schemeClr val="lt1"/>
                </a:solidFill>
                <a:highlight>
                  <a:schemeClr val="accent3"/>
                </a:highlight>
              </a:rPr>
              <a:t>WORKS WELL</a:t>
            </a:r>
            <a:endParaRPr>
              <a:solidFill>
                <a:schemeClr val="lt1"/>
              </a:solidFill>
              <a:highlight>
                <a:schemeClr val="accent3"/>
              </a:highlight>
            </a:endParaRPr>
          </a:p>
        </p:txBody>
      </p:sp>
      <p:sp>
        <p:nvSpPr>
          <p:cNvPr id="512" name="Google Shape;512;p53"/>
          <p:cNvSpPr txBox="1"/>
          <p:nvPr/>
        </p:nvSpPr>
        <p:spPr>
          <a:xfrm>
            <a:off x="1409800" y="2964226"/>
            <a:ext cx="402300" cy="2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1</a:t>
            </a:r>
            <a:endParaRPr b="1" sz="2000">
              <a:solidFill>
                <a:schemeClr val="dk1"/>
              </a:solidFill>
              <a:latin typeface="Montserrat"/>
              <a:ea typeface="Montserrat"/>
              <a:cs typeface="Montserrat"/>
              <a:sym typeface="Montserrat"/>
            </a:endParaRPr>
          </a:p>
        </p:txBody>
      </p:sp>
      <p:sp>
        <p:nvSpPr>
          <p:cNvPr id="513" name="Google Shape;513;p53"/>
          <p:cNvSpPr txBox="1"/>
          <p:nvPr/>
        </p:nvSpPr>
        <p:spPr>
          <a:xfrm>
            <a:off x="2884188" y="2964226"/>
            <a:ext cx="402300" cy="2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2</a:t>
            </a:r>
            <a:endParaRPr b="1" sz="2000">
              <a:solidFill>
                <a:schemeClr val="dk1"/>
              </a:solidFill>
              <a:latin typeface="Montserrat"/>
              <a:ea typeface="Montserrat"/>
              <a:cs typeface="Montserrat"/>
              <a:sym typeface="Montserrat"/>
            </a:endParaRPr>
          </a:p>
        </p:txBody>
      </p:sp>
      <p:sp>
        <p:nvSpPr>
          <p:cNvPr id="514" name="Google Shape;514;p53"/>
          <p:cNvSpPr txBox="1"/>
          <p:nvPr/>
        </p:nvSpPr>
        <p:spPr>
          <a:xfrm>
            <a:off x="5867600" y="2964225"/>
            <a:ext cx="400800" cy="2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4</a:t>
            </a:r>
            <a:endParaRPr b="1" sz="2000">
              <a:solidFill>
                <a:schemeClr val="dk1"/>
              </a:solidFill>
              <a:latin typeface="Montserrat"/>
              <a:ea typeface="Montserrat"/>
              <a:cs typeface="Montserrat"/>
              <a:sym typeface="Montserrat"/>
            </a:endParaRPr>
          </a:p>
        </p:txBody>
      </p:sp>
      <p:sp>
        <p:nvSpPr>
          <p:cNvPr id="515" name="Google Shape;515;p53"/>
          <p:cNvSpPr txBox="1"/>
          <p:nvPr/>
        </p:nvSpPr>
        <p:spPr>
          <a:xfrm>
            <a:off x="4358575" y="2964226"/>
            <a:ext cx="402300" cy="2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3</a:t>
            </a:r>
            <a:endParaRPr b="1" sz="2000">
              <a:solidFill>
                <a:schemeClr val="dk1"/>
              </a:solidFill>
              <a:latin typeface="Montserrat"/>
              <a:ea typeface="Montserrat"/>
              <a:cs typeface="Montserrat"/>
              <a:sym typeface="Montserrat"/>
            </a:endParaRPr>
          </a:p>
        </p:txBody>
      </p:sp>
      <p:grpSp>
        <p:nvGrpSpPr>
          <p:cNvPr id="516" name="Google Shape;516;p53"/>
          <p:cNvGrpSpPr/>
          <p:nvPr/>
        </p:nvGrpSpPr>
        <p:grpSpPr>
          <a:xfrm>
            <a:off x="1551437" y="2571755"/>
            <a:ext cx="6182774" cy="304846"/>
            <a:chOff x="134576" y="1047018"/>
            <a:chExt cx="4453485" cy="223003"/>
          </a:xfrm>
        </p:grpSpPr>
        <p:sp>
          <p:nvSpPr>
            <p:cNvPr id="517" name="Google Shape;517;p53"/>
            <p:cNvSpPr/>
            <p:nvPr/>
          </p:nvSpPr>
          <p:spPr>
            <a:xfrm>
              <a:off x="2255470" y="1047023"/>
              <a:ext cx="1060474" cy="7229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3"/>
            <p:cNvSpPr/>
            <p:nvPr/>
          </p:nvSpPr>
          <p:spPr>
            <a:xfrm>
              <a:off x="134576" y="1047023"/>
              <a:ext cx="1060474" cy="7229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53"/>
            <p:cNvGrpSpPr/>
            <p:nvPr/>
          </p:nvGrpSpPr>
          <p:grpSpPr>
            <a:xfrm>
              <a:off x="1172346" y="1047018"/>
              <a:ext cx="1083151" cy="223003"/>
              <a:chOff x="2849073" y="3079467"/>
              <a:chExt cx="2000279" cy="411825"/>
            </a:xfrm>
          </p:grpSpPr>
          <p:sp>
            <p:nvSpPr>
              <p:cNvPr id="520" name="Google Shape;520;p53"/>
              <p:cNvSpPr/>
              <p:nvPr/>
            </p:nvSpPr>
            <p:spPr>
              <a:xfrm>
                <a:off x="2890952" y="3079475"/>
                <a:ext cx="1958400" cy="13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53"/>
              <p:cNvGrpSpPr/>
              <p:nvPr/>
            </p:nvGrpSpPr>
            <p:grpSpPr>
              <a:xfrm rot="10800000">
                <a:off x="2849073" y="3079467"/>
                <a:ext cx="92400" cy="411825"/>
                <a:chOff x="2070100" y="2563700"/>
                <a:chExt cx="92400" cy="411825"/>
              </a:xfrm>
            </p:grpSpPr>
            <p:cxnSp>
              <p:nvCxnSpPr>
                <p:cNvPr id="522" name="Google Shape;522;p53"/>
                <p:cNvCxnSpPr/>
                <p:nvPr/>
              </p:nvCxnSpPr>
              <p:spPr>
                <a:xfrm>
                  <a:off x="2116300" y="2616125"/>
                  <a:ext cx="0" cy="359400"/>
                </a:xfrm>
                <a:prstGeom prst="straightConnector1">
                  <a:avLst/>
                </a:prstGeom>
                <a:noFill/>
                <a:ln cap="flat" cmpd="sng" w="9525">
                  <a:solidFill>
                    <a:schemeClr val="dk1"/>
                  </a:solidFill>
                  <a:prstDash val="solid"/>
                  <a:round/>
                  <a:headEnd len="sm" w="sm" type="none"/>
                  <a:tailEnd len="sm" w="sm" type="none"/>
                </a:ln>
              </p:spPr>
            </p:cxnSp>
            <p:sp>
              <p:nvSpPr>
                <p:cNvPr id="523" name="Google Shape;523;p53"/>
                <p:cNvSpPr/>
                <p:nvPr/>
              </p:nvSpPr>
              <p:spPr>
                <a:xfrm>
                  <a:off x="2070100" y="2563700"/>
                  <a:ext cx="92400" cy="92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4" name="Google Shape;524;p53"/>
            <p:cNvGrpSpPr/>
            <p:nvPr/>
          </p:nvGrpSpPr>
          <p:grpSpPr>
            <a:xfrm>
              <a:off x="3290132" y="1047018"/>
              <a:ext cx="1297929" cy="223003"/>
              <a:chOff x="6760035" y="3079467"/>
              <a:chExt cx="2396914" cy="411825"/>
            </a:xfrm>
          </p:grpSpPr>
          <p:sp>
            <p:nvSpPr>
              <p:cNvPr id="525" name="Google Shape;525;p53"/>
              <p:cNvSpPr/>
              <p:nvPr/>
            </p:nvSpPr>
            <p:spPr>
              <a:xfrm>
                <a:off x="6807650" y="3079475"/>
                <a:ext cx="2349300" cy="13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53"/>
              <p:cNvGrpSpPr/>
              <p:nvPr/>
            </p:nvGrpSpPr>
            <p:grpSpPr>
              <a:xfrm rot="10800000">
                <a:off x="6760035" y="3079467"/>
                <a:ext cx="92400" cy="411825"/>
                <a:chOff x="2070100" y="2563700"/>
                <a:chExt cx="92400" cy="411825"/>
              </a:xfrm>
            </p:grpSpPr>
            <p:cxnSp>
              <p:nvCxnSpPr>
                <p:cNvPr id="527" name="Google Shape;527;p53"/>
                <p:cNvCxnSpPr/>
                <p:nvPr/>
              </p:nvCxnSpPr>
              <p:spPr>
                <a:xfrm>
                  <a:off x="2116300" y="2616125"/>
                  <a:ext cx="0" cy="359400"/>
                </a:xfrm>
                <a:prstGeom prst="straightConnector1">
                  <a:avLst/>
                </a:prstGeom>
                <a:noFill/>
                <a:ln cap="flat" cmpd="sng" w="9525">
                  <a:solidFill>
                    <a:schemeClr val="dk1"/>
                  </a:solidFill>
                  <a:prstDash val="solid"/>
                  <a:round/>
                  <a:headEnd len="sm" w="sm" type="none"/>
                  <a:tailEnd len="sm" w="sm" type="none"/>
                </a:ln>
              </p:spPr>
            </p:cxnSp>
            <p:sp>
              <p:nvSpPr>
                <p:cNvPr id="528" name="Google Shape;528;p53"/>
                <p:cNvSpPr/>
                <p:nvPr/>
              </p:nvSpPr>
              <p:spPr>
                <a:xfrm>
                  <a:off x="2070100" y="2563700"/>
                  <a:ext cx="92400" cy="92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29" name="Google Shape;529;p53"/>
          <p:cNvGrpSpPr/>
          <p:nvPr/>
        </p:nvGrpSpPr>
        <p:grpSpPr>
          <a:xfrm rot="10800000">
            <a:off x="4455744" y="2571846"/>
            <a:ext cx="69466" cy="304833"/>
            <a:chOff x="2070100" y="2563700"/>
            <a:chExt cx="92400" cy="411825"/>
          </a:xfrm>
        </p:grpSpPr>
        <p:cxnSp>
          <p:nvCxnSpPr>
            <p:cNvPr id="530" name="Google Shape;530;p53"/>
            <p:cNvCxnSpPr/>
            <p:nvPr/>
          </p:nvCxnSpPr>
          <p:spPr>
            <a:xfrm>
              <a:off x="2116300" y="2616125"/>
              <a:ext cx="0" cy="359400"/>
            </a:xfrm>
            <a:prstGeom prst="straightConnector1">
              <a:avLst/>
            </a:prstGeom>
            <a:noFill/>
            <a:ln cap="flat" cmpd="sng" w="9525">
              <a:solidFill>
                <a:schemeClr val="dk1"/>
              </a:solidFill>
              <a:prstDash val="solid"/>
              <a:round/>
              <a:headEnd len="sm" w="sm" type="none"/>
              <a:tailEnd len="sm" w="sm" type="none"/>
            </a:ln>
          </p:spPr>
        </p:cxnSp>
        <p:sp>
          <p:nvSpPr>
            <p:cNvPr id="531" name="Google Shape;531;p53"/>
            <p:cNvSpPr/>
            <p:nvPr/>
          </p:nvSpPr>
          <p:spPr>
            <a:xfrm>
              <a:off x="2070100" y="25637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53"/>
          <p:cNvGrpSpPr/>
          <p:nvPr/>
        </p:nvGrpSpPr>
        <p:grpSpPr>
          <a:xfrm rot="10800000">
            <a:off x="1512669" y="2571846"/>
            <a:ext cx="69466" cy="304833"/>
            <a:chOff x="2070100" y="2563700"/>
            <a:chExt cx="92400" cy="411825"/>
          </a:xfrm>
        </p:grpSpPr>
        <p:cxnSp>
          <p:nvCxnSpPr>
            <p:cNvPr id="533" name="Google Shape;533;p53"/>
            <p:cNvCxnSpPr/>
            <p:nvPr/>
          </p:nvCxnSpPr>
          <p:spPr>
            <a:xfrm>
              <a:off x="2116300" y="2616125"/>
              <a:ext cx="0" cy="359400"/>
            </a:xfrm>
            <a:prstGeom prst="straightConnector1">
              <a:avLst/>
            </a:prstGeom>
            <a:noFill/>
            <a:ln cap="flat" cmpd="sng" w="9525">
              <a:solidFill>
                <a:schemeClr val="dk1"/>
              </a:solidFill>
              <a:prstDash val="solid"/>
              <a:round/>
              <a:headEnd len="sm" w="sm" type="none"/>
              <a:tailEnd len="sm" w="sm" type="none"/>
            </a:ln>
          </p:spPr>
        </p:cxnSp>
        <p:sp>
          <p:nvSpPr>
            <p:cNvPr id="534" name="Google Shape;534;p53"/>
            <p:cNvSpPr/>
            <p:nvPr/>
          </p:nvSpPr>
          <p:spPr>
            <a:xfrm>
              <a:off x="2070100" y="2563700"/>
              <a:ext cx="92400" cy="92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53"/>
          <p:cNvSpPr txBox="1"/>
          <p:nvPr>
            <p:ph idx="4294967295" type="subTitle"/>
          </p:nvPr>
        </p:nvSpPr>
        <p:spPr>
          <a:xfrm>
            <a:off x="1409800" y="3202575"/>
            <a:ext cx="1417200" cy="38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Mercury</a:t>
            </a:r>
            <a:endParaRPr b="1" sz="2000">
              <a:solidFill>
                <a:schemeClr val="lt2"/>
              </a:solidFill>
            </a:endParaRPr>
          </a:p>
        </p:txBody>
      </p:sp>
      <p:sp>
        <p:nvSpPr>
          <p:cNvPr id="536" name="Google Shape;536;p53"/>
          <p:cNvSpPr txBox="1"/>
          <p:nvPr>
            <p:ph idx="4294967295" type="subTitle"/>
          </p:nvPr>
        </p:nvSpPr>
        <p:spPr>
          <a:xfrm>
            <a:off x="2884183" y="3202575"/>
            <a:ext cx="1417200" cy="38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Mars</a:t>
            </a:r>
            <a:endParaRPr b="1" sz="2000">
              <a:solidFill>
                <a:schemeClr val="lt2"/>
              </a:solidFill>
            </a:endParaRPr>
          </a:p>
        </p:txBody>
      </p:sp>
      <p:sp>
        <p:nvSpPr>
          <p:cNvPr id="537" name="Google Shape;537;p53"/>
          <p:cNvSpPr txBox="1"/>
          <p:nvPr>
            <p:ph idx="4294967295" type="subTitle"/>
          </p:nvPr>
        </p:nvSpPr>
        <p:spPr>
          <a:xfrm>
            <a:off x="4358567" y="3202575"/>
            <a:ext cx="1417200" cy="38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Jupiter</a:t>
            </a:r>
            <a:endParaRPr b="1" sz="2000">
              <a:solidFill>
                <a:schemeClr val="lt2"/>
              </a:solidFill>
            </a:endParaRPr>
          </a:p>
        </p:txBody>
      </p:sp>
      <p:sp>
        <p:nvSpPr>
          <p:cNvPr id="538" name="Google Shape;538;p53"/>
          <p:cNvSpPr txBox="1"/>
          <p:nvPr>
            <p:ph idx="4294967295" type="subTitle"/>
          </p:nvPr>
        </p:nvSpPr>
        <p:spPr>
          <a:xfrm>
            <a:off x="5832950" y="3202575"/>
            <a:ext cx="1415700" cy="38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chemeClr val="lt2"/>
                </a:solidFill>
              </a:rPr>
              <a:t>Neptune</a:t>
            </a:r>
            <a:endParaRPr b="1" sz="2000">
              <a:solidFill>
                <a:schemeClr val="lt2"/>
              </a:solidFill>
            </a:endParaRPr>
          </a:p>
        </p:txBody>
      </p:sp>
      <p:sp>
        <p:nvSpPr>
          <p:cNvPr id="539" name="Google Shape;539;p53"/>
          <p:cNvSpPr txBox="1"/>
          <p:nvPr/>
        </p:nvSpPr>
        <p:spPr>
          <a:xfrm>
            <a:off x="1409825" y="3588675"/>
            <a:ext cx="14157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Mercury is small</a:t>
            </a:r>
            <a:endParaRPr sz="1600">
              <a:solidFill>
                <a:srgbClr val="6B7C9B"/>
              </a:solidFill>
              <a:latin typeface="Montserrat"/>
              <a:ea typeface="Montserrat"/>
              <a:cs typeface="Montserrat"/>
              <a:sym typeface="Montserrat"/>
            </a:endParaRPr>
          </a:p>
        </p:txBody>
      </p:sp>
      <p:sp>
        <p:nvSpPr>
          <p:cNvPr id="540" name="Google Shape;540;p53"/>
          <p:cNvSpPr txBox="1"/>
          <p:nvPr/>
        </p:nvSpPr>
        <p:spPr>
          <a:xfrm>
            <a:off x="2884200" y="3588675"/>
            <a:ext cx="14157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Mars is a cold place</a:t>
            </a:r>
            <a:endParaRPr sz="1600">
              <a:solidFill>
                <a:srgbClr val="6B7C9B"/>
              </a:solidFill>
              <a:latin typeface="Montserrat"/>
              <a:ea typeface="Montserrat"/>
              <a:cs typeface="Montserrat"/>
              <a:sym typeface="Montserrat"/>
            </a:endParaRPr>
          </a:p>
        </p:txBody>
      </p:sp>
      <p:sp>
        <p:nvSpPr>
          <p:cNvPr id="541" name="Google Shape;541;p53"/>
          <p:cNvSpPr txBox="1"/>
          <p:nvPr/>
        </p:nvSpPr>
        <p:spPr>
          <a:xfrm>
            <a:off x="4358575" y="3588675"/>
            <a:ext cx="14157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Jupiter is the biggest</a:t>
            </a:r>
            <a:endParaRPr sz="1600">
              <a:solidFill>
                <a:srgbClr val="6B7C9B"/>
              </a:solidFill>
              <a:latin typeface="Montserrat"/>
              <a:ea typeface="Montserrat"/>
              <a:cs typeface="Montserrat"/>
              <a:sym typeface="Montserrat"/>
            </a:endParaRPr>
          </a:p>
        </p:txBody>
      </p:sp>
      <p:sp>
        <p:nvSpPr>
          <p:cNvPr id="542" name="Google Shape;542;p53"/>
          <p:cNvSpPr txBox="1"/>
          <p:nvPr/>
        </p:nvSpPr>
        <p:spPr>
          <a:xfrm>
            <a:off x="5832950" y="3588225"/>
            <a:ext cx="14157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Neptune is the farthest</a:t>
            </a:r>
            <a:endParaRPr sz="1600">
              <a:solidFill>
                <a:srgbClr val="6B7C9B"/>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4"/>
          <p:cNvSpPr txBox="1"/>
          <p:nvPr>
            <p:ph type="title"/>
          </p:nvPr>
        </p:nvSpPr>
        <p:spPr>
          <a:xfrm>
            <a:off x="718075" y="383475"/>
            <a:ext cx="38520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TIMELINE ALWAYS</a:t>
            </a:r>
            <a:endParaRPr/>
          </a:p>
          <a:p>
            <a:pPr indent="0" lvl="0" marL="0" rtl="0" algn="l">
              <a:spcBef>
                <a:spcPts val="0"/>
              </a:spcBef>
              <a:spcAft>
                <a:spcPts val="0"/>
              </a:spcAft>
              <a:buNone/>
            </a:pPr>
            <a:r>
              <a:rPr lang="en">
                <a:solidFill>
                  <a:schemeClr val="lt1"/>
                </a:solidFill>
                <a:highlight>
                  <a:schemeClr val="accent3"/>
                </a:highlight>
              </a:rPr>
              <a:t>WORKS FINE</a:t>
            </a:r>
            <a:endParaRPr>
              <a:solidFill>
                <a:schemeClr val="lt1"/>
              </a:solidFill>
              <a:highlight>
                <a:schemeClr val="accent3"/>
              </a:highlight>
            </a:endParaRPr>
          </a:p>
        </p:txBody>
      </p:sp>
      <p:sp>
        <p:nvSpPr>
          <p:cNvPr id="548" name="Google Shape;548;p54"/>
          <p:cNvSpPr/>
          <p:nvPr/>
        </p:nvSpPr>
        <p:spPr>
          <a:xfrm>
            <a:off x="1340986" y="3203550"/>
            <a:ext cx="1495102" cy="482797"/>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4"/>
          <p:cNvSpPr/>
          <p:nvPr/>
        </p:nvSpPr>
        <p:spPr>
          <a:xfrm>
            <a:off x="2582189" y="3203550"/>
            <a:ext cx="1495807" cy="482797"/>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4"/>
          <p:cNvSpPr/>
          <p:nvPr/>
        </p:nvSpPr>
        <p:spPr>
          <a:xfrm>
            <a:off x="3824097" y="3203550"/>
            <a:ext cx="1495807" cy="482797"/>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89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4"/>
          <p:cNvSpPr/>
          <p:nvPr/>
        </p:nvSpPr>
        <p:spPr>
          <a:xfrm>
            <a:off x="6307207" y="3203550"/>
            <a:ext cx="1495807" cy="482797"/>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C2D3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4"/>
          <p:cNvSpPr/>
          <p:nvPr/>
        </p:nvSpPr>
        <p:spPr>
          <a:xfrm>
            <a:off x="5066004" y="3203550"/>
            <a:ext cx="1495102" cy="482797"/>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 name="Google Shape;553;p54"/>
          <p:cNvGrpSpPr/>
          <p:nvPr/>
        </p:nvGrpSpPr>
        <p:grpSpPr>
          <a:xfrm>
            <a:off x="1929112" y="3286949"/>
            <a:ext cx="318859" cy="315989"/>
            <a:chOff x="-20572500" y="3319025"/>
            <a:chExt cx="305625" cy="302875"/>
          </a:xfrm>
        </p:grpSpPr>
        <p:sp>
          <p:nvSpPr>
            <p:cNvPr id="554" name="Google Shape;554;p54"/>
            <p:cNvSpPr/>
            <p:nvPr/>
          </p:nvSpPr>
          <p:spPr>
            <a:xfrm>
              <a:off x="-20429150" y="3569900"/>
              <a:ext cx="18150" cy="52000"/>
            </a:xfrm>
            <a:custGeom>
              <a:rect b="b" l="l" r="r" t="t"/>
              <a:pathLst>
                <a:path extrusionOk="0" h="2080" w="726">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4"/>
            <p:cNvSpPr/>
            <p:nvPr/>
          </p:nvSpPr>
          <p:spPr>
            <a:xfrm>
              <a:off x="-20572500" y="3319025"/>
              <a:ext cx="305625" cy="267350"/>
            </a:xfrm>
            <a:custGeom>
              <a:rect b="b" l="l" r="r" t="t"/>
              <a:pathLst>
                <a:path extrusionOk="0" h="10694" w="12225">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54"/>
          <p:cNvSpPr txBox="1"/>
          <p:nvPr/>
        </p:nvSpPr>
        <p:spPr>
          <a:xfrm>
            <a:off x="1340988" y="2413950"/>
            <a:ext cx="1397700" cy="7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6B7C9B"/>
                </a:solidFill>
                <a:latin typeface="Montserrat"/>
                <a:ea typeface="Montserrat"/>
                <a:cs typeface="Montserrat"/>
                <a:sym typeface="Montserrat"/>
              </a:rPr>
              <a:t>We live on Earth</a:t>
            </a:r>
            <a:endParaRPr sz="1600">
              <a:solidFill>
                <a:srgbClr val="6B7C9B"/>
              </a:solidFill>
              <a:latin typeface="Montserrat"/>
              <a:ea typeface="Montserrat"/>
              <a:cs typeface="Montserrat"/>
              <a:sym typeface="Montserrat"/>
            </a:endParaRPr>
          </a:p>
        </p:txBody>
      </p:sp>
      <p:grpSp>
        <p:nvGrpSpPr>
          <p:cNvPr id="557" name="Google Shape;557;p54"/>
          <p:cNvGrpSpPr/>
          <p:nvPr/>
        </p:nvGrpSpPr>
        <p:grpSpPr>
          <a:xfrm>
            <a:off x="3119282" y="3286560"/>
            <a:ext cx="321870" cy="316790"/>
            <a:chOff x="-20199150" y="3317850"/>
            <a:chExt cx="309550" cy="304050"/>
          </a:xfrm>
        </p:grpSpPr>
        <p:sp>
          <p:nvSpPr>
            <p:cNvPr id="558" name="Google Shape;558;p54"/>
            <p:cNvSpPr/>
            <p:nvPr/>
          </p:nvSpPr>
          <p:spPr>
            <a:xfrm>
              <a:off x="-20161350" y="3507675"/>
              <a:ext cx="68550" cy="43325"/>
            </a:xfrm>
            <a:custGeom>
              <a:rect b="b" l="l" r="r" t="t"/>
              <a:pathLst>
                <a:path extrusionOk="0" h="1733" w="2742">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4"/>
            <p:cNvSpPr/>
            <p:nvPr/>
          </p:nvSpPr>
          <p:spPr>
            <a:xfrm>
              <a:off x="-20161350" y="3389525"/>
              <a:ext cx="68550" cy="43350"/>
            </a:xfrm>
            <a:custGeom>
              <a:rect b="b" l="l" r="r" t="t"/>
              <a:pathLst>
                <a:path extrusionOk="0" h="1734" w="2742">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4"/>
            <p:cNvSpPr/>
            <p:nvPr/>
          </p:nvSpPr>
          <p:spPr>
            <a:xfrm>
              <a:off x="-20199150" y="3443075"/>
              <a:ext cx="97675" cy="53225"/>
            </a:xfrm>
            <a:custGeom>
              <a:rect b="b" l="l" r="r" t="t"/>
              <a:pathLst>
                <a:path extrusionOk="0" h="2129" w="3907">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4"/>
            <p:cNvSpPr/>
            <p:nvPr/>
          </p:nvSpPr>
          <p:spPr>
            <a:xfrm>
              <a:off x="-20091250" y="3479325"/>
              <a:ext cx="92175" cy="142575"/>
            </a:xfrm>
            <a:custGeom>
              <a:rect b="b" l="l" r="r" t="t"/>
              <a:pathLst>
                <a:path extrusionOk="0" h="5703" w="3687">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4"/>
            <p:cNvSpPr/>
            <p:nvPr/>
          </p:nvSpPr>
          <p:spPr>
            <a:xfrm>
              <a:off x="-20090475" y="3317850"/>
              <a:ext cx="91400" cy="142575"/>
            </a:xfrm>
            <a:custGeom>
              <a:rect b="b" l="l" r="r" t="t"/>
              <a:pathLst>
                <a:path extrusionOk="0" h="5703" w="3656">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4"/>
            <p:cNvSpPr/>
            <p:nvPr/>
          </p:nvSpPr>
          <p:spPr>
            <a:xfrm>
              <a:off x="-19984925" y="3389525"/>
              <a:ext cx="94550" cy="107925"/>
            </a:xfrm>
            <a:custGeom>
              <a:rect b="b" l="l" r="r" t="t"/>
              <a:pathLst>
                <a:path extrusionOk="0" h="4317" w="3782">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4"/>
            <p:cNvSpPr/>
            <p:nvPr/>
          </p:nvSpPr>
          <p:spPr>
            <a:xfrm>
              <a:off x="-19984125" y="3514750"/>
              <a:ext cx="94525" cy="107150"/>
            </a:xfrm>
            <a:custGeom>
              <a:rect b="b" l="l" r="r" t="t"/>
              <a:pathLst>
                <a:path extrusionOk="0" h="4286" w="3781">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54"/>
          <p:cNvGrpSpPr/>
          <p:nvPr/>
        </p:nvGrpSpPr>
        <p:grpSpPr>
          <a:xfrm>
            <a:off x="5629916" y="3286548"/>
            <a:ext cx="265316" cy="316794"/>
            <a:chOff x="-16018450" y="4058400"/>
            <a:chExt cx="252850" cy="303850"/>
          </a:xfrm>
        </p:grpSpPr>
        <p:sp>
          <p:nvSpPr>
            <p:cNvPr id="566" name="Google Shape;566;p54"/>
            <p:cNvSpPr/>
            <p:nvPr/>
          </p:nvSpPr>
          <p:spPr>
            <a:xfrm>
              <a:off x="-15927875" y="4129900"/>
              <a:ext cx="88250" cy="89025"/>
            </a:xfrm>
            <a:custGeom>
              <a:rect b="b" l="l" r="r" t="t"/>
              <a:pathLst>
                <a:path extrusionOk="0" h="3561" w="353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4"/>
            <p:cNvSpPr/>
            <p:nvPr/>
          </p:nvSpPr>
          <p:spPr>
            <a:xfrm>
              <a:off x="-16002700" y="4058400"/>
              <a:ext cx="237100" cy="233575"/>
            </a:xfrm>
            <a:custGeom>
              <a:rect b="b" l="l" r="r" t="t"/>
              <a:pathLst>
                <a:path extrusionOk="0" h="9343" w="9484">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4"/>
            <p:cNvSpPr/>
            <p:nvPr/>
          </p:nvSpPr>
          <p:spPr>
            <a:xfrm>
              <a:off x="-16018450" y="4253550"/>
              <a:ext cx="129200" cy="108700"/>
            </a:xfrm>
            <a:custGeom>
              <a:rect b="b" l="l" r="r" t="t"/>
              <a:pathLst>
                <a:path extrusionOk="0" h="4348" w="5168">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4"/>
            <p:cNvSpPr/>
            <p:nvPr/>
          </p:nvSpPr>
          <p:spPr>
            <a:xfrm>
              <a:off x="-15876675" y="4254325"/>
              <a:ext cx="107925" cy="90600"/>
            </a:xfrm>
            <a:custGeom>
              <a:rect b="b" l="l" r="r" t="t"/>
              <a:pathLst>
                <a:path extrusionOk="0" h="3624" w="4317">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54"/>
          <p:cNvSpPr/>
          <p:nvPr/>
        </p:nvSpPr>
        <p:spPr>
          <a:xfrm>
            <a:off x="6855565" y="3286545"/>
            <a:ext cx="320746" cy="316805"/>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1" name="Google Shape;571;p54"/>
          <p:cNvGrpSpPr/>
          <p:nvPr/>
        </p:nvGrpSpPr>
        <p:grpSpPr>
          <a:xfrm>
            <a:off x="4312493" y="3286556"/>
            <a:ext cx="316805" cy="316790"/>
            <a:chOff x="-20946600" y="3317850"/>
            <a:chExt cx="304825" cy="304050"/>
          </a:xfrm>
        </p:grpSpPr>
        <p:sp>
          <p:nvSpPr>
            <p:cNvPr id="572" name="Google Shape;572;p54"/>
            <p:cNvSpPr/>
            <p:nvPr/>
          </p:nvSpPr>
          <p:spPr>
            <a:xfrm>
              <a:off x="-20946600" y="3317850"/>
              <a:ext cx="232350" cy="248925"/>
            </a:xfrm>
            <a:custGeom>
              <a:rect b="b" l="l" r="r" t="t"/>
              <a:pathLst>
                <a:path extrusionOk="0" h="9957" w="9294">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4"/>
            <p:cNvSpPr/>
            <p:nvPr/>
          </p:nvSpPr>
          <p:spPr>
            <a:xfrm>
              <a:off x="-20890700" y="3586425"/>
              <a:ext cx="195375" cy="35475"/>
            </a:xfrm>
            <a:custGeom>
              <a:rect b="b" l="l" r="r" t="t"/>
              <a:pathLst>
                <a:path extrusionOk="0" h="1419" w="7815">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4"/>
            <p:cNvSpPr/>
            <p:nvPr/>
          </p:nvSpPr>
          <p:spPr>
            <a:xfrm>
              <a:off x="-20775700" y="3318650"/>
              <a:ext cx="133925" cy="249700"/>
            </a:xfrm>
            <a:custGeom>
              <a:rect b="b" l="l" r="r" t="t"/>
              <a:pathLst>
                <a:path extrusionOk="0" h="9988" w="5357">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54"/>
          <p:cNvSpPr txBox="1"/>
          <p:nvPr/>
        </p:nvSpPr>
        <p:spPr>
          <a:xfrm>
            <a:off x="2581375" y="3762550"/>
            <a:ext cx="1397700" cy="7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6B7C9B"/>
                </a:solidFill>
                <a:latin typeface="Montserrat"/>
                <a:ea typeface="Montserrat"/>
                <a:cs typeface="Montserrat"/>
                <a:sym typeface="Montserrat"/>
              </a:rPr>
              <a:t>Venus is very hot</a:t>
            </a:r>
            <a:endParaRPr sz="1600">
              <a:solidFill>
                <a:srgbClr val="6B7C9B"/>
              </a:solidFill>
              <a:latin typeface="Montserrat"/>
              <a:ea typeface="Montserrat"/>
              <a:cs typeface="Montserrat"/>
              <a:sym typeface="Montserrat"/>
            </a:endParaRPr>
          </a:p>
        </p:txBody>
      </p:sp>
      <p:sp>
        <p:nvSpPr>
          <p:cNvPr id="576" name="Google Shape;576;p54"/>
          <p:cNvSpPr txBox="1"/>
          <p:nvPr/>
        </p:nvSpPr>
        <p:spPr>
          <a:xfrm>
            <a:off x="3872552" y="2414250"/>
            <a:ext cx="13989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Mars is a cold place</a:t>
            </a:r>
            <a:endParaRPr sz="1600">
              <a:solidFill>
                <a:srgbClr val="6B7C9B"/>
              </a:solidFill>
              <a:latin typeface="Montserrat"/>
              <a:ea typeface="Montserrat"/>
              <a:cs typeface="Montserrat"/>
              <a:sym typeface="Montserrat"/>
            </a:endParaRPr>
          </a:p>
        </p:txBody>
      </p:sp>
      <p:sp>
        <p:nvSpPr>
          <p:cNvPr id="577" name="Google Shape;577;p54"/>
          <p:cNvSpPr txBox="1"/>
          <p:nvPr/>
        </p:nvSpPr>
        <p:spPr>
          <a:xfrm>
            <a:off x="5063129" y="3762700"/>
            <a:ext cx="13989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Jupiter is the biggest</a:t>
            </a:r>
            <a:endParaRPr sz="1600">
              <a:solidFill>
                <a:srgbClr val="6B7C9B"/>
              </a:solidFill>
              <a:latin typeface="Montserrat"/>
              <a:ea typeface="Montserrat"/>
              <a:cs typeface="Montserrat"/>
              <a:sym typeface="Montserrat"/>
            </a:endParaRPr>
          </a:p>
        </p:txBody>
      </p:sp>
      <p:sp>
        <p:nvSpPr>
          <p:cNvPr id="578" name="Google Shape;578;p54"/>
          <p:cNvSpPr txBox="1"/>
          <p:nvPr/>
        </p:nvSpPr>
        <p:spPr>
          <a:xfrm>
            <a:off x="6316491" y="2414100"/>
            <a:ext cx="13989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B7C9B"/>
                </a:solidFill>
                <a:latin typeface="Montserrat"/>
                <a:ea typeface="Montserrat"/>
                <a:cs typeface="Montserrat"/>
                <a:sym typeface="Montserrat"/>
              </a:rPr>
              <a:t>Neptune is the farthest</a:t>
            </a:r>
            <a:endParaRPr sz="1600">
              <a:solidFill>
                <a:srgbClr val="6B7C9B"/>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2" name="Shape 582"/>
        <p:cNvGrpSpPr/>
        <p:nvPr/>
      </p:nvGrpSpPr>
      <p:grpSpPr>
        <a:xfrm>
          <a:off x="0" y="0"/>
          <a:ext cx="0" cy="0"/>
          <a:chOff x="0" y="0"/>
          <a:chExt cx="0" cy="0"/>
        </a:xfrm>
      </p:grpSpPr>
      <p:sp>
        <p:nvSpPr>
          <p:cNvPr id="583" name="Google Shape;583;p55"/>
          <p:cNvSpPr txBox="1"/>
          <p:nvPr>
            <p:ph type="title"/>
          </p:nvPr>
        </p:nvSpPr>
        <p:spPr>
          <a:xfrm>
            <a:off x="3264925" y="1138150"/>
            <a:ext cx="49824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accent3"/>
                </a:highlight>
              </a:rPr>
              <a:t>03 DATES </a:t>
            </a:r>
            <a:endParaRPr>
              <a:highlight>
                <a:schemeClr val="accent3"/>
              </a:highlight>
            </a:endParaRPr>
          </a:p>
        </p:txBody>
      </p:sp>
      <p:sp>
        <p:nvSpPr>
          <p:cNvPr id="584" name="Google Shape;584;p55"/>
          <p:cNvSpPr txBox="1"/>
          <p:nvPr>
            <p:ph idx="1" type="subTitle"/>
          </p:nvPr>
        </p:nvSpPr>
        <p:spPr>
          <a:xfrm>
            <a:off x="3264925" y="2354975"/>
            <a:ext cx="4982400" cy="88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enter a subtitle here if you need 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8" name="Shape 588"/>
        <p:cNvGrpSpPr/>
        <p:nvPr/>
      </p:nvGrpSpPr>
      <p:grpSpPr>
        <a:xfrm>
          <a:off x="0" y="0"/>
          <a:ext cx="0" cy="0"/>
          <a:chOff x="0" y="0"/>
          <a:chExt cx="0" cy="0"/>
        </a:xfrm>
      </p:grpSpPr>
      <p:sp>
        <p:nvSpPr>
          <p:cNvPr id="589" name="Google Shape;589;p56"/>
          <p:cNvSpPr txBox="1"/>
          <p:nvPr>
            <p:ph type="title"/>
          </p:nvPr>
        </p:nvSpPr>
        <p:spPr>
          <a:xfrm>
            <a:off x="719050" y="2048125"/>
            <a:ext cx="7705800" cy="104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4,498,300,000</a:t>
            </a:r>
            <a:endParaRPr/>
          </a:p>
        </p:txBody>
      </p:sp>
      <p:sp>
        <p:nvSpPr>
          <p:cNvPr id="590" name="Google Shape;590;p56"/>
          <p:cNvSpPr txBox="1"/>
          <p:nvPr>
            <p:ph idx="1" type="subTitle"/>
          </p:nvPr>
        </p:nvSpPr>
        <p:spPr>
          <a:xfrm>
            <a:off x="736800" y="3141225"/>
            <a:ext cx="7670400" cy="52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Big numbers catch your audience’s attention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7"/>
          <p:cNvSpPr txBox="1"/>
          <p:nvPr>
            <p:ph type="title"/>
          </p:nvPr>
        </p:nvSpPr>
        <p:spPr>
          <a:xfrm>
            <a:off x="720000" y="418050"/>
            <a:ext cx="2984100" cy="69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333,000.00</a:t>
            </a:r>
            <a:endParaRPr/>
          </a:p>
        </p:txBody>
      </p:sp>
      <p:sp>
        <p:nvSpPr>
          <p:cNvPr id="596" name="Google Shape;596;p57"/>
          <p:cNvSpPr txBox="1"/>
          <p:nvPr>
            <p:ph idx="3" type="subTitle"/>
          </p:nvPr>
        </p:nvSpPr>
        <p:spPr>
          <a:xfrm>
            <a:off x="720000" y="1115250"/>
            <a:ext cx="2984100" cy="48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a:t>
            </a:r>
            <a:r>
              <a:rPr lang="en"/>
              <a:t>arths is the Sun’s mass</a:t>
            </a:r>
            <a:endParaRPr/>
          </a:p>
        </p:txBody>
      </p:sp>
      <p:sp>
        <p:nvSpPr>
          <p:cNvPr id="597" name="Google Shape;597;p57"/>
          <p:cNvSpPr txBox="1"/>
          <p:nvPr>
            <p:ph idx="4" type="subTitle"/>
          </p:nvPr>
        </p:nvSpPr>
        <p:spPr>
          <a:xfrm>
            <a:off x="720000" y="2553000"/>
            <a:ext cx="2984100" cy="48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Is Jupiter’s rotation period</a:t>
            </a:r>
            <a:endParaRPr/>
          </a:p>
        </p:txBody>
      </p:sp>
      <p:sp>
        <p:nvSpPr>
          <p:cNvPr id="598" name="Google Shape;598;p57"/>
          <p:cNvSpPr txBox="1"/>
          <p:nvPr>
            <p:ph idx="5" type="subTitle"/>
          </p:nvPr>
        </p:nvSpPr>
        <p:spPr>
          <a:xfrm>
            <a:off x="720000" y="3990750"/>
            <a:ext cx="2984100" cy="48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a:t>
            </a:r>
            <a:r>
              <a:rPr lang="en"/>
              <a:t>istance from the Moon</a:t>
            </a:r>
            <a:endParaRPr/>
          </a:p>
        </p:txBody>
      </p:sp>
      <p:pic>
        <p:nvPicPr>
          <p:cNvPr id="599" name="Google Shape;599;p57"/>
          <p:cNvPicPr preferRelativeResize="0"/>
          <p:nvPr/>
        </p:nvPicPr>
        <p:blipFill rotWithShape="1">
          <a:blip r:embed="rId3">
            <a:alphaModFix/>
          </a:blip>
          <a:srcRect b="0" l="27710" r="22290" t="0"/>
          <a:stretch/>
        </p:blipFill>
        <p:spPr>
          <a:xfrm>
            <a:off x="4572000" y="-800"/>
            <a:ext cx="4572000" cy="5144300"/>
          </a:xfrm>
          <a:prstGeom prst="rect">
            <a:avLst/>
          </a:prstGeom>
          <a:noFill/>
          <a:ln>
            <a:noFill/>
          </a:ln>
        </p:spPr>
      </p:pic>
      <p:sp>
        <p:nvSpPr>
          <p:cNvPr id="600" name="Google Shape;600;p57"/>
          <p:cNvSpPr txBox="1"/>
          <p:nvPr>
            <p:ph idx="1" type="subTitle"/>
          </p:nvPr>
        </p:nvSpPr>
        <p:spPr>
          <a:xfrm>
            <a:off x="720000" y="1858200"/>
            <a:ext cx="2984100" cy="69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24h 37m 23s</a:t>
            </a:r>
            <a:endParaRPr/>
          </a:p>
        </p:txBody>
      </p:sp>
      <p:sp>
        <p:nvSpPr>
          <p:cNvPr id="601" name="Google Shape;601;p57"/>
          <p:cNvSpPr txBox="1"/>
          <p:nvPr>
            <p:ph idx="2" type="subTitle"/>
          </p:nvPr>
        </p:nvSpPr>
        <p:spPr>
          <a:xfrm>
            <a:off x="720000" y="3295950"/>
            <a:ext cx="2984100" cy="69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386,000 km</a:t>
            </a:r>
            <a:endParaRPr/>
          </a:p>
        </p:txBody>
      </p:sp>
      <p:pic>
        <p:nvPicPr>
          <p:cNvPr id="602" name="Google Shape;602;p57"/>
          <p:cNvPicPr preferRelativeResize="0"/>
          <p:nvPr/>
        </p:nvPicPr>
        <p:blipFill rotWithShape="1">
          <a:blip r:embed="rId4">
            <a:alphaModFix/>
          </a:blip>
          <a:srcRect b="0" l="24218" r="25773" t="0"/>
          <a:stretch/>
        </p:blipFill>
        <p:spPr>
          <a:xfrm>
            <a:off x="4571280" y="0"/>
            <a:ext cx="4572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ctrTitle"/>
          </p:nvPr>
        </p:nvSpPr>
        <p:spPr>
          <a:xfrm>
            <a:off x="720000" y="453000"/>
            <a:ext cx="3600000" cy="7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WHOA!</a:t>
            </a:r>
            <a:endParaRPr/>
          </a:p>
        </p:txBody>
      </p:sp>
      <p:sp>
        <p:nvSpPr>
          <p:cNvPr id="170" name="Google Shape;170;p31"/>
          <p:cNvSpPr txBox="1"/>
          <p:nvPr>
            <p:ph idx="1" type="subTitle"/>
          </p:nvPr>
        </p:nvSpPr>
        <p:spPr>
          <a:xfrm>
            <a:off x="720000" y="2571750"/>
            <a:ext cx="3600000" cy="203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a:t>
            </a:r>
            <a:r>
              <a:rPr lang="en"/>
              <a:t>could be the part of the presentation where you can introduce yourself, write your email…</a:t>
            </a:r>
            <a:endParaRPr/>
          </a:p>
        </p:txBody>
      </p:sp>
      <p:pic>
        <p:nvPicPr>
          <p:cNvPr id="171" name="Google Shape;171;p31"/>
          <p:cNvPicPr preferRelativeResize="0"/>
          <p:nvPr/>
        </p:nvPicPr>
        <p:blipFill rotWithShape="1">
          <a:blip r:embed="rId3">
            <a:alphaModFix/>
          </a:blip>
          <a:srcRect b="0" l="19706" r="26959" t="0"/>
          <a:stretch/>
        </p:blipFill>
        <p:spPr>
          <a:xfrm>
            <a:off x="4572000" y="540075"/>
            <a:ext cx="3851999" cy="4063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6" name="Shape 606"/>
        <p:cNvGrpSpPr/>
        <p:nvPr/>
      </p:nvGrpSpPr>
      <p:grpSpPr>
        <a:xfrm>
          <a:off x="0" y="0"/>
          <a:ext cx="0" cy="0"/>
          <a:chOff x="0" y="0"/>
          <a:chExt cx="0" cy="0"/>
        </a:xfrm>
      </p:grpSpPr>
      <p:sp>
        <p:nvSpPr>
          <p:cNvPr id="607" name="Google Shape;607;p58"/>
          <p:cNvSpPr txBox="1"/>
          <p:nvPr>
            <p:ph type="title"/>
          </p:nvPr>
        </p:nvSpPr>
        <p:spPr>
          <a:xfrm>
            <a:off x="3264925" y="1138150"/>
            <a:ext cx="49824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accent3"/>
                </a:highlight>
              </a:rPr>
              <a:t>04 ANALYSIS</a:t>
            </a:r>
            <a:endParaRPr>
              <a:highlight>
                <a:schemeClr val="accent3"/>
              </a:highlight>
            </a:endParaRPr>
          </a:p>
        </p:txBody>
      </p:sp>
      <p:sp>
        <p:nvSpPr>
          <p:cNvPr id="608" name="Google Shape;608;p58"/>
          <p:cNvSpPr txBox="1"/>
          <p:nvPr>
            <p:ph idx="1" type="subTitle"/>
          </p:nvPr>
        </p:nvSpPr>
        <p:spPr>
          <a:xfrm>
            <a:off x="3264925" y="2354975"/>
            <a:ext cx="4982400" cy="88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enter a subtitle here if you need it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pic>
        <p:nvPicPr>
          <p:cNvPr id="613" name="Google Shape;613;p59"/>
          <p:cNvPicPr preferRelativeResize="0"/>
          <p:nvPr/>
        </p:nvPicPr>
        <p:blipFill rotWithShape="1">
          <a:blip r:embed="rId3">
            <a:alphaModFix/>
          </a:blip>
          <a:srcRect b="0" l="10300" r="15487" t="1951"/>
          <a:stretch/>
        </p:blipFill>
        <p:spPr>
          <a:xfrm>
            <a:off x="4091075" y="1409750"/>
            <a:ext cx="4295802" cy="3193424"/>
          </a:xfrm>
          <a:prstGeom prst="rect">
            <a:avLst/>
          </a:prstGeom>
          <a:noFill/>
          <a:ln>
            <a:noFill/>
          </a:ln>
          <a:effectLst>
            <a:outerShdw blurRad="57150" rotWithShape="0" algn="bl">
              <a:srgbClr val="B7B7B7">
                <a:alpha val="50000"/>
              </a:srgbClr>
            </a:outerShdw>
          </a:effectLst>
        </p:spPr>
      </p:pic>
      <p:sp>
        <p:nvSpPr>
          <p:cNvPr id="614" name="Google Shape;614;p59"/>
          <p:cNvSpPr txBox="1"/>
          <p:nvPr>
            <p:ph type="title"/>
          </p:nvPr>
        </p:nvSpPr>
        <p:spPr>
          <a:xfrm>
            <a:off x="720000" y="383450"/>
            <a:ext cx="29091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MULTIMEDIA </a:t>
            </a:r>
            <a:r>
              <a:rPr lang="en">
                <a:solidFill>
                  <a:schemeClr val="lt1"/>
                </a:solidFill>
                <a:highlight>
                  <a:schemeClr val="accent3"/>
                </a:highlight>
              </a:rPr>
              <a:t>CONTENT</a:t>
            </a:r>
            <a:endParaRPr>
              <a:solidFill>
                <a:schemeClr val="lt1"/>
              </a:solidFill>
              <a:highlight>
                <a:schemeClr val="accent3"/>
              </a:highlight>
            </a:endParaRPr>
          </a:p>
        </p:txBody>
      </p:sp>
      <p:sp>
        <p:nvSpPr>
          <p:cNvPr id="615" name="Google Shape;615;p59"/>
          <p:cNvSpPr txBox="1"/>
          <p:nvPr>
            <p:ph idx="2" type="subTitle"/>
          </p:nvPr>
        </p:nvSpPr>
        <p:spPr>
          <a:xfrm>
            <a:off x="720000" y="2370250"/>
            <a:ext cx="2909100" cy="157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Despite being red, Mars is actually a cold place. It’s full of iron oxide dust</a:t>
            </a:r>
            <a:endParaRPr/>
          </a:p>
        </p:txBody>
      </p:sp>
      <p:sp>
        <p:nvSpPr>
          <p:cNvPr id="616" name="Google Shape;616;p59"/>
          <p:cNvSpPr txBox="1"/>
          <p:nvPr>
            <p:ph idx="1" type="subTitle"/>
          </p:nvPr>
        </p:nvSpPr>
        <p:spPr>
          <a:xfrm>
            <a:off x="720000" y="1786450"/>
            <a:ext cx="29091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a:t>
            </a:r>
            <a:endParaRPr/>
          </a:p>
        </p:txBody>
      </p:sp>
      <p:sp>
        <p:nvSpPr>
          <p:cNvPr id="617" name="Google Shape;617;p59"/>
          <p:cNvSpPr/>
          <p:nvPr/>
        </p:nvSpPr>
        <p:spPr>
          <a:xfrm>
            <a:off x="4091075" y="4112475"/>
            <a:ext cx="4299104" cy="490704"/>
          </a:xfrm>
          <a:custGeom>
            <a:rect b="b" l="l" r="r" t="t"/>
            <a:pathLst>
              <a:path extrusionOk="0" h="186935" w="285323">
                <a:moveTo>
                  <a:pt x="0" y="0"/>
                </a:moveTo>
                <a:lnTo>
                  <a:pt x="0" y="186935"/>
                </a:lnTo>
                <a:lnTo>
                  <a:pt x="285322" y="186935"/>
                </a:lnTo>
                <a:lnTo>
                  <a:pt x="2853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9"/>
          <p:cNvSpPr/>
          <p:nvPr/>
        </p:nvSpPr>
        <p:spPr>
          <a:xfrm>
            <a:off x="4163810" y="4213749"/>
            <a:ext cx="4161915" cy="23038"/>
          </a:xfrm>
          <a:custGeom>
            <a:rect b="b" l="l" r="r" t="t"/>
            <a:pathLst>
              <a:path extrusionOk="0" h="1529" w="276218">
                <a:moveTo>
                  <a:pt x="1" y="0"/>
                </a:moveTo>
                <a:lnTo>
                  <a:pt x="1" y="1528"/>
                </a:lnTo>
                <a:lnTo>
                  <a:pt x="276218" y="1528"/>
                </a:lnTo>
                <a:lnTo>
                  <a:pt x="276218" y="0"/>
                </a:lnTo>
                <a:close/>
              </a:path>
            </a:pathLst>
          </a:custGeom>
          <a:solidFill>
            <a:srgbClr val="D8E2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9"/>
          <p:cNvSpPr/>
          <p:nvPr/>
        </p:nvSpPr>
        <p:spPr>
          <a:xfrm>
            <a:off x="4163810" y="4213749"/>
            <a:ext cx="725591" cy="23038"/>
          </a:xfrm>
          <a:custGeom>
            <a:rect b="b" l="l" r="r" t="t"/>
            <a:pathLst>
              <a:path extrusionOk="0" h="1529" w="48156">
                <a:moveTo>
                  <a:pt x="1" y="0"/>
                </a:moveTo>
                <a:lnTo>
                  <a:pt x="1" y="1528"/>
                </a:lnTo>
                <a:lnTo>
                  <a:pt x="48155" y="1528"/>
                </a:lnTo>
                <a:lnTo>
                  <a:pt x="48155" y="0"/>
                </a:lnTo>
                <a:close/>
              </a:path>
            </a:pathLst>
          </a:custGeom>
          <a:solidFill>
            <a:srgbClr val="EF7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9"/>
          <p:cNvSpPr/>
          <p:nvPr/>
        </p:nvSpPr>
        <p:spPr>
          <a:xfrm>
            <a:off x="5677567" y="2249978"/>
            <a:ext cx="1126115" cy="1022270"/>
          </a:xfrm>
          <a:custGeom>
            <a:rect b="b" l="l" r="r" t="t"/>
            <a:pathLst>
              <a:path extrusionOk="0" h="67846" w="74738">
                <a:moveTo>
                  <a:pt x="37315" y="1"/>
                </a:moveTo>
                <a:cubicBezTo>
                  <a:pt x="22013" y="1"/>
                  <a:pt x="8155" y="10468"/>
                  <a:pt x="4400" y="26010"/>
                </a:cubicBezTo>
                <a:cubicBezTo>
                  <a:pt x="0" y="44220"/>
                  <a:pt x="11184" y="62492"/>
                  <a:pt x="29394" y="66892"/>
                </a:cubicBezTo>
                <a:cubicBezTo>
                  <a:pt x="32064" y="67537"/>
                  <a:pt x="34736" y="67846"/>
                  <a:pt x="37366" y="67846"/>
                </a:cubicBezTo>
                <a:cubicBezTo>
                  <a:pt x="52680" y="67846"/>
                  <a:pt x="66583" y="57378"/>
                  <a:pt x="70338" y="41837"/>
                </a:cubicBezTo>
                <a:cubicBezTo>
                  <a:pt x="74738" y="23626"/>
                  <a:pt x="63494" y="5354"/>
                  <a:pt x="45283" y="955"/>
                </a:cubicBezTo>
                <a:cubicBezTo>
                  <a:pt x="42613" y="310"/>
                  <a:pt x="39943" y="1"/>
                  <a:pt x="37315" y="1"/>
                </a:cubicBez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9"/>
          <p:cNvSpPr/>
          <p:nvPr/>
        </p:nvSpPr>
        <p:spPr>
          <a:xfrm>
            <a:off x="6105725" y="2489943"/>
            <a:ext cx="408842" cy="542355"/>
          </a:xfrm>
          <a:custGeom>
            <a:rect b="b" l="l" r="r" t="t"/>
            <a:pathLst>
              <a:path extrusionOk="0" h="35995" w="27134">
                <a:moveTo>
                  <a:pt x="1" y="0"/>
                </a:moveTo>
                <a:lnTo>
                  <a:pt x="1" y="35994"/>
                </a:lnTo>
                <a:lnTo>
                  <a:pt x="27133" y="18028"/>
                </a:lnTo>
                <a:lnTo>
                  <a:pt x="1" y="0"/>
                </a:lnTo>
                <a:close/>
              </a:path>
            </a:pathLst>
          </a:custGeom>
          <a:solidFill>
            <a:srgbClr val="D6E7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9"/>
          <p:cNvSpPr/>
          <p:nvPr/>
        </p:nvSpPr>
        <p:spPr>
          <a:xfrm>
            <a:off x="4961197" y="4342651"/>
            <a:ext cx="110520" cy="155632"/>
          </a:xfrm>
          <a:custGeom>
            <a:rect b="b" l="l" r="r" t="t"/>
            <a:pathLst>
              <a:path extrusionOk="0" h="10329" w="7335">
                <a:moveTo>
                  <a:pt x="1" y="1"/>
                </a:moveTo>
                <a:lnTo>
                  <a:pt x="1" y="10328"/>
                </a:lnTo>
                <a:lnTo>
                  <a:pt x="7334" y="5195"/>
                </a:lnTo>
                <a:lnTo>
                  <a:pt x="1" y="1"/>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9"/>
          <p:cNvSpPr/>
          <p:nvPr/>
        </p:nvSpPr>
        <p:spPr>
          <a:xfrm>
            <a:off x="5090115" y="4342651"/>
            <a:ext cx="25796" cy="155632"/>
          </a:xfrm>
          <a:custGeom>
            <a:rect b="b" l="l" r="r" t="t"/>
            <a:pathLst>
              <a:path extrusionOk="0" h="10329" w="1712">
                <a:moveTo>
                  <a:pt x="0" y="1"/>
                </a:moveTo>
                <a:lnTo>
                  <a:pt x="0" y="10328"/>
                </a:lnTo>
                <a:lnTo>
                  <a:pt x="1711" y="10328"/>
                </a:lnTo>
                <a:lnTo>
                  <a:pt x="1711" y="1"/>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9"/>
          <p:cNvSpPr/>
          <p:nvPr/>
        </p:nvSpPr>
        <p:spPr>
          <a:xfrm>
            <a:off x="4648140" y="4342651"/>
            <a:ext cx="110505" cy="155632"/>
          </a:xfrm>
          <a:custGeom>
            <a:rect b="b" l="l" r="r" t="t"/>
            <a:pathLst>
              <a:path extrusionOk="0" h="10329" w="7334">
                <a:moveTo>
                  <a:pt x="1" y="1"/>
                </a:moveTo>
                <a:lnTo>
                  <a:pt x="1" y="10328"/>
                </a:lnTo>
                <a:lnTo>
                  <a:pt x="7334" y="5195"/>
                </a:lnTo>
                <a:lnTo>
                  <a:pt x="1" y="1"/>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9"/>
          <p:cNvSpPr/>
          <p:nvPr/>
        </p:nvSpPr>
        <p:spPr>
          <a:xfrm>
            <a:off x="4336002" y="4342651"/>
            <a:ext cx="109586" cy="155632"/>
          </a:xfrm>
          <a:custGeom>
            <a:rect b="b" l="l" r="r" t="t"/>
            <a:pathLst>
              <a:path extrusionOk="0" h="10329" w="7273">
                <a:moveTo>
                  <a:pt x="7272" y="1"/>
                </a:moveTo>
                <a:lnTo>
                  <a:pt x="0" y="5195"/>
                </a:lnTo>
                <a:lnTo>
                  <a:pt x="7272" y="10328"/>
                </a:lnTo>
                <a:lnTo>
                  <a:pt x="7272" y="1"/>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9"/>
          <p:cNvSpPr/>
          <p:nvPr/>
        </p:nvSpPr>
        <p:spPr>
          <a:xfrm>
            <a:off x="4290874" y="4342651"/>
            <a:ext cx="25796" cy="155632"/>
          </a:xfrm>
          <a:custGeom>
            <a:rect b="b" l="l" r="r" t="t"/>
            <a:pathLst>
              <a:path extrusionOk="0" h="10329" w="1712">
                <a:moveTo>
                  <a:pt x="1" y="1"/>
                </a:moveTo>
                <a:lnTo>
                  <a:pt x="1" y="10328"/>
                </a:lnTo>
                <a:lnTo>
                  <a:pt x="1712" y="10328"/>
                </a:lnTo>
                <a:lnTo>
                  <a:pt x="1712" y="1"/>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9"/>
          <p:cNvSpPr/>
          <p:nvPr/>
        </p:nvSpPr>
        <p:spPr>
          <a:xfrm>
            <a:off x="7368110" y="4316871"/>
            <a:ext cx="201663" cy="195215"/>
          </a:xfrm>
          <a:custGeom>
            <a:rect b="b" l="l" r="r" t="t"/>
            <a:pathLst>
              <a:path extrusionOk="0" h="12956" w="13384">
                <a:moveTo>
                  <a:pt x="6661" y="4401"/>
                </a:moveTo>
                <a:cubicBezTo>
                  <a:pt x="7822" y="4401"/>
                  <a:pt x="8800" y="5317"/>
                  <a:pt x="8800" y="6478"/>
                </a:cubicBezTo>
                <a:lnTo>
                  <a:pt x="8800" y="6539"/>
                </a:lnTo>
                <a:cubicBezTo>
                  <a:pt x="8842" y="7827"/>
                  <a:pt x="7783" y="8690"/>
                  <a:pt x="6678" y="8690"/>
                </a:cubicBezTo>
                <a:cubicBezTo>
                  <a:pt x="6157" y="8690"/>
                  <a:pt x="5626" y="8498"/>
                  <a:pt x="5195" y="8067"/>
                </a:cubicBezTo>
                <a:cubicBezTo>
                  <a:pt x="3789" y="6723"/>
                  <a:pt x="4767" y="4401"/>
                  <a:pt x="6661" y="4401"/>
                </a:cubicBezTo>
                <a:close/>
                <a:moveTo>
                  <a:pt x="5928" y="1"/>
                </a:moveTo>
                <a:cubicBezTo>
                  <a:pt x="5622" y="551"/>
                  <a:pt x="5378" y="1162"/>
                  <a:pt x="5133" y="1773"/>
                </a:cubicBezTo>
                <a:lnTo>
                  <a:pt x="4339" y="2078"/>
                </a:lnTo>
                <a:cubicBezTo>
                  <a:pt x="3728" y="1834"/>
                  <a:pt x="3117" y="1590"/>
                  <a:pt x="2445" y="1406"/>
                </a:cubicBezTo>
                <a:lnTo>
                  <a:pt x="1406" y="2445"/>
                </a:lnTo>
                <a:cubicBezTo>
                  <a:pt x="1650" y="3056"/>
                  <a:pt x="1895" y="3667"/>
                  <a:pt x="2200" y="4217"/>
                </a:cubicBezTo>
                <a:lnTo>
                  <a:pt x="1834" y="5012"/>
                </a:lnTo>
                <a:cubicBezTo>
                  <a:pt x="1222" y="5195"/>
                  <a:pt x="611" y="5501"/>
                  <a:pt x="0" y="5806"/>
                </a:cubicBezTo>
                <a:lnTo>
                  <a:pt x="0" y="7212"/>
                </a:lnTo>
                <a:cubicBezTo>
                  <a:pt x="611" y="7517"/>
                  <a:pt x="1222" y="7762"/>
                  <a:pt x="1834" y="8006"/>
                </a:cubicBezTo>
                <a:lnTo>
                  <a:pt x="2200" y="8739"/>
                </a:lnTo>
                <a:cubicBezTo>
                  <a:pt x="1895" y="9350"/>
                  <a:pt x="1650" y="9962"/>
                  <a:pt x="1467" y="10573"/>
                </a:cubicBezTo>
                <a:lnTo>
                  <a:pt x="2506" y="11612"/>
                </a:lnTo>
                <a:cubicBezTo>
                  <a:pt x="3117" y="11428"/>
                  <a:pt x="3728" y="11123"/>
                  <a:pt x="4339" y="10878"/>
                </a:cubicBezTo>
                <a:lnTo>
                  <a:pt x="5195" y="11184"/>
                </a:lnTo>
                <a:cubicBezTo>
                  <a:pt x="5378" y="11795"/>
                  <a:pt x="5683" y="12406"/>
                  <a:pt x="5989" y="12956"/>
                </a:cubicBezTo>
                <a:lnTo>
                  <a:pt x="7456" y="12956"/>
                </a:lnTo>
                <a:cubicBezTo>
                  <a:pt x="7761" y="12406"/>
                  <a:pt x="8006" y="11795"/>
                  <a:pt x="8250" y="11184"/>
                </a:cubicBezTo>
                <a:lnTo>
                  <a:pt x="9044" y="10878"/>
                </a:lnTo>
                <a:cubicBezTo>
                  <a:pt x="9656" y="11123"/>
                  <a:pt x="10267" y="11367"/>
                  <a:pt x="10939" y="11612"/>
                </a:cubicBezTo>
                <a:lnTo>
                  <a:pt x="11978" y="10573"/>
                </a:lnTo>
                <a:cubicBezTo>
                  <a:pt x="11733" y="9962"/>
                  <a:pt x="11489" y="9350"/>
                  <a:pt x="11183" y="8739"/>
                </a:cubicBezTo>
                <a:lnTo>
                  <a:pt x="11550" y="7945"/>
                </a:lnTo>
                <a:cubicBezTo>
                  <a:pt x="12161" y="7762"/>
                  <a:pt x="12772" y="7456"/>
                  <a:pt x="13383" y="7151"/>
                </a:cubicBezTo>
                <a:lnTo>
                  <a:pt x="13383" y="5745"/>
                </a:lnTo>
                <a:cubicBezTo>
                  <a:pt x="12772" y="5439"/>
                  <a:pt x="12161" y="5195"/>
                  <a:pt x="11550" y="5012"/>
                </a:cubicBezTo>
                <a:lnTo>
                  <a:pt x="11183" y="4156"/>
                </a:lnTo>
                <a:cubicBezTo>
                  <a:pt x="11489" y="3606"/>
                  <a:pt x="11733" y="2995"/>
                  <a:pt x="11917" y="2323"/>
                </a:cubicBezTo>
                <a:lnTo>
                  <a:pt x="10878" y="1345"/>
                </a:lnTo>
                <a:cubicBezTo>
                  <a:pt x="10206" y="1528"/>
                  <a:pt x="9594" y="1773"/>
                  <a:pt x="9044" y="2078"/>
                </a:cubicBezTo>
                <a:lnTo>
                  <a:pt x="8189" y="1773"/>
                </a:lnTo>
                <a:cubicBezTo>
                  <a:pt x="7945" y="1162"/>
                  <a:pt x="7700" y="551"/>
                  <a:pt x="7395" y="1"/>
                </a:cubicBez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9"/>
          <p:cNvSpPr/>
          <p:nvPr/>
        </p:nvSpPr>
        <p:spPr>
          <a:xfrm>
            <a:off x="7711559" y="4338056"/>
            <a:ext cx="230201" cy="151022"/>
          </a:xfrm>
          <a:custGeom>
            <a:rect b="b" l="l" r="r" t="t"/>
            <a:pathLst>
              <a:path extrusionOk="0" h="10023" w="15278">
                <a:moveTo>
                  <a:pt x="14178" y="1100"/>
                </a:moveTo>
                <a:lnTo>
                  <a:pt x="14178" y="8861"/>
                </a:lnTo>
                <a:lnTo>
                  <a:pt x="1161" y="8861"/>
                </a:lnTo>
                <a:lnTo>
                  <a:pt x="1161" y="1100"/>
                </a:lnTo>
                <a:close/>
                <a:moveTo>
                  <a:pt x="0" y="0"/>
                </a:moveTo>
                <a:lnTo>
                  <a:pt x="0" y="10022"/>
                </a:lnTo>
                <a:lnTo>
                  <a:pt x="15278" y="10022"/>
                </a:lnTo>
                <a:lnTo>
                  <a:pt x="15278" y="0"/>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9"/>
          <p:cNvSpPr/>
          <p:nvPr/>
        </p:nvSpPr>
        <p:spPr>
          <a:xfrm>
            <a:off x="8188520" y="4321482"/>
            <a:ext cx="75518" cy="75518"/>
          </a:xfrm>
          <a:custGeom>
            <a:rect b="b" l="l" r="r" t="t"/>
            <a:pathLst>
              <a:path extrusionOk="0" h="5012" w="5012">
                <a:moveTo>
                  <a:pt x="0" y="0"/>
                </a:moveTo>
                <a:lnTo>
                  <a:pt x="0" y="1161"/>
                </a:lnTo>
                <a:lnTo>
                  <a:pt x="3911" y="1161"/>
                </a:lnTo>
                <a:lnTo>
                  <a:pt x="3911" y="5011"/>
                </a:lnTo>
                <a:lnTo>
                  <a:pt x="5011" y="5011"/>
                </a:lnTo>
                <a:lnTo>
                  <a:pt x="5011" y="0"/>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9"/>
          <p:cNvSpPr/>
          <p:nvPr/>
        </p:nvSpPr>
        <p:spPr>
          <a:xfrm>
            <a:off x="8080788" y="4321482"/>
            <a:ext cx="75518" cy="75518"/>
          </a:xfrm>
          <a:custGeom>
            <a:rect b="b" l="l" r="r" t="t"/>
            <a:pathLst>
              <a:path extrusionOk="0" h="5012" w="5012">
                <a:moveTo>
                  <a:pt x="0" y="0"/>
                </a:moveTo>
                <a:lnTo>
                  <a:pt x="0" y="5011"/>
                </a:lnTo>
                <a:lnTo>
                  <a:pt x="1100" y="5011"/>
                </a:lnTo>
                <a:lnTo>
                  <a:pt x="1100" y="1161"/>
                </a:lnTo>
                <a:lnTo>
                  <a:pt x="5011" y="1161"/>
                </a:lnTo>
                <a:lnTo>
                  <a:pt x="5011" y="0"/>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9"/>
          <p:cNvSpPr/>
          <p:nvPr/>
        </p:nvSpPr>
        <p:spPr>
          <a:xfrm>
            <a:off x="8188520" y="4430133"/>
            <a:ext cx="75518" cy="74599"/>
          </a:xfrm>
          <a:custGeom>
            <a:rect b="b" l="l" r="r" t="t"/>
            <a:pathLst>
              <a:path extrusionOk="0" h="4951" w="5012">
                <a:moveTo>
                  <a:pt x="3911" y="0"/>
                </a:moveTo>
                <a:lnTo>
                  <a:pt x="3911" y="3850"/>
                </a:lnTo>
                <a:lnTo>
                  <a:pt x="0" y="3850"/>
                </a:lnTo>
                <a:lnTo>
                  <a:pt x="0" y="4950"/>
                </a:lnTo>
                <a:lnTo>
                  <a:pt x="5011" y="4950"/>
                </a:lnTo>
                <a:lnTo>
                  <a:pt x="5011" y="0"/>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9"/>
          <p:cNvSpPr/>
          <p:nvPr/>
        </p:nvSpPr>
        <p:spPr>
          <a:xfrm>
            <a:off x="8080788" y="4430133"/>
            <a:ext cx="75518" cy="74599"/>
          </a:xfrm>
          <a:custGeom>
            <a:rect b="b" l="l" r="r" t="t"/>
            <a:pathLst>
              <a:path extrusionOk="0" h="4951" w="5012">
                <a:moveTo>
                  <a:pt x="0" y="0"/>
                </a:moveTo>
                <a:lnTo>
                  <a:pt x="0" y="4950"/>
                </a:lnTo>
                <a:lnTo>
                  <a:pt x="5011" y="4950"/>
                </a:lnTo>
                <a:lnTo>
                  <a:pt x="5011" y="3850"/>
                </a:lnTo>
                <a:lnTo>
                  <a:pt x="1100" y="3850"/>
                </a:lnTo>
                <a:lnTo>
                  <a:pt x="1100" y="0"/>
                </a:lnTo>
                <a:close/>
              </a:path>
            </a:pathLst>
          </a:custGeom>
          <a:solidFill>
            <a:srgbClr val="6B7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0"/>
          <p:cNvSpPr txBox="1"/>
          <p:nvPr>
            <p:ph type="title"/>
          </p:nvPr>
        </p:nvSpPr>
        <p:spPr>
          <a:xfrm>
            <a:off x="720000" y="440050"/>
            <a:ext cx="385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accent3"/>
                </a:highlight>
              </a:rPr>
              <a:t>OUR TEAM</a:t>
            </a:r>
            <a:endParaRPr>
              <a:solidFill>
                <a:schemeClr val="lt1"/>
              </a:solidFill>
              <a:highlight>
                <a:schemeClr val="accent3"/>
              </a:highlight>
            </a:endParaRPr>
          </a:p>
        </p:txBody>
      </p:sp>
      <p:sp>
        <p:nvSpPr>
          <p:cNvPr id="638" name="Google Shape;638;p60"/>
          <p:cNvSpPr txBox="1"/>
          <p:nvPr>
            <p:ph idx="4" type="subTitle"/>
          </p:nvPr>
        </p:nvSpPr>
        <p:spPr>
          <a:xfrm>
            <a:off x="1837163" y="3329400"/>
            <a:ext cx="2469000" cy="121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replace the image on the screen with your own one</a:t>
            </a:r>
            <a:endParaRPr/>
          </a:p>
        </p:txBody>
      </p:sp>
      <p:sp>
        <p:nvSpPr>
          <p:cNvPr id="639" name="Google Shape;639;p60"/>
          <p:cNvSpPr txBox="1"/>
          <p:nvPr>
            <p:ph idx="3" type="subTitle"/>
          </p:nvPr>
        </p:nvSpPr>
        <p:spPr>
          <a:xfrm>
            <a:off x="1837163" y="2869425"/>
            <a:ext cx="2469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2"/>
                </a:solidFill>
              </a:rPr>
              <a:t>John Doe</a:t>
            </a:r>
            <a:endParaRPr/>
          </a:p>
        </p:txBody>
      </p:sp>
      <p:sp>
        <p:nvSpPr>
          <p:cNvPr id="640" name="Google Shape;640;p60"/>
          <p:cNvSpPr txBox="1"/>
          <p:nvPr>
            <p:ph idx="1" type="subTitle"/>
          </p:nvPr>
        </p:nvSpPr>
        <p:spPr>
          <a:xfrm>
            <a:off x="4828738" y="2869425"/>
            <a:ext cx="2466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Helena James</a:t>
            </a:r>
            <a:endParaRPr/>
          </a:p>
        </p:txBody>
      </p:sp>
      <p:sp>
        <p:nvSpPr>
          <p:cNvPr id="641" name="Google Shape;641;p60"/>
          <p:cNvSpPr txBox="1"/>
          <p:nvPr>
            <p:ph idx="2" type="subTitle"/>
          </p:nvPr>
        </p:nvSpPr>
        <p:spPr>
          <a:xfrm>
            <a:off x="4828738" y="3329400"/>
            <a:ext cx="2466000" cy="121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replace the image on the screen with your own one</a:t>
            </a:r>
            <a:endParaRPr/>
          </a:p>
        </p:txBody>
      </p:sp>
      <p:pic>
        <p:nvPicPr>
          <p:cNvPr id="642" name="Google Shape;642;p60"/>
          <p:cNvPicPr preferRelativeResize="0"/>
          <p:nvPr/>
        </p:nvPicPr>
        <p:blipFill rotWithShape="1">
          <a:blip r:embed="rId3">
            <a:alphaModFix/>
          </a:blip>
          <a:srcRect b="62602" l="63772" r="14802" t="0"/>
          <a:stretch/>
        </p:blipFill>
        <p:spPr>
          <a:xfrm>
            <a:off x="1939963" y="1562438"/>
            <a:ext cx="1105800" cy="1086000"/>
          </a:xfrm>
          <a:prstGeom prst="rect">
            <a:avLst/>
          </a:prstGeom>
          <a:noFill/>
          <a:ln>
            <a:noFill/>
          </a:ln>
        </p:spPr>
      </p:pic>
      <p:pic>
        <p:nvPicPr>
          <p:cNvPr id="643" name="Google Shape;643;p60"/>
          <p:cNvPicPr preferRelativeResize="0"/>
          <p:nvPr/>
        </p:nvPicPr>
        <p:blipFill rotWithShape="1">
          <a:blip r:embed="rId4">
            <a:alphaModFix/>
          </a:blip>
          <a:srcRect b="28317" l="4388" r="67922" t="23343"/>
          <a:stretch/>
        </p:blipFill>
        <p:spPr>
          <a:xfrm>
            <a:off x="4938038" y="1562438"/>
            <a:ext cx="1105800" cy="1086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1"/>
          <p:cNvSpPr txBox="1"/>
          <p:nvPr>
            <p:ph type="title"/>
          </p:nvPr>
        </p:nvSpPr>
        <p:spPr>
          <a:xfrm>
            <a:off x="720000" y="451775"/>
            <a:ext cx="36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TEAM</a:t>
            </a:r>
            <a:endParaRPr/>
          </a:p>
        </p:txBody>
      </p:sp>
      <p:sp>
        <p:nvSpPr>
          <p:cNvPr id="649" name="Google Shape;649;p61"/>
          <p:cNvSpPr txBox="1"/>
          <p:nvPr>
            <p:ph idx="1" type="subTitle"/>
          </p:nvPr>
        </p:nvSpPr>
        <p:spPr>
          <a:xfrm>
            <a:off x="719996" y="2771688"/>
            <a:ext cx="23472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John Doe</a:t>
            </a:r>
            <a:endParaRPr/>
          </a:p>
        </p:txBody>
      </p:sp>
      <p:sp>
        <p:nvSpPr>
          <p:cNvPr id="650" name="Google Shape;650;p61"/>
          <p:cNvSpPr txBox="1"/>
          <p:nvPr>
            <p:ph idx="2" type="subTitle"/>
          </p:nvPr>
        </p:nvSpPr>
        <p:spPr>
          <a:xfrm>
            <a:off x="720000" y="3231663"/>
            <a:ext cx="23499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Despite being red, Mars is actually a cold place</a:t>
            </a:r>
            <a:endParaRPr/>
          </a:p>
        </p:txBody>
      </p:sp>
      <p:sp>
        <p:nvSpPr>
          <p:cNvPr id="651" name="Google Shape;651;p61"/>
          <p:cNvSpPr txBox="1"/>
          <p:nvPr>
            <p:ph idx="3" type="subTitle"/>
          </p:nvPr>
        </p:nvSpPr>
        <p:spPr>
          <a:xfrm>
            <a:off x="3398558" y="2771688"/>
            <a:ext cx="23472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Helena James</a:t>
            </a:r>
            <a:endParaRPr/>
          </a:p>
        </p:txBody>
      </p:sp>
      <p:sp>
        <p:nvSpPr>
          <p:cNvPr id="652" name="Google Shape;652;p61"/>
          <p:cNvSpPr txBox="1"/>
          <p:nvPr>
            <p:ph idx="4" type="subTitle"/>
          </p:nvPr>
        </p:nvSpPr>
        <p:spPr>
          <a:xfrm>
            <a:off x="3398545" y="3231663"/>
            <a:ext cx="23499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 has a beautiful name, but it’s terribly hot</a:t>
            </a:r>
            <a:endParaRPr/>
          </a:p>
        </p:txBody>
      </p:sp>
      <p:sp>
        <p:nvSpPr>
          <p:cNvPr id="653" name="Google Shape;653;p61"/>
          <p:cNvSpPr txBox="1"/>
          <p:nvPr>
            <p:ph idx="5" type="subTitle"/>
          </p:nvPr>
        </p:nvSpPr>
        <p:spPr>
          <a:xfrm>
            <a:off x="6077100" y="2771688"/>
            <a:ext cx="23469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Sarah Patterson</a:t>
            </a:r>
            <a:endParaRPr/>
          </a:p>
        </p:txBody>
      </p:sp>
      <p:sp>
        <p:nvSpPr>
          <p:cNvPr id="654" name="Google Shape;654;p61"/>
          <p:cNvSpPr txBox="1"/>
          <p:nvPr>
            <p:ph idx="6" type="subTitle"/>
          </p:nvPr>
        </p:nvSpPr>
        <p:spPr>
          <a:xfrm>
            <a:off x="6077101" y="3231663"/>
            <a:ext cx="23499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Neptune is the farthest planet from the Sun</a:t>
            </a:r>
            <a:endParaRPr/>
          </a:p>
        </p:txBody>
      </p:sp>
      <p:sp>
        <p:nvSpPr>
          <p:cNvPr id="655" name="Google Shape;655;p61"/>
          <p:cNvSpPr/>
          <p:nvPr/>
        </p:nvSpPr>
        <p:spPr>
          <a:xfrm>
            <a:off x="817700" y="1565587"/>
            <a:ext cx="778800" cy="77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6" name="Google Shape;656;p61"/>
          <p:cNvGrpSpPr/>
          <p:nvPr/>
        </p:nvGrpSpPr>
        <p:grpSpPr>
          <a:xfrm>
            <a:off x="945397" y="1660765"/>
            <a:ext cx="516244" cy="588938"/>
            <a:chOff x="-56766175" y="3198925"/>
            <a:chExt cx="279625" cy="319000"/>
          </a:xfrm>
        </p:grpSpPr>
        <p:sp>
          <p:nvSpPr>
            <p:cNvPr id="657" name="Google Shape;657;p61"/>
            <p:cNvSpPr/>
            <p:nvPr/>
          </p:nvSpPr>
          <p:spPr>
            <a:xfrm>
              <a:off x="-56766175" y="3335975"/>
              <a:ext cx="18925" cy="63825"/>
            </a:xfrm>
            <a:custGeom>
              <a:rect b="b" l="l" r="r" t="t"/>
              <a:pathLst>
                <a:path extrusionOk="0" h="2553" w="757">
                  <a:moveTo>
                    <a:pt x="757" y="0"/>
                  </a:moveTo>
                  <a:cubicBezTo>
                    <a:pt x="316" y="221"/>
                    <a:pt x="1" y="693"/>
                    <a:pt x="1" y="1260"/>
                  </a:cubicBezTo>
                  <a:cubicBezTo>
                    <a:pt x="1" y="1796"/>
                    <a:pt x="316" y="2269"/>
                    <a:pt x="757" y="2552"/>
                  </a:cubicBezTo>
                  <a:lnTo>
                    <a:pt x="757" y="158"/>
                  </a:lnTo>
                  <a:lnTo>
                    <a:pt x="75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1"/>
            <p:cNvSpPr/>
            <p:nvPr/>
          </p:nvSpPr>
          <p:spPr>
            <a:xfrm>
              <a:off x="-56747275" y="3198925"/>
              <a:ext cx="222925" cy="93750"/>
            </a:xfrm>
            <a:custGeom>
              <a:rect b="b" l="l" r="r" t="t"/>
              <a:pathLst>
                <a:path extrusionOk="0" h="3750" w="8917">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1"/>
            <p:cNvSpPr/>
            <p:nvPr/>
          </p:nvSpPr>
          <p:spPr>
            <a:xfrm>
              <a:off x="-56710250" y="3348575"/>
              <a:ext cx="55150" cy="55150"/>
            </a:xfrm>
            <a:custGeom>
              <a:rect b="b" l="l" r="r" t="t"/>
              <a:pathLst>
                <a:path extrusionOk="0" h="2206" w="2206">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1"/>
            <p:cNvSpPr/>
            <p:nvPr/>
          </p:nvSpPr>
          <p:spPr>
            <a:xfrm>
              <a:off x="-56597625" y="3349350"/>
              <a:ext cx="55150" cy="55175"/>
            </a:xfrm>
            <a:custGeom>
              <a:rect b="b" l="l" r="r" t="t"/>
              <a:pathLst>
                <a:path extrusionOk="0" h="2207" w="2206">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1"/>
            <p:cNvSpPr/>
            <p:nvPr/>
          </p:nvSpPr>
          <p:spPr>
            <a:xfrm>
              <a:off x="-56727575" y="3376925"/>
              <a:ext cx="204800" cy="141000"/>
            </a:xfrm>
            <a:custGeom>
              <a:rect b="b" l="l" r="r" t="t"/>
              <a:pathLst>
                <a:path extrusionOk="0" h="5640" w="8192">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1"/>
            <p:cNvSpPr/>
            <p:nvPr/>
          </p:nvSpPr>
          <p:spPr>
            <a:xfrm>
              <a:off x="-56729150" y="3289500"/>
              <a:ext cx="204000" cy="87450"/>
            </a:xfrm>
            <a:custGeom>
              <a:rect b="b" l="l" r="r" t="t"/>
              <a:pathLst>
                <a:path extrusionOk="0" h="3498" w="816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1"/>
            <p:cNvSpPr/>
            <p:nvPr/>
          </p:nvSpPr>
          <p:spPr>
            <a:xfrm>
              <a:off x="-56505475" y="3335975"/>
              <a:ext cx="18925" cy="63825"/>
            </a:xfrm>
            <a:custGeom>
              <a:rect b="b" l="l" r="r" t="t"/>
              <a:pathLst>
                <a:path extrusionOk="0" h="2553" w="757">
                  <a:moveTo>
                    <a:pt x="1" y="0"/>
                  </a:moveTo>
                  <a:lnTo>
                    <a:pt x="1" y="2552"/>
                  </a:lnTo>
                  <a:cubicBezTo>
                    <a:pt x="442" y="2269"/>
                    <a:pt x="757" y="1796"/>
                    <a:pt x="757" y="1260"/>
                  </a:cubicBezTo>
                  <a:cubicBezTo>
                    <a:pt x="757" y="693"/>
                    <a:pt x="473" y="221"/>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61"/>
          <p:cNvSpPr/>
          <p:nvPr/>
        </p:nvSpPr>
        <p:spPr>
          <a:xfrm>
            <a:off x="3508052" y="1562438"/>
            <a:ext cx="777300" cy="77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61"/>
          <p:cNvGrpSpPr/>
          <p:nvPr/>
        </p:nvGrpSpPr>
        <p:grpSpPr>
          <a:xfrm>
            <a:off x="3574118" y="1656427"/>
            <a:ext cx="595477" cy="589490"/>
            <a:chOff x="-52851675" y="3585650"/>
            <a:chExt cx="319000" cy="317425"/>
          </a:xfrm>
        </p:grpSpPr>
        <p:sp>
          <p:nvSpPr>
            <p:cNvPr id="666" name="Google Shape;666;p61"/>
            <p:cNvSpPr/>
            <p:nvPr/>
          </p:nvSpPr>
          <p:spPr>
            <a:xfrm>
              <a:off x="-52851675" y="3641575"/>
              <a:ext cx="319000" cy="106350"/>
            </a:xfrm>
            <a:custGeom>
              <a:rect b="b" l="l" r="r" t="t"/>
              <a:pathLst>
                <a:path extrusionOk="0" h="4254" w="1276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1"/>
            <p:cNvSpPr/>
            <p:nvPr/>
          </p:nvSpPr>
          <p:spPr>
            <a:xfrm>
              <a:off x="-52787100" y="3585650"/>
              <a:ext cx="189050" cy="52000"/>
            </a:xfrm>
            <a:custGeom>
              <a:rect b="b" l="l" r="r" t="t"/>
              <a:pathLst>
                <a:path extrusionOk="0" h="2080" w="7562">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1"/>
            <p:cNvSpPr/>
            <p:nvPr/>
          </p:nvSpPr>
          <p:spPr>
            <a:xfrm>
              <a:off x="-52794975" y="3696700"/>
              <a:ext cx="127625" cy="74850"/>
            </a:xfrm>
            <a:custGeom>
              <a:rect b="b" l="l" r="r" t="t"/>
              <a:pathLst>
                <a:path extrusionOk="0" h="2994" w="5105">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1"/>
            <p:cNvSpPr/>
            <p:nvPr/>
          </p:nvSpPr>
          <p:spPr>
            <a:xfrm>
              <a:off x="-52795750" y="3700625"/>
              <a:ext cx="204800" cy="202450"/>
            </a:xfrm>
            <a:custGeom>
              <a:rect b="b" l="l" r="r" t="t"/>
              <a:pathLst>
                <a:path extrusionOk="0" h="8098" w="8192">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1"/>
            <p:cNvSpPr/>
            <p:nvPr/>
          </p:nvSpPr>
          <p:spPr>
            <a:xfrm>
              <a:off x="-52832775" y="3740025"/>
              <a:ext cx="18125" cy="64600"/>
            </a:xfrm>
            <a:custGeom>
              <a:rect b="b" l="l" r="r" t="t"/>
              <a:pathLst>
                <a:path extrusionOk="0" h="2584" w="725">
                  <a:moveTo>
                    <a:pt x="725" y="0"/>
                  </a:moveTo>
                  <a:cubicBezTo>
                    <a:pt x="315" y="252"/>
                    <a:pt x="0" y="725"/>
                    <a:pt x="0" y="1260"/>
                  </a:cubicBezTo>
                  <a:cubicBezTo>
                    <a:pt x="0" y="1827"/>
                    <a:pt x="315" y="2300"/>
                    <a:pt x="725" y="2584"/>
                  </a:cubicBezTo>
                  <a:lnTo>
                    <a:pt x="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1"/>
            <p:cNvSpPr/>
            <p:nvPr/>
          </p:nvSpPr>
          <p:spPr>
            <a:xfrm>
              <a:off x="-52570500" y="3740025"/>
              <a:ext cx="18925" cy="64600"/>
            </a:xfrm>
            <a:custGeom>
              <a:rect b="b" l="l" r="r" t="t"/>
              <a:pathLst>
                <a:path extrusionOk="0" h="2584" w="757">
                  <a:moveTo>
                    <a:pt x="0" y="0"/>
                  </a:moveTo>
                  <a:lnTo>
                    <a:pt x="0" y="2584"/>
                  </a:lnTo>
                  <a:cubicBezTo>
                    <a:pt x="442" y="2300"/>
                    <a:pt x="757" y="1827"/>
                    <a:pt x="757" y="1260"/>
                  </a:cubicBezTo>
                  <a:cubicBezTo>
                    <a:pt x="757" y="725"/>
                    <a:pt x="442" y="25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2" name="Google Shape;672;p61"/>
          <p:cNvSpPr/>
          <p:nvPr/>
        </p:nvSpPr>
        <p:spPr>
          <a:xfrm>
            <a:off x="6190304" y="1570734"/>
            <a:ext cx="777300" cy="77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3" name="Google Shape;673;p61"/>
          <p:cNvGrpSpPr/>
          <p:nvPr/>
        </p:nvGrpSpPr>
        <p:grpSpPr>
          <a:xfrm>
            <a:off x="6261677" y="1664892"/>
            <a:ext cx="589526" cy="589526"/>
            <a:chOff x="-55988800" y="3982600"/>
            <a:chExt cx="319025" cy="319025"/>
          </a:xfrm>
        </p:grpSpPr>
        <p:sp>
          <p:nvSpPr>
            <p:cNvPr id="674" name="Google Shape;674;p61"/>
            <p:cNvSpPr/>
            <p:nvPr/>
          </p:nvSpPr>
          <p:spPr>
            <a:xfrm>
              <a:off x="-55791875" y="3982600"/>
              <a:ext cx="102400" cy="102425"/>
            </a:xfrm>
            <a:custGeom>
              <a:rect b="b" l="l" r="r" t="t"/>
              <a:pathLst>
                <a:path extrusionOk="0" h="4097" w="4096">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1"/>
            <p:cNvSpPr/>
            <p:nvPr/>
          </p:nvSpPr>
          <p:spPr>
            <a:xfrm>
              <a:off x="-55969100" y="3982600"/>
              <a:ext cx="102400" cy="102425"/>
            </a:xfrm>
            <a:custGeom>
              <a:rect b="b" l="l" r="r" t="t"/>
              <a:pathLst>
                <a:path extrusionOk="0" h="4097" w="4096">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1"/>
            <p:cNvSpPr/>
            <p:nvPr/>
          </p:nvSpPr>
          <p:spPr>
            <a:xfrm>
              <a:off x="-55819450" y="4021200"/>
              <a:ext cx="92950" cy="92175"/>
            </a:xfrm>
            <a:custGeom>
              <a:rect b="b" l="l" r="r" t="t"/>
              <a:pathLst>
                <a:path extrusionOk="0" h="3687" w="3718">
                  <a:moveTo>
                    <a:pt x="32" y="0"/>
                  </a:moveTo>
                  <a:lnTo>
                    <a:pt x="32" y="1103"/>
                  </a:lnTo>
                  <a:cubicBezTo>
                    <a:pt x="1" y="2521"/>
                    <a:pt x="1198" y="3686"/>
                    <a:pt x="2615" y="3686"/>
                  </a:cubicBezTo>
                  <a:lnTo>
                    <a:pt x="3718" y="3686"/>
                  </a:lnTo>
                  <a:cubicBezTo>
                    <a:pt x="3529" y="1733"/>
                    <a:pt x="1985" y="158"/>
                    <a:pt x="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1"/>
            <p:cNvSpPr/>
            <p:nvPr/>
          </p:nvSpPr>
          <p:spPr>
            <a:xfrm>
              <a:off x="-55930500" y="4021200"/>
              <a:ext cx="92950" cy="92175"/>
            </a:xfrm>
            <a:custGeom>
              <a:rect b="b" l="l" r="r" t="t"/>
              <a:pathLst>
                <a:path extrusionOk="0" h="3687" w="3718">
                  <a:moveTo>
                    <a:pt x="3718" y="0"/>
                  </a:moveTo>
                  <a:cubicBezTo>
                    <a:pt x="1733" y="158"/>
                    <a:pt x="158" y="1733"/>
                    <a:pt x="0" y="3686"/>
                  </a:cubicBezTo>
                  <a:lnTo>
                    <a:pt x="1103" y="3686"/>
                  </a:lnTo>
                  <a:cubicBezTo>
                    <a:pt x="2552" y="3686"/>
                    <a:pt x="3718" y="2521"/>
                    <a:pt x="3718" y="1103"/>
                  </a:cubicBezTo>
                  <a:lnTo>
                    <a:pt x="37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1"/>
            <p:cNvSpPr/>
            <p:nvPr/>
          </p:nvSpPr>
          <p:spPr>
            <a:xfrm>
              <a:off x="-55988800" y="4086575"/>
              <a:ext cx="319025" cy="215050"/>
            </a:xfrm>
            <a:custGeom>
              <a:rect b="b" l="l" r="r" t="t"/>
              <a:pathLst>
                <a:path extrusionOk="0" h="8602" w="12761">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62"/>
          <p:cNvPicPr preferRelativeResize="0"/>
          <p:nvPr/>
        </p:nvPicPr>
        <p:blipFill rotWithShape="1">
          <a:blip r:embed="rId3">
            <a:alphaModFix/>
          </a:blip>
          <a:srcRect b="0" l="455" r="465" t="0"/>
          <a:stretch/>
        </p:blipFill>
        <p:spPr>
          <a:xfrm>
            <a:off x="4100894" y="980544"/>
            <a:ext cx="3490200" cy="2015100"/>
          </a:xfrm>
          <a:prstGeom prst="roundRect">
            <a:avLst>
              <a:gd fmla="val 1375" name="adj"/>
            </a:avLst>
          </a:prstGeom>
          <a:noFill/>
          <a:ln>
            <a:noFill/>
          </a:ln>
        </p:spPr>
      </p:pic>
      <p:sp>
        <p:nvSpPr>
          <p:cNvPr id="684" name="Google Shape;684;p62"/>
          <p:cNvSpPr txBox="1"/>
          <p:nvPr>
            <p:ph type="title"/>
          </p:nvPr>
        </p:nvSpPr>
        <p:spPr>
          <a:xfrm>
            <a:off x="719997" y="383450"/>
            <a:ext cx="24936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DESKTOP</a:t>
            </a:r>
            <a:endParaRPr/>
          </a:p>
          <a:p>
            <a:pPr indent="0" lvl="0" marL="0" rtl="0" algn="l">
              <a:spcBef>
                <a:spcPts val="0"/>
              </a:spcBef>
              <a:spcAft>
                <a:spcPts val="0"/>
              </a:spcAft>
              <a:buNone/>
            </a:pPr>
            <a:r>
              <a:rPr lang="en">
                <a:solidFill>
                  <a:schemeClr val="lt1"/>
                </a:solidFill>
                <a:highlight>
                  <a:schemeClr val="accent3"/>
                </a:highlight>
              </a:rPr>
              <a:t>SOFTWARE</a:t>
            </a:r>
            <a:endParaRPr>
              <a:solidFill>
                <a:schemeClr val="lt1"/>
              </a:solidFill>
              <a:highlight>
                <a:schemeClr val="accent3"/>
              </a:highlight>
            </a:endParaRPr>
          </a:p>
        </p:txBody>
      </p:sp>
      <p:sp>
        <p:nvSpPr>
          <p:cNvPr id="685" name="Google Shape;685;p62"/>
          <p:cNvSpPr txBox="1"/>
          <p:nvPr>
            <p:ph idx="2" type="subTitle"/>
          </p:nvPr>
        </p:nvSpPr>
        <p:spPr>
          <a:xfrm>
            <a:off x="720000" y="2165500"/>
            <a:ext cx="2493600" cy="183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replace the image on the screen with your own work. Just delete this one, add yours and center it properly</a:t>
            </a:r>
            <a:endParaRPr/>
          </a:p>
        </p:txBody>
      </p:sp>
      <p:sp>
        <p:nvSpPr>
          <p:cNvPr id="686" name="Google Shape;686;p62"/>
          <p:cNvSpPr txBox="1"/>
          <p:nvPr>
            <p:ph idx="1" type="subTitle"/>
          </p:nvPr>
        </p:nvSpPr>
        <p:spPr>
          <a:xfrm>
            <a:off x="719997" y="1708300"/>
            <a:ext cx="25107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grpSp>
        <p:nvGrpSpPr>
          <p:cNvPr id="687" name="Google Shape;687;p62"/>
          <p:cNvGrpSpPr/>
          <p:nvPr/>
        </p:nvGrpSpPr>
        <p:grpSpPr>
          <a:xfrm>
            <a:off x="3953236" y="860507"/>
            <a:ext cx="3785097" cy="3081186"/>
            <a:chOff x="3665860" y="800875"/>
            <a:chExt cx="4758136" cy="3809577"/>
          </a:xfrm>
        </p:grpSpPr>
        <p:grpSp>
          <p:nvGrpSpPr>
            <p:cNvPr id="688" name="Google Shape;688;p62"/>
            <p:cNvGrpSpPr/>
            <p:nvPr/>
          </p:nvGrpSpPr>
          <p:grpSpPr>
            <a:xfrm>
              <a:off x="3665860" y="811601"/>
              <a:ext cx="4758136" cy="3798851"/>
              <a:chOff x="518725" y="238125"/>
              <a:chExt cx="6524250" cy="5208900"/>
            </a:xfrm>
          </p:grpSpPr>
          <p:sp>
            <p:nvSpPr>
              <p:cNvPr id="689" name="Google Shape;689;p62"/>
              <p:cNvSpPr/>
              <p:nvPr/>
            </p:nvSpPr>
            <p:spPr>
              <a:xfrm>
                <a:off x="2793950" y="5385850"/>
                <a:ext cx="2029250" cy="61175"/>
              </a:xfrm>
              <a:custGeom>
                <a:rect b="b" l="l" r="r" t="t"/>
                <a:pathLst>
                  <a:path extrusionOk="0" h="2447" w="81170">
                    <a:moveTo>
                      <a:pt x="1" y="285"/>
                    </a:moveTo>
                    <a:lnTo>
                      <a:pt x="1" y="1"/>
                    </a:lnTo>
                    <a:cubicBezTo>
                      <a:pt x="1" y="1480"/>
                      <a:pt x="2674" y="2447"/>
                      <a:pt x="9102" y="2447"/>
                    </a:cubicBezTo>
                    <a:lnTo>
                      <a:pt x="72467" y="2447"/>
                    </a:lnTo>
                    <a:cubicBezTo>
                      <a:pt x="78894" y="2447"/>
                      <a:pt x="81113" y="1707"/>
                      <a:pt x="81170" y="285"/>
                    </a:cubicBezTo>
                    <a:close/>
                  </a:path>
                </a:pathLst>
              </a:custGeom>
              <a:solidFill>
                <a:srgbClr val="585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2"/>
              <p:cNvSpPr/>
              <p:nvPr/>
            </p:nvSpPr>
            <p:spPr>
              <a:xfrm>
                <a:off x="2621875" y="4700425"/>
                <a:ext cx="2362025" cy="728125"/>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2"/>
              <p:cNvSpPr/>
              <p:nvPr/>
            </p:nvSpPr>
            <p:spPr>
              <a:xfrm>
                <a:off x="518725" y="4131625"/>
                <a:ext cx="6524250" cy="568825"/>
              </a:xfrm>
              <a:custGeom>
                <a:rect b="b" l="l" r="r" t="t"/>
                <a:pathLst>
                  <a:path extrusionOk="0" h="22753" w="26097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rgbClr val="727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2"/>
              <p:cNvSpPr/>
              <p:nvPr/>
            </p:nvSpPr>
            <p:spPr>
              <a:xfrm>
                <a:off x="518725" y="238125"/>
                <a:ext cx="6524250" cy="3893525"/>
              </a:xfrm>
              <a:custGeom>
                <a:rect b="b" l="l" r="r" t="t"/>
                <a:pathLst>
                  <a:path extrusionOk="0" h="155741" w="26097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2"/>
              <p:cNvSpPr/>
              <p:nvPr/>
            </p:nvSpPr>
            <p:spPr>
              <a:xfrm>
                <a:off x="518725" y="4131625"/>
                <a:ext cx="6524250" cy="568825"/>
              </a:xfrm>
              <a:custGeom>
                <a:rect b="b" l="l" r="r" t="t"/>
                <a:pathLst>
                  <a:path extrusionOk="0" h="22753" w="260970">
                    <a:moveTo>
                      <a:pt x="0" y="13993"/>
                    </a:moveTo>
                    <a:cubicBezTo>
                      <a:pt x="0" y="18259"/>
                      <a:pt x="4039" y="22753"/>
                      <a:pt x="8305" y="22753"/>
                    </a:cubicBezTo>
                    <a:lnTo>
                      <a:pt x="253120" y="22753"/>
                    </a:lnTo>
                    <a:cubicBezTo>
                      <a:pt x="257386" y="22753"/>
                      <a:pt x="260970" y="18316"/>
                      <a:pt x="260970" y="13993"/>
                    </a:cubicBezTo>
                    <a:lnTo>
                      <a:pt x="26097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4" name="Google Shape;694;p62"/>
            <p:cNvSpPr/>
            <p:nvPr/>
          </p:nvSpPr>
          <p:spPr>
            <a:xfrm>
              <a:off x="6492800" y="800875"/>
              <a:ext cx="1931194" cy="3282155"/>
            </a:xfrm>
            <a:custGeom>
              <a:rect b="b" l="l" r="r" t="t"/>
              <a:pathLst>
                <a:path extrusionOk="0" h="173338" w="96187">
                  <a:moveTo>
                    <a:pt x="61261" y="1"/>
                  </a:moveTo>
                  <a:lnTo>
                    <a:pt x="83304" y="1"/>
                  </a:lnTo>
                  <a:cubicBezTo>
                    <a:pt x="89029" y="716"/>
                    <a:pt x="93753" y="4581"/>
                    <a:pt x="95757" y="9877"/>
                  </a:cubicBezTo>
                  <a:lnTo>
                    <a:pt x="96043" y="166610"/>
                  </a:lnTo>
                  <a:cubicBezTo>
                    <a:pt x="96186" y="169902"/>
                    <a:pt x="93753" y="172908"/>
                    <a:pt x="90461" y="173338"/>
                  </a:cubicBezTo>
                  <a:cubicBezTo>
                    <a:pt x="84449" y="172908"/>
                    <a:pt x="0" y="173338"/>
                    <a:pt x="0" y="173338"/>
                  </a:cubicBezTo>
                </a:path>
              </a:pathLst>
            </a:custGeom>
            <a:solidFill>
              <a:srgbClr val="FFFFFF">
                <a:alpha val="5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2"/>
            <p:cNvSpPr/>
            <p:nvPr/>
          </p:nvSpPr>
          <p:spPr>
            <a:xfrm>
              <a:off x="5947879" y="3739978"/>
              <a:ext cx="194076" cy="166189"/>
            </a:xfrm>
            <a:custGeom>
              <a:rect b="b" l="l" r="r" t="t"/>
              <a:pathLst>
                <a:path extrusionOk="0" h="9100" w="10627">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pSp>
        <p:nvGrpSpPr>
          <p:cNvPr id="700" name="Google Shape;700;p63"/>
          <p:cNvGrpSpPr/>
          <p:nvPr/>
        </p:nvGrpSpPr>
        <p:grpSpPr>
          <a:xfrm>
            <a:off x="4572005" y="860427"/>
            <a:ext cx="2740326" cy="3561447"/>
            <a:chOff x="3665848" y="536299"/>
            <a:chExt cx="3149438" cy="4093147"/>
          </a:xfrm>
        </p:grpSpPr>
        <p:grpSp>
          <p:nvGrpSpPr>
            <p:cNvPr id="701" name="Google Shape;701;p63"/>
            <p:cNvGrpSpPr/>
            <p:nvPr/>
          </p:nvGrpSpPr>
          <p:grpSpPr>
            <a:xfrm>
              <a:off x="3665848" y="540005"/>
              <a:ext cx="3126379" cy="4063601"/>
              <a:chOff x="1800650" y="238125"/>
              <a:chExt cx="3998950" cy="5197750"/>
            </a:xfrm>
          </p:grpSpPr>
          <p:sp>
            <p:nvSpPr>
              <p:cNvPr id="702" name="Google Shape;702;p63"/>
              <p:cNvSpPr/>
              <p:nvPr/>
            </p:nvSpPr>
            <p:spPr>
              <a:xfrm>
                <a:off x="1800650" y="238125"/>
                <a:ext cx="3998950" cy="5197750"/>
              </a:xfrm>
              <a:custGeom>
                <a:rect b="b" l="l" r="r" t="t"/>
                <a:pathLst>
                  <a:path extrusionOk="0" h="207910" w="159958">
                    <a:moveTo>
                      <a:pt x="9238" y="0"/>
                    </a:moveTo>
                    <a:cubicBezTo>
                      <a:pt x="4133" y="0"/>
                      <a:pt x="0" y="4133"/>
                      <a:pt x="0" y="9238"/>
                    </a:cubicBezTo>
                    <a:lnTo>
                      <a:pt x="0" y="198671"/>
                    </a:lnTo>
                    <a:cubicBezTo>
                      <a:pt x="0" y="203776"/>
                      <a:pt x="4133" y="207909"/>
                      <a:pt x="9238" y="207909"/>
                    </a:cubicBezTo>
                    <a:lnTo>
                      <a:pt x="150720" y="207909"/>
                    </a:lnTo>
                    <a:cubicBezTo>
                      <a:pt x="155825" y="207909"/>
                      <a:pt x="159958" y="203776"/>
                      <a:pt x="159958" y="198671"/>
                    </a:cubicBezTo>
                    <a:lnTo>
                      <a:pt x="159958" y="9238"/>
                    </a:lnTo>
                    <a:cubicBezTo>
                      <a:pt x="159958" y="4133"/>
                      <a:pt x="155825" y="0"/>
                      <a:pt x="150720" y="0"/>
                    </a:cubicBezTo>
                    <a:close/>
                  </a:path>
                </a:pathLst>
              </a:custGeom>
              <a:solidFill>
                <a:srgbClr val="3E3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3"/>
              <p:cNvSpPr/>
              <p:nvPr/>
            </p:nvSpPr>
            <p:spPr>
              <a:xfrm>
                <a:off x="2188075" y="680250"/>
                <a:ext cx="3224100" cy="4313475"/>
              </a:xfrm>
              <a:custGeom>
                <a:rect b="b" l="l" r="r" t="t"/>
                <a:pathLst>
                  <a:path extrusionOk="0" h="172539" w="128964">
                    <a:moveTo>
                      <a:pt x="0" y="0"/>
                    </a:moveTo>
                    <a:lnTo>
                      <a:pt x="0" y="172539"/>
                    </a:lnTo>
                    <a:lnTo>
                      <a:pt x="128963" y="172539"/>
                    </a:lnTo>
                    <a:lnTo>
                      <a:pt x="128963" y="0"/>
                    </a:lnTo>
                    <a:close/>
                  </a:path>
                </a:pathLst>
              </a:custGeom>
              <a:solidFill>
                <a:srgbClr val="EC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3"/>
              <p:cNvSpPr/>
              <p:nvPr/>
            </p:nvSpPr>
            <p:spPr>
              <a:xfrm>
                <a:off x="3731750" y="423475"/>
                <a:ext cx="120050" cy="103025"/>
              </a:xfrm>
              <a:custGeom>
                <a:rect b="b" l="l" r="r" t="t"/>
                <a:pathLst>
                  <a:path extrusionOk="0" h="4121" w="4802">
                    <a:moveTo>
                      <a:pt x="2735" y="0"/>
                    </a:moveTo>
                    <a:cubicBezTo>
                      <a:pt x="912" y="0"/>
                      <a:pt x="0" y="2249"/>
                      <a:pt x="1276" y="3525"/>
                    </a:cubicBezTo>
                    <a:cubicBezTo>
                      <a:pt x="1707" y="3936"/>
                      <a:pt x="2225" y="4120"/>
                      <a:pt x="2731" y="4120"/>
                    </a:cubicBezTo>
                    <a:cubicBezTo>
                      <a:pt x="3795" y="4120"/>
                      <a:pt x="4801" y="3303"/>
                      <a:pt x="4801" y="2067"/>
                    </a:cubicBezTo>
                    <a:cubicBezTo>
                      <a:pt x="4801" y="973"/>
                      <a:pt x="3890" y="0"/>
                      <a:pt x="2735" y="0"/>
                    </a:cubicBezTo>
                    <a:close/>
                  </a:path>
                </a:pathLst>
              </a:custGeom>
              <a:solidFill>
                <a:srgbClr val="5858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3"/>
              <p:cNvSpPr/>
              <p:nvPr/>
            </p:nvSpPr>
            <p:spPr>
              <a:xfrm>
                <a:off x="3680075" y="5109175"/>
                <a:ext cx="209700" cy="179850"/>
              </a:xfrm>
              <a:custGeom>
                <a:rect b="b" l="l" r="r" t="t"/>
                <a:pathLst>
                  <a:path extrusionOk="0" h="7194" w="8388">
                    <a:moveTo>
                      <a:pt x="4802" y="1"/>
                    </a:moveTo>
                    <a:cubicBezTo>
                      <a:pt x="1581" y="1"/>
                      <a:pt x="1" y="3890"/>
                      <a:pt x="2249" y="6139"/>
                    </a:cubicBezTo>
                    <a:cubicBezTo>
                      <a:pt x="2977" y="6866"/>
                      <a:pt x="3876" y="7193"/>
                      <a:pt x="4760" y="7193"/>
                    </a:cubicBezTo>
                    <a:cubicBezTo>
                      <a:pt x="6608" y="7193"/>
                      <a:pt x="8388" y="5765"/>
                      <a:pt x="8388" y="3586"/>
                    </a:cubicBezTo>
                    <a:cubicBezTo>
                      <a:pt x="8388" y="1581"/>
                      <a:pt x="6808" y="1"/>
                      <a:pt x="4802" y="1"/>
                    </a:cubicBezTo>
                    <a:close/>
                  </a:path>
                </a:pathLst>
              </a:custGeom>
              <a:solidFill>
                <a:srgbClr val="878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6" name="Google Shape;706;p63"/>
            <p:cNvSpPr/>
            <p:nvPr/>
          </p:nvSpPr>
          <p:spPr>
            <a:xfrm>
              <a:off x="3665850" y="540001"/>
              <a:ext cx="3149436" cy="4089445"/>
            </a:xfrm>
            <a:custGeom>
              <a:rect b="b" l="l" r="r" t="t"/>
              <a:pathLst>
                <a:path extrusionOk="0" h="208725" w="160747">
                  <a:moveTo>
                    <a:pt x="144239" y="18365"/>
                  </a:moveTo>
                  <a:lnTo>
                    <a:pt x="144239" y="190978"/>
                  </a:lnTo>
                  <a:lnTo>
                    <a:pt x="15992" y="190978"/>
                  </a:lnTo>
                  <a:lnTo>
                    <a:pt x="15992" y="18365"/>
                  </a:lnTo>
                  <a:close/>
                  <a:moveTo>
                    <a:pt x="8460" y="0"/>
                  </a:moveTo>
                  <a:cubicBezTo>
                    <a:pt x="3817" y="0"/>
                    <a:pt x="0" y="3818"/>
                    <a:pt x="0" y="8460"/>
                  </a:cubicBezTo>
                  <a:lnTo>
                    <a:pt x="0" y="200264"/>
                  </a:lnTo>
                  <a:cubicBezTo>
                    <a:pt x="0" y="204907"/>
                    <a:pt x="3817" y="208725"/>
                    <a:pt x="8460" y="208725"/>
                  </a:cubicBezTo>
                  <a:lnTo>
                    <a:pt x="152390" y="208725"/>
                  </a:lnTo>
                  <a:cubicBezTo>
                    <a:pt x="157033" y="208725"/>
                    <a:pt x="160747" y="204907"/>
                    <a:pt x="160747" y="200264"/>
                  </a:cubicBezTo>
                  <a:lnTo>
                    <a:pt x="160747" y="8460"/>
                  </a:lnTo>
                  <a:cubicBezTo>
                    <a:pt x="160747" y="3818"/>
                    <a:pt x="157033" y="0"/>
                    <a:pt x="1523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3"/>
            <p:cNvSpPr/>
            <p:nvPr/>
          </p:nvSpPr>
          <p:spPr>
            <a:xfrm>
              <a:off x="5140663" y="4369275"/>
              <a:ext cx="199800" cy="1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3"/>
            <p:cNvSpPr/>
            <p:nvPr/>
          </p:nvSpPr>
          <p:spPr>
            <a:xfrm>
              <a:off x="4884075" y="536299"/>
              <a:ext cx="1931194" cy="4089477"/>
            </a:xfrm>
            <a:custGeom>
              <a:rect b="b" l="l" r="r" t="t"/>
              <a:pathLst>
                <a:path extrusionOk="0" h="173338" w="96187">
                  <a:moveTo>
                    <a:pt x="61261" y="1"/>
                  </a:moveTo>
                  <a:lnTo>
                    <a:pt x="83304" y="1"/>
                  </a:lnTo>
                  <a:cubicBezTo>
                    <a:pt x="89029" y="716"/>
                    <a:pt x="93753" y="4581"/>
                    <a:pt x="95757" y="9877"/>
                  </a:cubicBezTo>
                  <a:lnTo>
                    <a:pt x="96043" y="166610"/>
                  </a:lnTo>
                  <a:cubicBezTo>
                    <a:pt x="96186" y="169902"/>
                    <a:pt x="93753" y="172908"/>
                    <a:pt x="90461" y="173338"/>
                  </a:cubicBezTo>
                  <a:cubicBezTo>
                    <a:pt x="84449" y="172908"/>
                    <a:pt x="0" y="173338"/>
                    <a:pt x="0" y="173338"/>
                  </a:cubicBezTo>
                </a:path>
              </a:pathLst>
            </a:custGeom>
            <a:solidFill>
              <a:srgbClr val="FFFFFF">
                <a:alpha val="5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63"/>
          <p:cNvSpPr txBox="1"/>
          <p:nvPr>
            <p:ph type="title"/>
          </p:nvPr>
        </p:nvSpPr>
        <p:spPr>
          <a:xfrm>
            <a:off x="719997" y="383450"/>
            <a:ext cx="24936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TABLET</a:t>
            </a:r>
            <a:endParaRPr/>
          </a:p>
          <a:p>
            <a:pPr indent="0" lvl="0" marL="0" rtl="0" algn="l">
              <a:spcBef>
                <a:spcPts val="0"/>
              </a:spcBef>
              <a:spcAft>
                <a:spcPts val="0"/>
              </a:spcAft>
              <a:buNone/>
            </a:pPr>
            <a:r>
              <a:rPr lang="en">
                <a:solidFill>
                  <a:schemeClr val="lt1"/>
                </a:solidFill>
                <a:highlight>
                  <a:schemeClr val="accent3"/>
                </a:highlight>
              </a:rPr>
              <a:t>APP</a:t>
            </a:r>
            <a:endParaRPr>
              <a:solidFill>
                <a:schemeClr val="lt1"/>
              </a:solidFill>
              <a:highlight>
                <a:schemeClr val="accent3"/>
              </a:highlight>
            </a:endParaRPr>
          </a:p>
        </p:txBody>
      </p:sp>
      <p:sp>
        <p:nvSpPr>
          <p:cNvPr id="710" name="Google Shape;710;p63"/>
          <p:cNvSpPr txBox="1"/>
          <p:nvPr>
            <p:ph idx="2" type="subTitle"/>
          </p:nvPr>
        </p:nvSpPr>
        <p:spPr>
          <a:xfrm>
            <a:off x="720000" y="2165500"/>
            <a:ext cx="2493600" cy="183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replace the image on the screen with your own work. Just delete this one, add yours and center it properly</a:t>
            </a:r>
            <a:endParaRPr/>
          </a:p>
        </p:txBody>
      </p:sp>
      <p:sp>
        <p:nvSpPr>
          <p:cNvPr id="711" name="Google Shape;711;p63"/>
          <p:cNvSpPr txBox="1"/>
          <p:nvPr>
            <p:ph idx="1" type="subTitle"/>
          </p:nvPr>
        </p:nvSpPr>
        <p:spPr>
          <a:xfrm>
            <a:off x="719997" y="1708300"/>
            <a:ext cx="25107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a:t>
            </a:r>
            <a:endParaRPr/>
          </a:p>
        </p:txBody>
      </p:sp>
      <p:pic>
        <p:nvPicPr>
          <p:cNvPr id="712" name="Google Shape;712;p63"/>
          <p:cNvPicPr preferRelativeResize="0"/>
          <p:nvPr/>
        </p:nvPicPr>
        <p:blipFill rotWithShape="1">
          <a:blip r:embed="rId3">
            <a:alphaModFix/>
          </a:blip>
          <a:srcRect b="0" l="0" r="783" t="0"/>
          <a:stretch/>
        </p:blipFill>
        <p:spPr>
          <a:xfrm>
            <a:off x="4767909" y="1093149"/>
            <a:ext cx="2342100" cy="3075900"/>
          </a:xfrm>
          <a:prstGeom prst="roundRect">
            <a:avLst>
              <a:gd fmla="val 1467" name="adj"/>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4"/>
          <p:cNvSpPr txBox="1"/>
          <p:nvPr>
            <p:ph type="title"/>
          </p:nvPr>
        </p:nvSpPr>
        <p:spPr>
          <a:xfrm>
            <a:off x="719997" y="383450"/>
            <a:ext cx="24936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a:t>
            </a:r>
            <a:endParaRPr/>
          </a:p>
          <a:p>
            <a:pPr indent="0" lvl="0" marL="0" rtl="0" algn="l">
              <a:spcBef>
                <a:spcPts val="0"/>
              </a:spcBef>
              <a:spcAft>
                <a:spcPts val="0"/>
              </a:spcAft>
              <a:buNone/>
            </a:pPr>
            <a:r>
              <a:rPr lang="en">
                <a:solidFill>
                  <a:schemeClr val="lt1"/>
                </a:solidFill>
                <a:highlight>
                  <a:schemeClr val="accent3"/>
                </a:highlight>
              </a:rPr>
              <a:t>WEB</a:t>
            </a:r>
            <a:endParaRPr>
              <a:solidFill>
                <a:schemeClr val="lt1"/>
              </a:solidFill>
              <a:highlight>
                <a:schemeClr val="accent3"/>
              </a:highlight>
            </a:endParaRPr>
          </a:p>
        </p:txBody>
      </p:sp>
      <p:sp>
        <p:nvSpPr>
          <p:cNvPr id="718" name="Google Shape;718;p64"/>
          <p:cNvSpPr txBox="1"/>
          <p:nvPr>
            <p:ph idx="2" type="subTitle"/>
          </p:nvPr>
        </p:nvSpPr>
        <p:spPr>
          <a:xfrm>
            <a:off x="720000" y="2165500"/>
            <a:ext cx="2493600" cy="183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replace the image on the screen with your own work. Just delete this one, add yours and center it properly</a:t>
            </a:r>
            <a:endParaRPr/>
          </a:p>
        </p:txBody>
      </p:sp>
      <p:pic>
        <p:nvPicPr>
          <p:cNvPr id="719" name="Google Shape;719;p64"/>
          <p:cNvPicPr preferRelativeResize="0"/>
          <p:nvPr/>
        </p:nvPicPr>
        <p:blipFill rotWithShape="1">
          <a:blip r:embed="rId3">
            <a:alphaModFix/>
          </a:blip>
          <a:srcRect b="32233" l="709" r="709" t="2675"/>
          <a:stretch/>
        </p:blipFill>
        <p:spPr>
          <a:xfrm>
            <a:off x="5046565" y="1332879"/>
            <a:ext cx="1445100" cy="2597100"/>
          </a:xfrm>
          <a:prstGeom prst="roundRect">
            <a:avLst>
              <a:gd fmla="val 2657" name="adj"/>
            </a:avLst>
          </a:prstGeom>
          <a:noFill/>
          <a:ln>
            <a:noFill/>
          </a:ln>
        </p:spPr>
      </p:pic>
      <p:sp>
        <p:nvSpPr>
          <p:cNvPr id="720" name="Google Shape;720;p64"/>
          <p:cNvSpPr txBox="1"/>
          <p:nvPr>
            <p:ph idx="1" type="subTitle"/>
          </p:nvPr>
        </p:nvSpPr>
        <p:spPr>
          <a:xfrm>
            <a:off x="719997" y="1708300"/>
            <a:ext cx="25107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a:t>
            </a:r>
            <a:endParaRPr/>
          </a:p>
        </p:txBody>
      </p:sp>
      <p:grpSp>
        <p:nvGrpSpPr>
          <p:cNvPr id="721" name="Google Shape;721;p64"/>
          <p:cNvGrpSpPr/>
          <p:nvPr/>
        </p:nvGrpSpPr>
        <p:grpSpPr>
          <a:xfrm>
            <a:off x="4925749" y="860511"/>
            <a:ext cx="1686512" cy="3557048"/>
            <a:chOff x="3665862" y="536307"/>
            <a:chExt cx="1931194" cy="4072179"/>
          </a:xfrm>
        </p:grpSpPr>
        <p:grpSp>
          <p:nvGrpSpPr>
            <p:cNvPr id="722" name="Google Shape;722;p64"/>
            <p:cNvGrpSpPr/>
            <p:nvPr/>
          </p:nvGrpSpPr>
          <p:grpSpPr>
            <a:xfrm>
              <a:off x="3665862" y="536307"/>
              <a:ext cx="1931194" cy="4072179"/>
              <a:chOff x="2570075" y="238125"/>
              <a:chExt cx="2404675" cy="5070575"/>
            </a:xfrm>
          </p:grpSpPr>
          <p:sp>
            <p:nvSpPr>
              <p:cNvPr id="723" name="Google Shape;723;p64"/>
              <p:cNvSpPr/>
              <p:nvPr/>
            </p:nvSpPr>
            <p:spPr>
              <a:xfrm>
                <a:off x="2575450" y="238125"/>
                <a:ext cx="2393925" cy="5070575"/>
              </a:xfrm>
              <a:custGeom>
                <a:rect b="b" l="l" r="r" t="t"/>
                <a:pathLst>
                  <a:path extrusionOk="0" h="202823" w="95757">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4"/>
              <p:cNvSpPr/>
              <p:nvPr/>
            </p:nvSpPr>
            <p:spPr>
              <a:xfrm>
                <a:off x="2570075" y="238125"/>
                <a:ext cx="2404675" cy="4333450"/>
              </a:xfrm>
              <a:custGeom>
                <a:rect b="b" l="l" r="r" t="t"/>
                <a:pathLst>
                  <a:path extrusionOk="0" h="173338" w="96187">
                    <a:moveTo>
                      <a:pt x="61261" y="1"/>
                    </a:moveTo>
                    <a:lnTo>
                      <a:pt x="83304" y="1"/>
                    </a:lnTo>
                    <a:cubicBezTo>
                      <a:pt x="89029" y="716"/>
                      <a:pt x="93753" y="4581"/>
                      <a:pt x="95757" y="9877"/>
                    </a:cubicBezTo>
                    <a:lnTo>
                      <a:pt x="96043" y="166610"/>
                    </a:lnTo>
                    <a:cubicBezTo>
                      <a:pt x="96186" y="169902"/>
                      <a:pt x="93753" y="172908"/>
                      <a:pt x="90461" y="173338"/>
                    </a:cubicBezTo>
                    <a:cubicBezTo>
                      <a:pt x="84449" y="172908"/>
                      <a:pt x="0" y="173338"/>
                      <a:pt x="0" y="173338"/>
                    </a:cubicBezTo>
                  </a:path>
                </a:pathLst>
              </a:custGeom>
              <a:solidFill>
                <a:srgbClr val="FFFFFF">
                  <a:alpha val="5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64"/>
            <p:cNvSpPr/>
            <p:nvPr/>
          </p:nvSpPr>
          <p:spPr>
            <a:xfrm>
              <a:off x="4472636" y="4171360"/>
              <a:ext cx="317617" cy="270608"/>
            </a:xfrm>
            <a:custGeom>
              <a:rect b="b" l="l" r="r" t="t"/>
              <a:pathLst>
                <a:path extrusionOk="0" h="13833" w="16236">
                  <a:moveTo>
                    <a:pt x="9309" y="0"/>
                  </a:moveTo>
                  <a:cubicBezTo>
                    <a:pt x="3139" y="0"/>
                    <a:pt x="0" y="7469"/>
                    <a:pt x="4438" y="11798"/>
                  </a:cubicBezTo>
                  <a:cubicBezTo>
                    <a:pt x="5842" y="13202"/>
                    <a:pt x="7576" y="13832"/>
                    <a:pt x="9278" y="13832"/>
                  </a:cubicBezTo>
                  <a:cubicBezTo>
                    <a:pt x="12826" y="13832"/>
                    <a:pt x="16236" y="11097"/>
                    <a:pt x="16236" y="6928"/>
                  </a:cubicBezTo>
                  <a:cubicBezTo>
                    <a:pt x="16236" y="3139"/>
                    <a:pt x="13097" y="0"/>
                    <a:pt x="93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9" name="Shape 729"/>
        <p:cNvGrpSpPr/>
        <p:nvPr/>
      </p:nvGrpSpPr>
      <p:grpSpPr>
        <a:xfrm>
          <a:off x="0" y="0"/>
          <a:ext cx="0" cy="0"/>
          <a:chOff x="0" y="0"/>
          <a:chExt cx="0" cy="0"/>
        </a:xfrm>
      </p:grpSpPr>
      <p:sp>
        <p:nvSpPr>
          <p:cNvPr id="730" name="Google Shape;730;p65"/>
          <p:cNvSpPr/>
          <p:nvPr/>
        </p:nvSpPr>
        <p:spPr>
          <a:xfrm>
            <a:off x="-30837" y="4421100"/>
            <a:ext cx="9228900" cy="30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1" name="Google Shape;731;p65"/>
          <p:cNvPicPr preferRelativeResize="0"/>
          <p:nvPr/>
        </p:nvPicPr>
        <p:blipFill>
          <a:blip r:embed="rId4">
            <a:alphaModFix/>
          </a:blip>
          <a:stretch>
            <a:fillRect/>
          </a:stretch>
        </p:blipFill>
        <p:spPr>
          <a:xfrm>
            <a:off x="-1067616" y="-67462"/>
            <a:ext cx="9262492" cy="5210974"/>
          </a:xfrm>
          <a:prstGeom prst="rect">
            <a:avLst/>
          </a:prstGeom>
          <a:noFill/>
          <a:ln>
            <a:noFill/>
          </a:ln>
        </p:spPr>
      </p:pic>
      <p:sp>
        <p:nvSpPr>
          <p:cNvPr id="732" name="Google Shape;732;p65"/>
          <p:cNvSpPr txBox="1"/>
          <p:nvPr>
            <p:ph type="title"/>
          </p:nvPr>
        </p:nvSpPr>
        <p:spPr>
          <a:xfrm>
            <a:off x="4572000" y="383450"/>
            <a:ext cx="3600000" cy="8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733" name="Google Shape;733;p65"/>
          <p:cNvSpPr txBox="1"/>
          <p:nvPr>
            <p:ph idx="1" type="subTitle"/>
          </p:nvPr>
        </p:nvSpPr>
        <p:spPr>
          <a:xfrm>
            <a:off x="4572000" y="1259150"/>
            <a:ext cx="3600000" cy="178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have any questions?</a:t>
            </a:r>
            <a:endParaRPr/>
          </a:p>
          <a:p>
            <a:pPr indent="0" lvl="0" marL="0" rtl="0" algn="l">
              <a:spcBef>
                <a:spcPts val="1600"/>
              </a:spcBef>
              <a:spcAft>
                <a:spcPts val="1600"/>
              </a:spcAft>
              <a:buNone/>
            </a:pPr>
            <a:r>
              <a:rPr lang="en">
                <a:solidFill>
                  <a:schemeClr val="hlink"/>
                </a:solidFill>
                <a:uFill>
                  <a:noFill/>
                </a:uFill>
                <a:hlinkClick r:id="rId5"/>
              </a:rPr>
              <a:t>addyouremail@freepik.com</a:t>
            </a:r>
            <a:br>
              <a:rPr lang="en"/>
            </a:br>
            <a:r>
              <a:rPr lang="en"/>
              <a:t>+91 620 421 838</a:t>
            </a:r>
            <a:br>
              <a:rPr lang="en"/>
            </a:br>
            <a:r>
              <a:rPr lang="en"/>
              <a:t>yourcompany.com</a:t>
            </a:r>
            <a:endParaRPr/>
          </a:p>
        </p:txBody>
      </p:sp>
      <p:sp>
        <p:nvSpPr>
          <p:cNvPr id="734" name="Google Shape;734;p65"/>
          <p:cNvSpPr txBox="1"/>
          <p:nvPr/>
        </p:nvSpPr>
        <p:spPr>
          <a:xfrm>
            <a:off x="4648200" y="4423250"/>
            <a:ext cx="3967800" cy="3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Montserrat"/>
                <a:ea typeface="Montserrat"/>
                <a:cs typeface="Montserrat"/>
                <a:sym typeface="Montserrat"/>
              </a:rPr>
              <a:t>PLEASE </a:t>
            </a:r>
            <a:r>
              <a:rPr b="1" lang="en" sz="1200">
                <a:solidFill>
                  <a:schemeClr val="lt1"/>
                </a:solidFill>
                <a:latin typeface="Montserrat"/>
                <a:ea typeface="Montserrat"/>
                <a:cs typeface="Montserrat"/>
                <a:sym typeface="Montserrat"/>
              </a:rPr>
              <a:t>KEEP</a:t>
            </a:r>
            <a:r>
              <a:rPr b="1" lang="en" sz="1200">
                <a:solidFill>
                  <a:schemeClr val="lt1"/>
                </a:solidFill>
                <a:latin typeface="Montserrat"/>
                <a:ea typeface="Montserrat"/>
                <a:cs typeface="Montserrat"/>
                <a:sym typeface="Montserrat"/>
              </a:rPr>
              <a:t> THIS SLIDE FOR ATTRIBUTION</a:t>
            </a:r>
            <a:endParaRPr b="1" sz="1200">
              <a:solidFill>
                <a:schemeClr val="lt1"/>
              </a:solidFill>
              <a:latin typeface="Montserrat"/>
              <a:ea typeface="Montserrat"/>
              <a:cs typeface="Montserrat"/>
              <a:sym typeface="Montserrat"/>
            </a:endParaRPr>
          </a:p>
        </p:txBody>
      </p:sp>
      <p:grpSp>
        <p:nvGrpSpPr>
          <p:cNvPr id="735" name="Google Shape;735;p65"/>
          <p:cNvGrpSpPr/>
          <p:nvPr/>
        </p:nvGrpSpPr>
        <p:grpSpPr>
          <a:xfrm>
            <a:off x="5470194" y="3107572"/>
            <a:ext cx="256040" cy="256040"/>
            <a:chOff x="1379798" y="1723250"/>
            <a:chExt cx="397887" cy="397887"/>
          </a:xfrm>
        </p:grpSpPr>
        <p:sp>
          <p:nvSpPr>
            <p:cNvPr id="736" name="Google Shape;736;p65"/>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5"/>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5"/>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5"/>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 name="Google Shape;740;p65"/>
          <p:cNvGrpSpPr/>
          <p:nvPr/>
        </p:nvGrpSpPr>
        <p:grpSpPr>
          <a:xfrm>
            <a:off x="4685753" y="3105458"/>
            <a:ext cx="260271" cy="260258"/>
            <a:chOff x="266768" y="1721375"/>
            <a:chExt cx="397907" cy="397887"/>
          </a:xfrm>
        </p:grpSpPr>
        <p:sp>
          <p:nvSpPr>
            <p:cNvPr id="741" name="Google Shape;741;p65"/>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5"/>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65"/>
          <p:cNvGrpSpPr/>
          <p:nvPr/>
        </p:nvGrpSpPr>
        <p:grpSpPr>
          <a:xfrm>
            <a:off x="5080090" y="3107572"/>
            <a:ext cx="256027" cy="256040"/>
            <a:chOff x="864491" y="1723250"/>
            <a:chExt cx="397866" cy="397887"/>
          </a:xfrm>
        </p:grpSpPr>
        <p:sp>
          <p:nvSpPr>
            <p:cNvPr id="744" name="Google Shape;744;p65"/>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5"/>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5"/>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7" name="Google Shape;747;p65"/>
          <p:cNvSpPr txBox="1"/>
          <p:nvPr/>
        </p:nvSpPr>
        <p:spPr>
          <a:xfrm>
            <a:off x="9241625" y="762625"/>
            <a:ext cx="3824400" cy="7293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t/>
            </a:r>
            <a:endParaRPr>
              <a:solidFill>
                <a:srgbClr val="5B201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6"/>
          <p:cNvSpPr txBox="1"/>
          <p:nvPr>
            <p:ph type="title"/>
          </p:nvPr>
        </p:nvSpPr>
        <p:spPr>
          <a:xfrm>
            <a:off x="720000" y="383450"/>
            <a:ext cx="3600000" cy="12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ALTERNATIVE</a:t>
            </a:r>
            <a:br>
              <a:rPr lang="en"/>
            </a:br>
            <a:r>
              <a:rPr lang="en">
                <a:solidFill>
                  <a:schemeClr val="lt1"/>
                </a:solidFill>
                <a:highlight>
                  <a:schemeClr val="accent3"/>
                </a:highlight>
              </a:rPr>
              <a:t>RESOURCES</a:t>
            </a:r>
            <a:endParaRPr>
              <a:solidFill>
                <a:schemeClr val="lt1"/>
              </a:solidFill>
              <a:highlight>
                <a:schemeClr val="accent3"/>
              </a:highlight>
            </a:endParaRPr>
          </a:p>
        </p:txBody>
      </p:sp>
      <p:sp>
        <p:nvSpPr>
          <p:cNvPr id="753" name="Google Shape;753;p66"/>
          <p:cNvSpPr txBox="1"/>
          <p:nvPr>
            <p:ph idx="1" type="body"/>
          </p:nvPr>
        </p:nvSpPr>
        <p:spPr>
          <a:xfrm>
            <a:off x="720000" y="1517150"/>
            <a:ext cx="3600000" cy="308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lt2"/>
                </a:solidFill>
              </a:rPr>
              <a:t>Photos</a:t>
            </a:r>
            <a:endParaRPr b="1" sz="2000">
              <a:solidFill>
                <a:schemeClr val="lt2"/>
              </a:solidFill>
            </a:endParaRPr>
          </a:p>
          <a:p>
            <a:pPr indent="-346075" lvl="0" marL="450000" rtl="0" algn="l">
              <a:lnSpc>
                <a:spcPct val="115000"/>
              </a:lnSpc>
              <a:spcBef>
                <a:spcPts val="1600"/>
              </a:spcBef>
              <a:spcAft>
                <a:spcPts val="0"/>
              </a:spcAft>
              <a:buSzPts val="1100"/>
              <a:buChar char="●"/>
            </a:pPr>
            <a:r>
              <a:rPr lang="en" sz="1100">
                <a:solidFill>
                  <a:schemeClr val="hlink"/>
                </a:solidFill>
                <a:uFill>
                  <a:noFill/>
                </a:uFill>
                <a:hlinkClick r:id="rId3"/>
              </a:rPr>
              <a:t>T</a:t>
            </a:r>
            <a:r>
              <a:rPr lang="en" sz="1100">
                <a:solidFill>
                  <a:schemeClr val="hlink"/>
                </a:solidFill>
                <a:uFill>
                  <a:noFill/>
                </a:uFill>
                <a:hlinkClick r:id="rId4"/>
              </a:rPr>
              <a:t>raveling woman hitchhiking sitting</a:t>
            </a:r>
            <a:endParaRPr sz="1100"/>
          </a:p>
          <a:p>
            <a:pPr indent="-346075" lvl="0" marL="450000" rtl="0" algn="l">
              <a:lnSpc>
                <a:spcPct val="115000"/>
              </a:lnSpc>
              <a:spcBef>
                <a:spcPts val="0"/>
              </a:spcBef>
              <a:spcAft>
                <a:spcPts val="0"/>
              </a:spcAft>
              <a:buSzPts val="1100"/>
              <a:buChar char="●"/>
            </a:pPr>
            <a:r>
              <a:rPr lang="en" sz="1100"/>
              <a:t>T</a:t>
            </a:r>
            <a:r>
              <a:rPr lang="en" sz="1100">
                <a:uFill>
                  <a:noFill/>
                </a:uFill>
                <a:hlinkClick r:id="rId5"/>
              </a:rPr>
              <a:t>raveler holding phone</a:t>
            </a:r>
            <a:endParaRPr sz="1100"/>
          </a:p>
          <a:p>
            <a:pPr indent="-346075" lvl="0" marL="450000" rtl="0" algn="l">
              <a:lnSpc>
                <a:spcPct val="115000"/>
              </a:lnSpc>
              <a:spcBef>
                <a:spcPts val="0"/>
              </a:spcBef>
              <a:spcAft>
                <a:spcPts val="0"/>
              </a:spcAft>
              <a:buSzPts val="1100"/>
              <a:buChar char="●"/>
            </a:pPr>
            <a:r>
              <a:rPr lang="en" sz="1100"/>
              <a:t>T</a:t>
            </a:r>
            <a:r>
              <a:rPr lang="en" sz="1100">
                <a:uFill>
                  <a:noFill/>
                </a:uFill>
                <a:hlinkClick r:id="rId6"/>
              </a:rPr>
              <a:t>raveler taking selfie</a:t>
            </a:r>
            <a:endParaRPr sz="1100"/>
          </a:p>
          <a:p>
            <a:pPr indent="-347050" lvl="0" marL="457200" rtl="0" algn="l">
              <a:lnSpc>
                <a:spcPct val="115000"/>
              </a:lnSpc>
              <a:spcBef>
                <a:spcPts val="0"/>
              </a:spcBef>
              <a:spcAft>
                <a:spcPts val="0"/>
              </a:spcAft>
              <a:buSzPts val="1100"/>
              <a:buChar char="●"/>
            </a:pPr>
            <a:r>
              <a:rPr lang="en" sz="1100"/>
              <a:t>T</a:t>
            </a:r>
            <a:r>
              <a:rPr lang="en" sz="1100">
                <a:uFill>
                  <a:noFill/>
                </a:uFill>
                <a:hlinkClick r:id="rId7"/>
              </a:rPr>
              <a:t>ravelers searching map</a:t>
            </a:r>
            <a:endParaRPr sz="1100"/>
          </a:p>
          <a:p>
            <a:pPr indent="-347050" lvl="0" marL="457200" rtl="0" algn="l">
              <a:lnSpc>
                <a:spcPct val="115000"/>
              </a:lnSpc>
              <a:spcBef>
                <a:spcPts val="0"/>
              </a:spcBef>
              <a:spcAft>
                <a:spcPts val="0"/>
              </a:spcAft>
              <a:buSzPts val="1100"/>
              <a:buChar char="●"/>
            </a:pPr>
            <a:r>
              <a:rPr lang="en" sz="1100"/>
              <a:t>T</a:t>
            </a:r>
            <a:r>
              <a:rPr lang="en" sz="1100">
                <a:uFill>
                  <a:noFill/>
                </a:uFill>
                <a:hlinkClick r:id="rId8"/>
              </a:rPr>
              <a:t>ourist woman pointing paper</a:t>
            </a:r>
            <a:endParaRPr sz="1100"/>
          </a:p>
          <a:p>
            <a:pPr indent="-346075" lvl="0" marL="450000" rtl="0" algn="l">
              <a:lnSpc>
                <a:spcPct val="115000"/>
              </a:lnSpc>
              <a:spcBef>
                <a:spcPts val="0"/>
              </a:spcBef>
              <a:spcAft>
                <a:spcPts val="0"/>
              </a:spcAft>
              <a:buSzPts val="1100"/>
              <a:buChar char="●"/>
            </a:pPr>
            <a:r>
              <a:rPr lang="en" sz="1100"/>
              <a:t>L</a:t>
            </a:r>
            <a:r>
              <a:rPr lang="en" sz="1100">
                <a:uFill>
                  <a:noFill/>
                </a:uFill>
                <a:hlinkClick r:id="rId9"/>
              </a:rPr>
              <a:t>ovely traveler checking her phone</a:t>
            </a:r>
            <a:endParaRPr sz="1100"/>
          </a:p>
          <a:p>
            <a:pPr indent="-346075" lvl="0" marL="450000" rtl="0" algn="l">
              <a:lnSpc>
                <a:spcPct val="115000"/>
              </a:lnSpc>
              <a:spcBef>
                <a:spcPts val="0"/>
              </a:spcBef>
              <a:spcAft>
                <a:spcPts val="0"/>
              </a:spcAft>
              <a:buSzPts val="1100"/>
              <a:buChar char="●"/>
            </a:pPr>
            <a:r>
              <a:rPr lang="en" sz="1100"/>
              <a:t>P</a:t>
            </a:r>
            <a:r>
              <a:rPr lang="en" sz="1100">
                <a:uFill>
                  <a:noFill/>
                </a:uFill>
                <a:hlinkClick r:id="rId10"/>
              </a:rPr>
              <a:t>aper plane globe</a:t>
            </a:r>
            <a:endParaRPr sz="1100"/>
          </a:p>
          <a:p>
            <a:pPr indent="-346075" lvl="0" marL="450000" rtl="0" algn="l">
              <a:lnSpc>
                <a:spcPct val="115000"/>
              </a:lnSpc>
              <a:spcBef>
                <a:spcPts val="0"/>
              </a:spcBef>
              <a:spcAft>
                <a:spcPts val="0"/>
              </a:spcAft>
              <a:buSzPts val="1100"/>
              <a:buChar char="●"/>
            </a:pPr>
            <a:r>
              <a:rPr lang="en" sz="1100"/>
              <a:t>H</a:t>
            </a:r>
            <a:r>
              <a:rPr lang="en" sz="1100">
                <a:uFill>
                  <a:noFill/>
                </a:uFill>
                <a:hlinkClick r:id="rId11"/>
              </a:rPr>
              <a:t>and protecting globe</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12"/>
              </a:rPr>
              <a:t>Couple vacation city</a:t>
            </a:r>
            <a:endParaRPr sz="1100"/>
          </a:p>
          <a:p>
            <a:pPr indent="-346075" lvl="0" marL="450000" rtl="0" algn="l">
              <a:lnSpc>
                <a:spcPct val="115000"/>
              </a:lnSpc>
              <a:spcBef>
                <a:spcPts val="0"/>
              </a:spcBef>
              <a:spcAft>
                <a:spcPts val="0"/>
              </a:spcAft>
              <a:buSzPts val="1100"/>
              <a:buChar char="●"/>
            </a:pPr>
            <a:r>
              <a:rPr lang="en" sz="1100">
                <a:solidFill>
                  <a:schemeClr val="hlink"/>
                </a:solidFill>
                <a:uFill>
                  <a:noFill/>
                </a:uFill>
                <a:hlinkClick r:id="rId13"/>
              </a:rPr>
              <a:t>Couple travelers pointing directions</a:t>
            </a:r>
            <a:endParaRPr sz="1100"/>
          </a:p>
          <a:p>
            <a:pPr indent="-346075" lvl="0" marL="450000" rtl="0" algn="l">
              <a:lnSpc>
                <a:spcPct val="115000"/>
              </a:lnSpc>
              <a:spcBef>
                <a:spcPts val="0"/>
              </a:spcBef>
              <a:spcAft>
                <a:spcPts val="0"/>
              </a:spcAft>
              <a:buSzPts val="1100"/>
              <a:buChar char="●"/>
            </a:pPr>
            <a:r>
              <a:rPr lang="en" sz="1100">
                <a:solidFill>
                  <a:schemeClr val="hlink"/>
                </a:solidFill>
                <a:uFill>
                  <a:noFill/>
                </a:uFill>
                <a:hlinkClick r:id="rId14"/>
              </a:rPr>
              <a:t>Happy travelers-with map</a:t>
            </a:r>
            <a:endParaRPr sz="1100"/>
          </a:p>
          <a:p>
            <a:pPr indent="-346075" lvl="0" marL="450000" rtl="0" algn="l">
              <a:lnSpc>
                <a:spcPct val="115000"/>
              </a:lnSpc>
              <a:spcBef>
                <a:spcPts val="0"/>
              </a:spcBef>
              <a:spcAft>
                <a:spcPts val="0"/>
              </a:spcAft>
              <a:buSzPts val="1100"/>
              <a:buChar char="●"/>
            </a:pPr>
            <a:r>
              <a:rPr lang="en" sz="1100">
                <a:solidFill>
                  <a:schemeClr val="hlink"/>
                </a:solidFill>
                <a:uFill>
                  <a:noFill/>
                </a:uFill>
                <a:hlinkClick r:id="rId15"/>
              </a:rPr>
              <a:t>Student using world globe</a:t>
            </a:r>
            <a:endParaRPr sz="1100"/>
          </a:p>
          <a:p>
            <a:pPr indent="-346075" lvl="0" marL="450000" rtl="0" algn="l">
              <a:lnSpc>
                <a:spcPct val="115000"/>
              </a:lnSpc>
              <a:spcBef>
                <a:spcPts val="0"/>
              </a:spcBef>
              <a:spcAft>
                <a:spcPts val="0"/>
              </a:spcAft>
              <a:buSzPts val="1100"/>
              <a:buChar char="●"/>
            </a:pPr>
            <a:r>
              <a:rPr lang="en" sz="1100">
                <a:solidFill>
                  <a:schemeClr val="hlink"/>
                </a:solidFill>
                <a:uFill>
                  <a:noFill/>
                </a:uFill>
                <a:hlinkClick r:id="rId16"/>
              </a:rPr>
              <a:t>Solo-travelling-woman</a:t>
            </a:r>
            <a:endParaRPr sz="1100"/>
          </a:p>
        </p:txBody>
      </p:sp>
      <p:pic>
        <p:nvPicPr>
          <p:cNvPr id="754" name="Google Shape;754;p66"/>
          <p:cNvPicPr preferRelativeResize="0"/>
          <p:nvPr/>
        </p:nvPicPr>
        <p:blipFill rotWithShape="1">
          <a:blip r:embed="rId17">
            <a:alphaModFix/>
          </a:blip>
          <a:srcRect b="0" l="21590" r="21590" t="0"/>
          <a:stretch/>
        </p:blipFill>
        <p:spPr>
          <a:xfrm>
            <a:off x="4320000" y="540000"/>
            <a:ext cx="4103999" cy="406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67"/>
          <p:cNvSpPr txBox="1"/>
          <p:nvPr>
            <p:ph type="title"/>
          </p:nvPr>
        </p:nvSpPr>
        <p:spPr>
          <a:xfrm>
            <a:off x="720000" y="440050"/>
            <a:ext cx="36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accent3"/>
                </a:highlight>
              </a:rPr>
              <a:t>RESOURCES</a:t>
            </a:r>
            <a:endParaRPr/>
          </a:p>
          <a:p>
            <a:pPr indent="0" lvl="0" marL="0" rtl="0" algn="l">
              <a:spcBef>
                <a:spcPts val="0"/>
              </a:spcBef>
              <a:spcAft>
                <a:spcPts val="0"/>
              </a:spcAft>
              <a:buNone/>
            </a:pPr>
            <a:r>
              <a:t/>
            </a:r>
            <a:endParaRPr/>
          </a:p>
        </p:txBody>
      </p:sp>
      <p:sp>
        <p:nvSpPr>
          <p:cNvPr id="760" name="Google Shape;760;p67"/>
          <p:cNvSpPr txBox="1"/>
          <p:nvPr>
            <p:ph idx="2" type="body"/>
          </p:nvPr>
        </p:nvSpPr>
        <p:spPr>
          <a:xfrm>
            <a:off x="4572000" y="1202100"/>
            <a:ext cx="3852000" cy="309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lt2"/>
              </a:solidFill>
            </a:endParaRPr>
          </a:p>
          <a:p>
            <a:pPr indent="-347050" lvl="0" marL="457200" rtl="0" algn="l">
              <a:lnSpc>
                <a:spcPct val="115000"/>
              </a:lnSpc>
              <a:spcBef>
                <a:spcPts val="1600"/>
              </a:spcBef>
              <a:spcAft>
                <a:spcPts val="0"/>
              </a:spcAft>
              <a:buSzPts val="1100"/>
              <a:buChar char="●"/>
            </a:pPr>
            <a:r>
              <a:rPr lang="en">
                <a:uFill>
                  <a:noFill/>
                </a:uFill>
                <a:hlinkClick r:id="rId3"/>
              </a:rPr>
              <a:t>Travelers hand with compass </a:t>
            </a:r>
            <a:endParaRPr/>
          </a:p>
          <a:p>
            <a:pPr indent="-347050" lvl="0" marL="457200" rtl="0" algn="l">
              <a:lnSpc>
                <a:spcPct val="115000"/>
              </a:lnSpc>
              <a:spcBef>
                <a:spcPts val="0"/>
              </a:spcBef>
              <a:spcAft>
                <a:spcPts val="0"/>
              </a:spcAft>
              <a:buSzPts val="1100"/>
              <a:buChar char="●"/>
            </a:pPr>
            <a:r>
              <a:rPr lang="en">
                <a:uFill>
                  <a:noFill/>
                </a:uFill>
                <a:hlinkClick r:id="rId4"/>
              </a:rPr>
              <a:t>Traveler using smartphone</a:t>
            </a:r>
            <a:endParaRPr/>
          </a:p>
          <a:p>
            <a:pPr indent="-347050" lvl="0" marL="457200" rtl="0" algn="l">
              <a:lnSpc>
                <a:spcPct val="115000"/>
              </a:lnSpc>
              <a:spcBef>
                <a:spcPts val="0"/>
              </a:spcBef>
              <a:spcAft>
                <a:spcPts val="0"/>
              </a:spcAft>
              <a:buSzPts val="1100"/>
              <a:buChar char="●"/>
            </a:pPr>
            <a:r>
              <a:rPr lang="en">
                <a:uFill>
                  <a:noFill/>
                </a:uFill>
                <a:hlinkClick r:id="rId5"/>
              </a:rPr>
              <a:t>Traveler taking a photo</a:t>
            </a:r>
            <a:endParaRPr/>
          </a:p>
          <a:p>
            <a:pPr indent="-347050" lvl="0" marL="457200" rtl="0" algn="l">
              <a:lnSpc>
                <a:spcPct val="115000"/>
              </a:lnSpc>
              <a:spcBef>
                <a:spcPts val="0"/>
              </a:spcBef>
              <a:spcAft>
                <a:spcPts val="0"/>
              </a:spcAft>
              <a:buSzPts val="1100"/>
              <a:buChar char="●"/>
            </a:pPr>
            <a:r>
              <a:rPr lang="en"/>
              <a:t>T</a:t>
            </a:r>
            <a:r>
              <a:rPr lang="en">
                <a:uFill>
                  <a:noFill/>
                </a:uFill>
                <a:hlinkClick r:id="rId6"/>
              </a:rPr>
              <a:t>raveling woman taking her backpack out</a:t>
            </a:r>
            <a:endParaRPr/>
          </a:p>
          <a:p>
            <a:pPr indent="-347050" lvl="0" marL="457200" rtl="0" algn="l">
              <a:lnSpc>
                <a:spcPct val="115000"/>
              </a:lnSpc>
              <a:spcBef>
                <a:spcPts val="0"/>
              </a:spcBef>
              <a:spcAft>
                <a:spcPts val="0"/>
              </a:spcAft>
              <a:buSzPts val="1100"/>
              <a:buChar char="●"/>
            </a:pPr>
            <a:r>
              <a:rPr lang="en"/>
              <a:t>T</a:t>
            </a:r>
            <a:r>
              <a:rPr lang="en">
                <a:uFill>
                  <a:noFill/>
                </a:uFill>
                <a:hlinkClick r:id="rId7"/>
              </a:rPr>
              <a:t>raveler looking away</a:t>
            </a:r>
            <a:endParaRPr/>
          </a:p>
          <a:p>
            <a:pPr indent="-347050" lvl="0" marL="457200" rtl="0" algn="l">
              <a:lnSpc>
                <a:spcPct val="115000"/>
              </a:lnSpc>
              <a:spcBef>
                <a:spcPts val="0"/>
              </a:spcBef>
              <a:spcAft>
                <a:spcPts val="0"/>
              </a:spcAft>
              <a:buSzPts val="1100"/>
              <a:buChar char="●"/>
            </a:pPr>
            <a:r>
              <a:rPr lang="en"/>
              <a:t>T</a:t>
            </a:r>
            <a:r>
              <a:rPr lang="en">
                <a:uFill>
                  <a:noFill/>
                </a:uFill>
                <a:hlinkClick r:id="rId8"/>
              </a:rPr>
              <a:t>raveler facing sea</a:t>
            </a:r>
            <a:endParaRPr/>
          </a:p>
          <a:p>
            <a:pPr indent="-347050" lvl="0" marL="457200" rtl="0" algn="l">
              <a:spcBef>
                <a:spcPts val="0"/>
              </a:spcBef>
              <a:spcAft>
                <a:spcPts val="0"/>
              </a:spcAft>
              <a:buSzPts val="1100"/>
              <a:buChar char="●"/>
            </a:pPr>
            <a:r>
              <a:rPr lang="en">
                <a:uFill>
                  <a:noFill/>
                </a:uFill>
                <a:hlinkClick r:id="rId9"/>
              </a:rPr>
              <a:t>Tourist city</a:t>
            </a:r>
            <a:endParaRPr/>
          </a:p>
        </p:txBody>
      </p:sp>
      <p:sp>
        <p:nvSpPr>
          <p:cNvPr id="761" name="Google Shape;761;p67"/>
          <p:cNvSpPr txBox="1"/>
          <p:nvPr>
            <p:ph idx="1" type="body"/>
          </p:nvPr>
        </p:nvSpPr>
        <p:spPr>
          <a:xfrm>
            <a:off x="720000" y="1202100"/>
            <a:ext cx="3849600" cy="309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2"/>
                </a:solidFill>
              </a:rPr>
              <a:t>Photos</a:t>
            </a:r>
            <a:endParaRPr b="1" sz="2000">
              <a:solidFill>
                <a:schemeClr val="lt2"/>
              </a:solidFill>
            </a:endParaRPr>
          </a:p>
          <a:p>
            <a:pPr indent="-347050" lvl="0" marL="457200" rtl="0" algn="l">
              <a:lnSpc>
                <a:spcPct val="115000"/>
              </a:lnSpc>
              <a:spcBef>
                <a:spcPts val="1600"/>
              </a:spcBef>
              <a:spcAft>
                <a:spcPts val="0"/>
              </a:spcAft>
              <a:buSzPts val="1100"/>
              <a:buChar char="●"/>
            </a:pPr>
            <a:r>
              <a:rPr lang="en" sz="1100">
                <a:solidFill>
                  <a:schemeClr val="hlink"/>
                </a:solidFill>
                <a:uFill>
                  <a:noFill/>
                </a:uFill>
                <a:hlinkClick r:id="rId10"/>
              </a:rPr>
              <a:t>Landscape lake surrounded</a:t>
            </a:r>
            <a:endParaRPr sz="1100"/>
          </a:p>
          <a:p>
            <a:pPr indent="-347050" lvl="0" marL="457200" rtl="0" algn="l">
              <a:lnSpc>
                <a:spcPct val="115000"/>
              </a:lnSpc>
              <a:spcBef>
                <a:spcPts val="0"/>
              </a:spcBef>
              <a:spcAft>
                <a:spcPts val="0"/>
              </a:spcAft>
              <a:buSzPts val="1100"/>
              <a:buChar char="●"/>
            </a:pPr>
            <a:r>
              <a:rPr lang="en" sz="1100">
                <a:uFill>
                  <a:noFill/>
                </a:uFill>
                <a:hlinkClick r:id="rId11"/>
              </a:rPr>
              <a:t>Field sunflowers plants</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12"/>
              </a:rPr>
              <a:t>Farm field landscape</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13"/>
              </a:rPr>
              <a:t>Modern road surrounded</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14"/>
              </a:rPr>
              <a:t>Beautiful single sun</a:t>
            </a:r>
            <a:endParaRPr sz="1100"/>
          </a:p>
          <a:p>
            <a:pPr indent="-347050" lvl="0" marL="457200" rtl="0" algn="l">
              <a:lnSpc>
                <a:spcPct val="115000"/>
              </a:lnSpc>
              <a:spcBef>
                <a:spcPts val="0"/>
              </a:spcBef>
              <a:spcAft>
                <a:spcPts val="0"/>
              </a:spcAft>
              <a:buSzPts val="1100"/>
              <a:buChar char="●"/>
            </a:pPr>
            <a:r>
              <a:rPr lang="en" sz="1100"/>
              <a:t>S</a:t>
            </a:r>
            <a:r>
              <a:rPr lang="en" sz="1100">
                <a:solidFill>
                  <a:schemeClr val="hlink"/>
                </a:solidFill>
                <a:uFill>
                  <a:noFill/>
                </a:uFill>
                <a:hlinkClick r:id="rId15"/>
              </a:rPr>
              <a:t>miley-travelling-woman-taking-selfie</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16"/>
              </a:rPr>
              <a:t>Peaceful tropical rainforest</a:t>
            </a:r>
            <a:endParaRPr sz="1100"/>
          </a:p>
          <a:p>
            <a:pPr indent="-347050" lvl="0" marL="457200" rtl="0" algn="l">
              <a:lnSpc>
                <a:spcPct val="115000"/>
              </a:lnSpc>
              <a:spcBef>
                <a:spcPts val="0"/>
              </a:spcBef>
              <a:spcAft>
                <a:spcPts val="0"/>
              </a:spcAft>
              <a:buSzPts val="1100"/>
              <a:buChar char="●"/>
            </a:pPr>
            <a:r>
              <a:rPr lang="en" sz="1100"/>
              <a:t>W</a:t>
            </a:r>
            <a:r>
              <a:rPr lang="en" sz="1100">
                <a:uFill>
                  <a:noFill/>
                </a:uFill>
                <a:hlinkClick r:id="rId17"/>
              </a:rPr>
              <a:t>oman checking map</a:t>
            </a:r>
            <a:endParaRPr sz="1100"/>
          </a:p>
          <a:p>
            <a:pPr indent="-347050" lvl="0" marL="457200" rtl="0" algn="l">
              <a:lnSpc>
                <a:spcPct val="115000"/>
              </a:lnSpc>
              <a:spcBef>
                <a:spcPts val="0"/>
              </a:spcBef>
              <a:spcAft>
                <a:spcPts val="0"/>
              </a:spcAft>
              <a:buSzPts val="1100"/>
              <a:buChar char="●"/>
            </a:pPr>
            <a:r>
              <a:rPr lang="en" sz="1100">
                <a:uFill>
                  <a:noFill/>
                </a:uFill>
                <a:hlinkClick r:id="rId18"/>
              </a:rPr>
              <a:t>High-angle-view-mountain</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19"/>
              </a:rPr>
              <a:t>Toy motorcycle map</a:t>
            </a:r>
            <a:endParaRPr sz="1100"/>
          </a:p>
          <a:p>
            <a:pPr indent="-347050" lvl="0" marL="457200" rtl="0" algn="l">
              <a:lnSpc>
                <a:spcPct val="115000"/>
              </a:lnSpc>
              <a:spcBef>
                <a:spcPts val="0"/>
              </a:spcBef>
              <a:spcAft>
                <a:spcPts val="0"/>
              </a:spcAft>
              <a:buSzPts val="1100"/>
              <a:buChar char="●"/>
            </a:pPr>
            <a:r>
              <a:rPr lang="en" sz="1100">
                <a:solidFill>
                  <a:schemeClr val="hlink"/>
                </a:solidFill>
                <a:uFill>
                  <a:noFill/>
                </a:uFill>
                <a:hlinkClick r:id="rId20"/>
              </a:rPr>
              <a:t>Traveling woman road</a:t>
            </a:r>
            <a:endParaRPr sz="1100"/>
          </a:p>
          <a:p>
            <a:pPr indent="-347050" lvl="0" marL="457200" rtl="0" algn="l">
              <a:lnSpc>
                <a:spcPct val="115000"/>
              </a:lnSpc>
              <a:spcBef>
                <a:spcPts val="0"/>
              </a:spcBef>
              <a:spcAft>
                <a:spcPts val="0"/>
              </a:spcAft>
              <a:buSzPts val="1100"/>
              <a:buChar char="●"/>
            </a:pPr>
            <a:r>
              <a:rPr lang="en" sz="1100"/>
              <a:t>T</a:t>
            </a:r>
            <a:r>
              <a:rPr lang="en" sz="1100">
                <a:uFill>
                  <a:noFill/>
                </a:uFill>
                <a:hlinkClick r:id="rId21"/>
              </a:rPr>
              <a:t>raveler beach</a:t>
            </a:r>
            <a:endParaRPr sz="1100"/>
          </a:p>
          <a:p>
            <a:pPr indent="-347050" lvl="0" marL="457200" rtl="0" algn="l">
              <a:lnSpc>
                <a:spcPct val="115000"/>
              </a:lnSpc>
              <a:spcBef>
                <a:spcPts val="0"/>
              </a:spcBef>
              <a:spcAft>
                <a:spcPts val="0"/>
              </a:spcAft>
              <a:buSzPts val="1100"/>
              <a:buChar char="●"/>
            </a:pPr>
            <a:r>
              <a:rPr lang="en" sz="1100"/>
              <a:t>T</a:t>
            </a:r>
            <a:r>
              <a:rPr lang="en" sz="1100">
                <a:solidFill>
                  <a:schemeClr val="hlink"/>
                </a:solidFill>
                <a:uFill>
                  <a:noFill/>
                </a:uFill>
                <a:hlinkClick r:id="rId22"/>
              </a:rPr>
              <a:t>raveling-woman-holding-map</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idx="1" type="subTitle"/>
          </p:nvPr>
        </p:nvSpPr>
        <p:spPr>
          <a:xfrm>
            <a:off x="4572000" y="2803500"/>
            <a:ext cx="3528300" cy="18000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Here you can talk a bit about the topic. For example, you can say that Mercury is the smallest planet in the Solar System</a:t>
            </a:r>
            <a:endParaRPr/>
          </a:p>
        </p:txBody>
      </p:sp>
      <p:sp>
        <p:nvSpPr>
          <p:cNvPr id="177" name="Google Shape;177;p32"/>
          <p:cNvSpPr txBox="1"/>
          <p:nvPr>
            <p:ph type="title"/>
          </p:nvPr>
        </p:nvSpPr>
        <p:spPr>
          <a:xfrm>
            <a:off x="720000" y="2803650"/>
            <a:ext cx="3852000" cy="180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 US</a:t>
            </a:r>
            <a:endParaRPr/>
          </a:p>
        </p:txBody>
      </p:sp>
      <p:pic>
        <p:nvPicPr>
          <p:cNvPr id="178" name="Google Shape;178;p32"/>
          <p:cNvPicPr preferRelativeResize="0"/>
          <p:nvPr/>
        </p:nvPicPr>
        <p:blipFill rotWithShape="1">
          <a:blip r:embed="rId3">
            <a:alphaModFix/>
          </a:blip>
          <a:srcRect b="53786" l="0" r="0" t="4090"/>
          <a:stretch/>
        </p:blipFill>
        <p:spPr>
          <a:xfrm>
            <a:off x="0" y="-33731"/>
            <a:ext cx="9262498" cy="26031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8"/>
          <p:cNvSpPr txBox="1"/>
          <p:nvPr>
            <p:ph type="title"/>
          </p:nvPr>
        </p:nvSpPr>
        <p:spPr>
          <a:xfrm>
            <a:off x="720000" y="440050"/>
            <a:ext cx="2735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accent3"/>
                </a:highlight>
              </a:rPr>
              <a:t>RESOURCES</a:t>
            </a:r>
            <a:endParaRPr>
              <a:solidFill>
                <a:schemeClr val="lt1"/>
              </a:solidFill>
              <a:highlight>
                <a:schemeClr val="accent3"/>
              </a:highlight>
            </a:endParaRPr>
          </a:p>
        </p:txBody>
      </p:sp>
      <p:sp>
        <p:nvSpPr>
          <p:cNvPr id="767" name="Google Shape;767;p68"/>
          <p:cNvSpPr txBox="1"/>
          <p:nvPr>
            <p:ph idx="1" type="body"/>
          </p:nvPr>
        </p:nvSpPr>
        <p:spPr>
          <a:xfrm>
            <a:off x="720000" y="1202100"/>
            <a:ext cx="3600000" cy="34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2"/>
                </a:solidFill>
              </a:rPr>
              <a:t>Photos</a:t>
            </a:r>
            <a:endParaRPr b="1" sz="2000">
              <a:solidFill>
                <a:schemeClr val="lt2"/>
              </a:solidFill>
            </a:endParaRPr>
          </a:p>
          <a:p>
            <a:pPr indent="-298450" lvl="0" marL="457200" rtl="0" algn="l">
              <a:lnSpc>
                <a:spcPct val="115000"/>
              </a:lnSpc>
              <a:spcBef>
                <a:spcPts val="1600"/>
              </a:spcBef>
              <a:spcAft>
                <a:spcPts val="0"/>
              </a:spcAft>
              <a:buSzPts val="1100"/>
              <a:buChar char="●"/>
            </a:pPr>
            <a:r>
              <a:rPr lang="en" sz="1100"/>
              <a:t>T</a:t>
            </a:r>
            <a:r>
              <a:rPr lang="en" sz="1100">
                <a:uFill>
                  <a:noFill/>
                </a:uFill>
                <a:hlinkClick r:id="rId3"/>
              </a:rPr>
              <a:t>raveling woman holding map facing camera</a:t>
            </a:r>
            <a:endParaRPr sz="1100"/>
          </a:p>
          <a:p>
            <a:pPr indent="-298450" lvl="0" marL="457200" rtl="0" algn="l">
              <a:lnSpc>
                <a:spcPct val="115000"/>
              </a:lnSpc>
              <a:spcBef>
                <a:spcPts val="0"/>
              </a:spcBef>
              <a:spcAft>
                <a:spcPts val="0"/>
              </a:spcAft>
              <a:buSzPts val="1100"/>
              <a:buChar char="●"/>
            </a:pPr>
            <a:r>
              <a:rPr lang="en" sz="1100">
                <a:uFill>
                  <a:noFill/>
                </a:uFill>
                <a:hlinkClick r:id="rId4"/>
              </a:rPr>
              <a:t>Camel desert land</a:t>
            </a:r>
            <a:r>
              <a:rPr lang="en" sz="1100"/>
              <a:t>  </a:t>
            </a:r>
            <a:endParaRPr sz="1100"/>
          </a:p>
          <a:p>
            <a:pPr indent="-298450" lvl="0" marL="457200" rtl="0" algn="l">
              <a:lnSpc>
                <a:spcPct val="115000"/>
              </a:lnSpc>
              <a:spcBef>
                <a:spcPts val="0"/>
              </a:spcBef>
              <a:spcAft>
                <a:spcPts val="0"/>
              </a:spcAft>
              <a:buSzPts val="1100"/>
              <a:buChar char="●"/>
            </a:pPr>
            <a:r>
              <a:rPr lang="en" sz="1100"/>
              <a:t>C</a:t>
            </a:r>
            <a:r>
              <a:rPr lang="en" sz="1100">
                <a:uFill>
                  <a:noFill/>
                </a:uFill>
                <a:hlinkClick r:id="rId5"/>
              </a:rPr>
              <a:t>ouple tourists coast</a:t>
            </a:r>
            <a:endParaRPr sz="1100"/>
          </a:p>
          <a:p>
            <a:pPr indent="-298450" lvl="0" marL="457200" rtl="0" algn="l">
              <a:lnSpc>
                <a:spcPct val="115000"/>
              </a:lnSpc>
              <a:spcBef>
                <a:spcPts val="0"/>
              </a:spcBef>
              <a:spcAft>
                <a:spcPts val="0"/>
              </a:spcAft>
              <a:buSzPts val="1100"/>
              <a:buChar char="●"/>
            </a:pPr>
            <a:r>
              <a:rPr lang="en" sz="1100">
                <a:uFill>
                  <a:noFill/>
                </a:uFill>
                <a:hlinkClick r:id="rId6"/>
              </a:rPr>
              <a:t>Couple visiting city</a:t>
            </a:r>
            <a:endParaRPr sz="1100"/>
          </a:p>
          <a:p>
            <a:pPr indent="-298450" lvl="0" marL="457200" rtl="0" algn="l">
              <a:lnSpc>
                <a:spcPct val="115000"/>
              </a:lnSpc>
              <a:spcBef>
                <a:spcPts val="0"/>
              </a:spcBef>
              <a:spcAft>
                <a:spcPts val="0"/>
              </a:spcAft>
              <a:buSzPts val="1100"/>
              <a:buChar char="●"/>
            </a:pPr>
            <a:r>
              <a:rPr lang="en" sz="1100"/>
              <a:t>C</a:t>
            </a:r>
            <a:r>
              <a:rPr lang="en" sz="1100">
                <a:uFill>
                  <a:noFill/>
                </a:uFill>
                <a:hlinkClick r:id="rId7"/>
              </a:rPr>
              <a:t>lose up hand holding small globe</a:t>
            </a:r>
            <a:endParaRPr sz="1100"/>
          </a:p>
          <a:p>
            <a:pPr indent="-298450" lvl="0" marL="457200" rtl="0" algn="l">
              <a:lnSpc>
                <a:spcPct val="115000"/>
              </a:lnSpc>
              <a:spcBef>
                <a:spcPts val="0"/>
              </a:spcBef>
              <a:spcAft>
                <a:spcPts val="0"/>
              </a:spcAft>
              <a:buSzPts val="1100"/>
              <a:buChar char="●"/>
            </a:pPr>
            <a:r>
              <a:rPr lang="en" sz="1100"/>
              <a:t>Y</a:t>
            </a:r>
            <a:r>
              <a:rPr lang="en" sz="1100">
                <a:uFill>
                  <a:noFill/>
                </a:uFill>
                <a:hlinkClick r:id="rId8"/>
              </a:rPr>
              <a:t>oung tourists discovering city</a:t>
            </a:r>
            <a:endParaRPr sz="1100"/>
          </a:p>
          <a:p>
            <a:pPr indent="-298450" lvl="0" marL="457200" rtl="0" algn="l">
              <a:lnSpc>
                <a:spcPct val="115000"/>
              </a:lnSpc>
              <a:spcBef>
                <a:spcPts val="0"/>
              </a:spcBef>
              <a:spcAft>
                <a:spcPts val="0"/>
              </a:spcAft>
              <a:buSzPts val="1100"/>
              <a:buChar char="●"/>
            </a:pPr>
            <a:r>
              <a:rPr lang="en" sz="1100">
                <a:uFill>
                  <a:noFill/>
                </a:uFill>
                <a:hlinkClick r:id="rId9"/>
              </a:rPr>
              <a:t>Young man working</a:t>
            </a:r>
            <a:endParaRPr b="1" sz="2000">
              <a:solidFill>
                <a:schemeClr val="lt2"/>
              </a:solidFill>
            </a:endParaRPr>
          </a:p>
          <a:p>
            <a:pPr indent="0" lvl="0" marL="0" rtl="0" algn="l">
              <a:spcBef>
                <a:spcPts val="1600"/>
              </a:spcBef>
              <a:spcAft>
                <a:spcPts val="0"/>
              </a:spcAft>
              <a:buNone/>
            </a:pPr>
            <a:r>
              <a:rPr b="1" lang="en" sz="2000">
                <a:solidFill>
                  <a:schemeClr val="lt2"/>
                </a:solidFill>
              </a:rPr>
              <a:t>Vectors</a:t>
            </a:r>
            <a:endParaRPr b="1" sz="2000">
              <a:solidFill>
                <a:schemeClr val="lt2"/>
              </a:solidFill>
            </a:endParaRPr>
          </a:p>
          <a:p>
            <a:pPr indent="-292100" lvl="0" marL="457200" rtl="0" algn="l">
              <a:lnSpc>
                <a:spcPct val="115000"/>
              </a:lnSpc>
              <a:spcBef>
                <a:spcPts val="1600"/>
              </a:spcBef>
              <a:spcAft>
                <a:spcPts val="0"/>
              </a:spcAft>
              <a:buSzPts val="1000"/>
              <a:buChar char="●"/>
            </a:pPr>
            <a:r>
              <a:rPr lang="en" sz="1100">
                <a:uFill>
                  <a:noFill/>
                </a:uFill>
                <a:hlinkClick r:id="rId10"/>
              </a:rPr>
              <a:t>Responsive web design electronic devices</a:t>
            </a:r>
            <a:endParaRPr sz="1100"/>
          </a:p>
          <a:p>
            <a:pPr indent="-292100" lvl="0" marL="457200" rtl="0" algn="l">
              <a:lnSpc>
                <a:spcPct val="115000"/>
              </a:lnSpc>
              <a:spcBef>
                <a:spcPts val="0"/>
              </a:spcBef>
              <a:spcAft>
                <a:spcPts val="0"/>
              </a:spcAft>
              <a:buSzPts val="1000"/>
              <a:buChar char="●"/>
            </a:pPr>
            <a:r>
              <a:rPr lang="en" sz="1100"/>
              <a:t>Y</a:t>
            </a:r>
            <a:r>
              <a:rPr lang="en" sz="1100">
                <a:uFill>
                  <a:noFill/>
                </a:uFill>
                <a:hlinkClick r:id="rId11"/>
              </a:rPr>
              <a:t>outube player with flat design</a:t>
            </a:r>
            <a:endParaRPr b="1" sz="2100">
              <a:solidFill>
                <a:schemeClr val="lt2"/>
              </a:solidFill>
            </a:endParaRPr>
          </a:p>
        </p:txBody>
      </p:sp>
      <p:pic>
        <p:nvPicPr>
          <p:cNvPr id="768" name="Google Shape;768;p68"/>
          <p:cNvPicPr preferRelativeResize="0"/>
          <p:nvPr/>
        </p:nvPicPr>
        <p:blipFill rotWithShape="1">
          <a:blip r:embed="rId12">
            <a:alphaModFix/>
          </a:blip>
          <a:srcRect b="0" l="21590" r="18600" t="0"/>
          <a:stretch/>
        </p:blipFill>
        <p:spPr>
          <a:xfrm>
            <a:off x="4824000" y="540000"/>
            <a:ext cx="4320000" cy="406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772" name="Shape 772"/>
        <p:cNvGrpSpPr/>
        <p:nvPr/>
      </p:nvGrpSpPr>
      <p:grpSpPr>
        <a:xfrm>
          <a:off x="0" y="0"/>
          <a:ext cx="0" cy="0"/>
          <a:chOff x="0" y="0"/>
          <a:chExt cx="0" cy="0"/>
        </a:xfrm>
      </p:grpSpPr>
      <p:sp>
        <p:nvSpPr>
          <p:cNvPr id="773" name="Google Shape;773;p69"/>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a:t>
            </a:r>
            <a:endParaRPr>
              <a:solidFill>
                <a:srgbClr val="FFFFFF"/>
              </a:solidFill>
              <a:latin typeface="Arial"/>
              <a:ea typeface="Arial"/>
              <a:cs typeface="Arial"/>
              <a:sym typeface="Arial"/>
            </a:endParaRPr>
          </a:p>
        </p:txBody>
      </p:sp>
      <p:sp>
        <p:nvSpPr>
          <p:cNvPr id="774" name="Google Shape;774;p69"/>
          <p:cNvSpPr txBox="1"/>
          <p:nvPr>
            <p:ph idx="4294967295" type="body"/>
          </p:nvPr>
        </p:nvSpPr>
        <p:spPr>
          <a:xfrm>
            <a:off x="1220500" y="1299875"/>
            <a:ext cx="70473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n" sz="1200">
                <a:solidFill>
                  <a:srgbClr val="FFFFFF"/>
                </a:solidFill>
                <a:latin typeface="Arial"/>
                <a:ea typeface="Arial"/>
                <a:cs typeface="Arial"/>
                <a:sym typeface="Arial"/>
              </a:rPr>
              <a:t>In order to use this template, you must credit </a:t>
            </a:r>
            <a:r>
              <a:rPr b="1" lang="en" u="sng">
                <a:solidFill>
                  <a:srgbClr val="869FB2"/>
                </a:solidFill>
                <a:latin typeface="Arial"/>
                <a:ea typeface="Arial"/>
                <a:cs typeface="Arial"/>
                <a:sym typeface="Arial"/>
              </a:rPr>
              <a:t>S</a:t>
            </a:r>
            <a:r>
              <a:rPr b="1" lang="en" sz="1200" u="sng">
                <a:solidFill>
                  <a:srgbClr val="869FB2"/>
                </a:solidFill>
                <a:latin typeface="Arial"/>
                <a:ea typeface="Arial"/>
                <a:cs typeface="Arial"/>
                <a:sym typeface="Arial"/>
                <a:hlinkClick r:id="rId3">
                  <a:extLst>
                    <a:ext uri="{A12FA001-AC4F-418D-AE19-62706E023703}">
                      <ahyp:hlinkClr val="tx"/>
                    </a:ext>
                  </a:extLst>
                </a:hlinkClick>
              </a:rPr>
              <a:t>lidesgo</a:t>
            </a:r>
            <a:r>
              <a:rPr lang="en" sz="1200">
                <a:solidFill>
                  <a:srgbClr val="435D74"/>
                </a:solidFill>
                <a:latin typeface="Arial"/>
                <a:ea typeface="Arial"/>
                <a:cs typeface="Arial"/>
                <a:sym typeface="Arial"/>
              </a:rPr>
              <a:t> </a:t>
            </a:r>
            <a:r>
              <a:rPr lang="en" sz="1200">
                <a:solidFill>
                  <a:srgbClr val="FFFFFF"/>
                </a:solidFill>
                <a:latin typeface="Arial"/>
                <a:ea typeface="Arial"/>
                <a:cs typeface="Arial"/>
                <a:sym typeface="Arial"/>
              </a:rPr>
              <a:t>by keeping the </a:t>
            </a:r>
            <a:r>
              <a:rPr b="1" lang="en" sz="1200">
                <a:solidFill>
                  <a:srgbClr val="869FB2"/>
                </a:solidFill>
                <a:uFill>
                  <a:noFill/>
                </a:uFill>
                <a:latin typeface="Arial"/>
                <a:ea typeface="Arial"/>
                <a:cs typeface="Arial"/>
                <a:sym typeface="Arial"/>
                <a:hlinkClick action="ppaction://hlinksldjump" r:id="rId4">
                  <a:extLst>
                    <a:ext uri="{A12FA001-AC4F-418D-AE19-62706E023703}">
                      <ahyp:hlinkClr val="tx"/>
                    </a:ext>
                  </a:extLst>
                </a:hlinkClick>
              </a:rPr>
              <a:t>Thanks </a:t>
            </a:r>
            <a:r>
              <a:rPr lang="en" sz="1200">
                <a:solidFill>
                  <a:srgbClr val="FFFFFF"/>
                </a:solidFill>
                <a:latin typeface="Arial"/>
                <a:ea typeface="Arial"/>
                <a:cs typeface="Arial"/>
                <a:sym typeface="Arial"/>
              </a:rPr>
              <a:t>slide.</a:t>
            </a:r>
            <a:endParaRPr sz="1200">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n" sz="1100">
                <a:solidFill>
                  <a:srgbClr val="869FB2"/>
                </a:solidFill>
                <a:latin typeface="Arial"/>
                <a:ea typeface="Arial"/>
                <a:cs typeface="Arial"/>
                <a:sym typeface="Arial"/>
              </a:rPr>
              <a:t>You are allowed to:</a:t>
            </a:r>
            <a:endParaRPr b="1" sz="1100">
              <a:solidFill>
                <a:srgbClr val="869FB2"/>
              </a:solidFill>
              <a:latin typeface="Arial"/>
              <a:ea typeface="Arial"/>
              <a:cs typeface="Arial"/>
              <a:sym typeface="Arial"/>
            </a:endParaRPr>
          </a:p>
          <a:p>
            <a:pPr indent="0" lvl="0" marL="0" rtl="0" algn="l">
              <a:lnSpc>
                <a:spcPct val="115000"/>
              </a:lnSpc>
              <a:spcBef>
                <a:spcPts val="400"/>
              </a:spcBef>
              <a:spcAft>
                <a:spcPts val="0"/>
              </a:spcAft>
              <a:buNone/>
            </a:pPr>
            <a:r>
              <a:rPr lang="en" sz="1100">
                <a:solidFill>
                  <a:srgbClr val="FFFFFF"/>
                </a:solidFill>
                <a:latin typeface="Arial"/>
                <a:ea typeface="Arial"/>
                <a:cs typeface="Arial"/>
                <a:sym typeface="Arial"/>
              </a:rPr>
              <a:t>- Modify this template.</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Use it for both personal and commercial projects.</a:t>
            </a:r>
            <a:endParaRPr sz="11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n" sz="1100">
                <a:solidFill>
                  <a:srgbClr val="869FB2"/>
                </a:solidFill>
                <a:latin typeface="Arial"/>
                <a:ea typeface="Arial"/>
                <a:cs typeface="Arial"/>
                <a:sym typeface="Arial"/>
              </a:rPr>
              <a:t>You are not allowed to:</a:t>
            </a:r>
            <a:endParaRPr b="1" sz="1100">
              <a:solidFill>
                <a:srgbClr val="869FB2"/>
              </a:solidFill>
              <a:latin typeface="Arial"/>
              <a:ea typeface="Arial"/>
              <a:cs typeface="Arial"/>
              <a:sym typeface="Arial"/>
            </a:endParaRPr>
          </a:p>
          <a:p>
            <a:pPr indent="0" lvl="0" marL="0" rtl="0" algn="l">
              <a:lnSpc>
                <a:spcPct val="115000"/>
              </a:lnSpc>
              <a:spcBef>
                <a:spcPts val="400"/>
              </a:spcBef>
              <a:spcAft>
                <a:spcPts val="0"/>
              </a:spcAft>
              <a:buNone/>
            </a:pPr>
            <a:r>
              <a:rPr lang="en" sz="1100">
                <a:solidFill>
                  <a:srgbClr val="FFFFFF"/>
                </a:solidFill>
                <a:latin typeface="Arial"/>
                <a:ea typeface="Arial"/>
                <a:cs typeface="Arial"/>
                <a:sym typeface="Arial"/>
              </a:rPr>
              <a:t>- Sublicense, sell or rent any of Slidesgo Content (or a modified version of Slidesgo Content).</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Distribute Slidesgo Content unless it has been expressly authorized by Slidesgo.</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Include Slidesgo Content in an online or offline database or file.</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Offer Slidesgo templates (or modified versions of Slidesgo templates) for download.</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Acquire the copyright of Slidesgo Content.</a:t>
            </a:r>
            <a:endParaRPr sz="1100">
              <a:solidFill>
                <a:srgbClr val="FFFFFF"/>
              </a:solidFill>
              <a:latin typeface="Arial"/>
              <a:ea typeface="Arial"/>
              <a:cs typeface="Arial"/>
              <a:sym typeface="Arial"/>
            </a:endParaRPr>
          </a:p>
          <a:p>
            <a:pPr indent="0" lvl="0" marL="0" rtl="0" algn="ctr">
              <a:spcBef>
                <a:spcPts val="0"/>
              </a:spcBef>
              <a:spcAft>
                <a:spcPts val="0"/>
              </a:spcAft>
              <a:buNone/>
            </a:pPr>
            <a:r>
              <a:t/>
            </a:r>
            <a:endParaRPr sz="1100">
              <a:solidFill>
                <a:srgbClr val="435D74"/>
              </a:solidFill>
              <a:latin typeface="Arial"/>
              <a:ea typeface="Arial"/>
              <a:cs typeface="Arial"/>
              <a:sym typeface="Arial"/>
            </a:endParaRPr>
          </a:p>
          <a:p>
            <a:pPr indent="0" lvl="0" marL="0" rtl="0" algn="ctr">
              <a:spcBef>
                <a:spcPts val="0"/>
              </a:spcBef>
              <a:spcAft>
                <a:spcPts val="0"/>
              </a:spcAft>
              <a:buNone/>
            </a:pPr>
            <a:r>
              <a:t/>
            </a:r>
            <a:endParaRPr sz="1400">
              <a:solidFill>
                <a:srgbClr val="435D74"/>
              </a:solidFill>
              <a:latin typeface="Arial"/>
              <a:ea typeface="Arial"/>
              <a:cs typeface="Arial"/>
              <a:sym typeface="Arial"/>
            </a:endParaRPr>
          </a:p>
          <a:p>
            <a:pPr indent="0" lvl="0" marL="0" rtl="0" algn="l">
              <a:spcBef>
                <a:spcPts val="0"/>
              </a:spcBef>
              <a:spcAft>
                <a:spcPts val="0"/>
              </a:spcAft>
              <a:buNone/>
            </a:pPr>
            <a:r>
              <a:t/>
            </a:r>
            <a:endParaRPr sz="1400">
              <a:solidFill>
                <a:srgbClr val="435D74"/>
              </a:solidFill>
              <a:latin typeface="Arial"/>
              <a:ea typeface="Arial"/>
              <a:cs typeface="Arial"/>
              <a:sym typeface="Arial"/>
            </a:endParaRPr>
          </a:p>
        </p:txBody>
      </p:sp>
      <p:sp>
        <p:nvSpPr>
          <p:cNvPr id="775" name="Google Shape;775;p69"/>
          <p:cNvSpPr txBox="1"/>
          <p:nvPr>
            <p:ph idx="4294967295" type="body"/>
          </p:nvPr>
        </p:nvSpPr>
        <p:spPr>
          <a:xfrm>
            <a:off x="1048350" y="4124425"/>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Arial"/>
                <a:ea typeface="Arial"/>
                <a:cs typeface="Arial"/>
                <a:sym typeface="Arial"/>
              </a:rPr>
              <a:t>For more information about editing slides, please </a:t>
            </a:r>
            <a:r>
              <a:rPr lang="en">
                <a:solidFill>
                  <a:srgbClr val="FFFFFF"/>
                </a:solidFill>
                <a:latin typeface="Arial"/>
                <a:ea typeface="Arial"/>
                <a:cs typeface="Arial"/>
                <a:sym typeface="Arial"/>
              </a:rPr>
              <a:t>read </a:t>
            </a:r>
            <a:r>
              <a:rPr lang="en" sz="1200">
                <a:solidFill>
                  <a:srgbClr val="FFFFFF"/>
                </a:solidFill>
                <a:latin typeface="Arial"/>
                <a:ea typeface="Arial"/>
                <a:cs typeface="Arial"/>
                <a:sym typeface="Arial"/>
              </a:rPr>
              <a:t>our FAQs or visit Slidesgo School:</a:t>
            </a:r>
            <a:endParaRPr sz="1200">
              <a:solidFill>
                <a:srgbClr val="FFFFFF"/>
              </a:solidFill>
              <a:latin typeface="Arial"/>
              <a:ea typeface="Arial"/>
              <a:cs typeface="Arial"/>
              <a:sym typeface="Arial"/>
            </a:endParaRPr>
          </a:p>
          <a:p>
            <a:pPr indent="0" lvl="0" marL="0" rtl="0" algn="ctr">
              <a:spcBef>
                <a:spcPts val="0"/>
              </a:spcBef>
              <a:spcAft>
                <a:spcPts val="0"/>
              </a:spcAft>
              <a:buNone/>
            </a:pPr>
            <a:r>
              <a:rPr lang="en" sz="1200" u="sng">
                <a:solidFill>
                  <a:srgbClr val="869FB2"/>
                </a:solidFill>
                <a:latin typeface="Arial"/>
                <a:ea typeface="Arial"/>
                <a:cs typeface="Arial"/>
                <a:sym typeface="Arial"/>
                <a:hlinkClick r:id="rId5">
                  <a:extLst>
                    <a:ext uri="{A12FA001-AC4F-418D-AE19-62706E023703}">
                      <ahyp:hlinkClr val="tx"/>
                    </a:ext>
                  </a:extLst>
                </a:hlinkClick>
              </a:rPr>
              <a:t>https://slidesgo.com/faqs</a:t>
            </a:r>
            <a:r>
              <a:rPr lang="en" sz="1400">
                <a:solidFill>
                  <a:srgbClr val="FFFFFF"/>
                </a:solidFill>
                <a:latin typeface="Arial"/>
                <a:ea typeface="Arial"/>
                <a:cs typeface="Arial"/>
                <a:sym typeface="Arial"/>
              </a:rPr>
              <a:t> </a:t>
            </a:r>
            <a:r>
              <a:rPr lang="en" sz="1200">
                <a:solidFill>
                  <a:srgbClr val="FFFFFF"/>
                </a:solidFill>
                <a:latin typeface="Arial"/>
                <a:ea typeface="Arial"/>
                <a:cs typeface="Arial"/>
                <a:sym typeface="Arial"/>
              </a:rPr>
              <a:t>and</a:t>
            </a:r>
            <a:r>
              <a:rPr lang="en" sz="1400">
                <a:solidFill>
                  <a:srgbClr val="FFFFFF"/>
                </a:solidFill>
                <a:latin typeface="Arial"/>
                <a:ea typeface="Arial"/>
                <a:cs typeface="Arial"/>
                <a:sym typeface="Arial"/>
              </a:rPr>
              <a:t> </a:t>
            </a:r>
            <a:r>
              <a:rPr lang="en" sz="1200" u="sng">
                <a:solidFill>
                  <a:srgbClr val="869FB2"/>
                </a:solidFill>
                <a:latin typeface="Arial"/>
                <a:ea typeface="Arial"/>
                <a:cs typeface="Arial"/>
                <a:sym typeface="Arial"/>
                <a:hlinkClick r:id="rId6">
                  <a:extLst>
                    <a:ext uri="{A12FA001-AC4F-418D-AE19-62706E023703}">
                      <ahyp:hlinkClr val="tx"/>
                    </a:ext>
                  </a:extLst>
                </a:hlinkClick>
              </a:rPr>
              <a:t>https://slidesgo.com/slidesgo-school</a:t>
            </a:r>
            <a:endParaRPr sz="1200" u="sng">
              <a:solidFill>
                <a:srgbClr val="869FB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779" name="Shape 779"/>
        <p:cNvGrpSpPr/>
        <p:nvPr/>
      </p:nvGrpSpPr>
      <p:grpSpPr>
        <a:xfrm>
          <a:off x="0" y="0"/>
          <a:ext cx="0" cy="0"/>
          <a:chOff x="0" y="0"/>
          <a:chExt cx="0" cy="0"/>
        </a:xfrm>
      </p:grpSpPr>
      <p:sp>
        <p:nvSpPr>
          <p:cNvPr id="780" name="Google Shape;780;p70"/>
          <p:cNvSpPr txBox="1"/>
          <p:nvPr>
            <p:ph idx="4294967295" type="title"/>
          </p:nvPr>
        </p:nvSpPr>
        <p:spPr>
          <a:xfrm>
            <a:off x="1048350" y="95440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781" name="Google Shape;781;p70"/>
          <p:cNvSpPr txBox="1"/>
          <p:nvPr>
            <p:ph idx="4294967295" type="body"/>
          </p:nvPr>
        </p:nvSpPr>
        <p:spPr>
          <a:xfrm>
            <a:off x="1068100" y="1457875"/>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435D74"/>
              </a:solidFill>
              <a:latin typeface="Arial"/>
              <a:ea typeface="Arial"/>
              <a:cs typeface="Arial"/>
              <a:sym typeface="Arial"/>
            </a:endParaRPr>
          </a:p>
        </p:txBody>
      </p:sp>
      <p:sp>
        <p:nvSpPr>
          <p:cNvPr id="782" name="Google Shape;782;p70"/>
          <p:cNvSpPr txBox="1"/>
          <p:nvPr>
            <p:ph idx="4294967295" type="body"/>
          </p:nvPr>
        </p:nvSpPr>
        <p:spPr>
          <a:xfrm>
            <a:off x="1068100" y="1919049"/>
            <a:ext cx="7047300" cy="125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EFEFEF"/>
                </a:solidFill>
                <a:latin typeface="Arial"/>
                <a:ea typeface="Arial"/>
                <a:cs typeface="Arial"/>
                <a:sym typeface="Arial"/>
              </a:rPr>
              <a:t>Montserrat</a:t>
            </a:r>
            <a:endParaRPr b="1">
              <a:solidFill>
                <a:srgbClr val="EFEFEF"/>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a:t>
            </a:r>
            <a:r>
              <a:rPr lang="en">
                <a:solidFill>
                  <a:schemeClr val="lt1"/>
                </a:solidFill>
                <a:uFill>
                  <a:noFill/>
                </a:uFill>
                <a:latin typeface="Arial"/>
                <a:ea typeface="Arial"/>
                <a:cs typeface="Arial"/>
                <a:sym typeface="Arial"/>
                <a:hlinkClick r:id="rId3">
                  <a:extLst>
                    <a:ext uri="{A12FA001-AC4F-418D-AE19-62706E023703}">
                      <ahyp:hlinkClr val="tx"/>
                    </a:ext>
                  </a:extLst>
                </a:hlinkClick>
              </a:rPr>
              <a:t>https://fonts.google.com/specimen/</a:t>
            </a:r>
            <a:r>
              <a:rPr lang="en">
                <a:solidFill>
                  <a:schemeClr val="lt1"/>
                </a:solidFill>
                <a:latin typeface="Arial"/>
                <a:ea typeface="Arial"/>
                <a:cs typeface="Arial"/>
                <a:sym typeface="Arial"/>
              </a:rPr>
              <a:t>Montserrat)</a:t>
            </a:r>
            <a:endParaRPr b="1">
              <a:solidFill>
                <a:srgbClr val="EFEFEF"/>
              </a:solidFill>
              <a:latin typeface="Arial"/>
              <a:ea typeface="Arial"/>
              <a:cs typeface="Arial"/>
              <a:sym typeface="Arial"/>
            </a:endParaRPr>
          </a:p>
        </p:txBody>
      </p:sp>
      <p:grpSp>
        <p:nvGrpSpPr>
          <p:cNvPr id="783" name="Google Shape;783;p70"/>
          <p:cNvGrpSpPr/>
          <p:nvPr/>
        </p:nvGrpSpPr>
        <p:grpSpPr>
          <a:xfrm>
            <a:off x="2583563" y="3498875"/>
            <a:ext cx="3976875" cy="754200"/>
            <a:chOff x="2052655" y="3498875"/>
            <a:chExt cx="3976875" cy="754200"/>
          </a:xfrm>
        </p:grpSpPr>
        <p:sp>
          <p:nvSpPr>
            <p:cNvPr id="784" name="Google Shape;784;p70"/>
            <p:cNvSpPr/>
            <p:nvPr/>
          </p:nvSpPr>
          <p:spPr>
            <a:xfrm>
              <a:off x="3114480" y="3498875"/>
              <a:ext cx="791400" cy="754200"/>
            </a:xfrm>
            <a:prstGeom prst="roundRect">
              <a:avLst>
                <a:gd fmla="val 16667" name="adj"/>
              </a:avLst>
            </a:prstGeom>
            <a:solidFill>
              <a:srgbClr val="3F517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0"/>
            <p:cNvSpPr/>
            <p:nvPr/>
          </p:nvSpPr>
          <p:spPr>
            <a:xfrm>
              <a:off x="4176300" y="3498875"/>
              <a:ext cx="791400" cy="754200"/>
            </a:xfrm>
            <a:prstGeom prst="roundRect">
              <a:avLst>
                <a:gd fmla="val 16667" name="adj"/>
              </a:avLst>
            </a:prstGeom>
            <a:solidFill>
              <a:srgbClr val="7BC3A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0"/>
            <p:cNvSpPr/>
            <p:nvPr/>
          </p:nvSpPr>
          <p:spPr>
            <a:xfrm>
              <a:off x="5238120" y="3498875"/>
              <a:ext cx="791400" cy="754200"/>
            </a:xfrm>
            <a:prstGeom prst="roundRect">
              <a:avLst>
                <a:gd fmla="val 16667" name="adj"/>
              </a:avLst>
            </a:prstGeom>
            <a:solidFill>
              <a:srgbClr val="D6E7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0"/>
            <p:cNvSpPr/>
            <p:nvPr/>
          </p:nvSpPr>
          <p:spPr>
            <a:xfrm>
              <a:off x="2052655" y="3498875"/>
              <a:ext cx="791400" cy="754200"/>
            </a:xfrm>
            <a:prstGeom prst="roundRect">
              <a:avLst>
                <a:gd fmla="val 16667" name="adj"/>
              </a:avLst>
            </a:prstGeom>
            <a:solidFill>
              <a:srgbClr val="EF7D4B"/>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0"/>
            <p:cNvSpPr txBox="1"/>
            <p:nvPr/>
          </p:nvSpPr>
          <p:spPr>
            <a:xfrm>
              <a:off x="311448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#3f5170</a:t>
              </a:r>
              <a:endParaRPr sz="1000">
                <a:solidFill>
                  <a:srgbClr val="FFFFFF"/>
                </a:solidFill>
              </a:endParaRPr>
            </a:p>
          </p:txBody>
        </p:sp>
        <p:sp>
          <p:nvSpPr>
            <p:cNvPr id="789" name="Google Shape;789;p70"/>
            <p:cNvSpPr txBox="1"/>
            <p:nvPr/>
          </p:nvSpPr>
          <p:spPr>
            <a:xfrm>
              <a:off x="417630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#7bc3aa</a:t>
              </a:r>
              <a:endParaRPr sz="1000">
                <a:solidFill>
                  <a:srgbClr val="FFFFFF"/>
                </a:solidFill>
              </a:endParaRPr>
            </a:p>
          </p:txBody>
        </p:sp>
        <p:sp>
          <p:nvSpPr>
            <p:cNvPr id="790" name="Google Shape;790;p70"/>
            <p:cNvSpPr txBox="1"/>
            <p:nvPr/>
          </p:nvSpPr>
          <p:spPr>
            <a:xfrm>
              <a:off x="523813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#d6e7f8</a:t>
              </a:r>
              <a:endParaRPr sz="1000">
                <a:solidFill>
                  <a:srgbClr val="FFFFFF"/>
                </a:solidFill>
              </a:endParaRPr>
            </a:p>
          </p:txBody>
        </p:sp>
        <p:sp>
          <p:nvSpPr>
            <p:cNvPr id="791" name="Google Shape;791;p70"/>
            <p:cNvSpPr txBox="1"/>
            <p:nvPr/>
          </p:nvSpPr>
          <p:spPr>
            <a:xfrm>
              <a:off x="205265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#ef7d4b</a:t>
              </a:r>
              <a:endParaRPr sz="1000">
                <a:solidFill>
                  <a:srgbClr val="FFFFFF"/>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795" name="Shape 795"/>
        <p:cNvGrpSpPr/>
        <p:nvPr/>
      </p:nvGrpSpPr>
      <p:grpSpPr>
        <a:xfrm>
          <a:off x="0" y="0"/>
          <a:ext cx="0" cy="0"/>
          <a:chOff x="0" y="0"/>
          <a:chExt cx="0" cy="0"/>
        </a:xfrm>
      </p:grpSpPr>
      <p:pic>
        <p:nvPicPr>
          <p:cNvPr id="796" name="Google Shape;796;p71"/>
          <p:cNvPicPr preferRelativeResize="0"/>
          <p:nvPr/>
        </p:nvPicPr>
        <p:blipFill rotWithShape="1">
          <a:blip r:embed="rId3">
            <a:alphaModFix/>
          </a:blip>
          <a:srcRect b="16547" l="0" r="0" t="16540"/>
          <a:stretch/>
        </p:blipFill>
        <p:spPr>
          <a:xfrm>
            <a:off x="456575" y="2619324"/>
            <a:ext cx="2087301" cy="1396626"/>
          </a:xfrm>
          <a:prstGeom prst="rect">
            <a:avLst/>
          </a:prstGeom>
          <a:noFill/>
          <a:ln>
            <a:noFill/>
          </a:ln>
        </p:spPr>
      </p:pic>
      <p:sp>
        <p:nvSpPr>
          <p:cNvPr id="797" name="Google Shape;797;p71"/>
          <p:cNvSpPr txBox="1"/>
          <p:nvPr>
            <p:ph idx="4294967295" type="title"/>
          </p:nvPr>
        </p:nvSpPr>
        <p:spPr>
          <a:xfrm>
            <a:off x="1068100" y="666402"/>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Stories by Freepik</a:t>
            </a:r>
            <a:endParaRPr>
              <a:solidFill>
                <a:srgbClr val="FFFFFF"/>
              </a:solidFill>
              <a:latin typeface="Arial"/>
              <a:ea typeface="Arial"/>
              <a:cs typeface="Arial"/>
              <a:sym typeface="Arial"/>
            </a:endParaRPr>
          </a:p>
        </p:txBody>
      </p:sp>
      <p:sp>
        <p:nvSpPr>
          <p:cNvPr id="798" name="Google Shape;798;p71"/>
          <p:cNvSpPr txBox="1"/>
          <p:nvPr>
            <p:ph idx="4294967295" type="body"/>
          </p:nvPr>
        </p:nvSpPr>
        <p:spPr>
          <a:xfrm>
            <a:off x="1252436" y="1169999"/>
            <a:ext cx="6630900" cy="318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a:solidFill>
                  <a:srgbClr val="FFFFFF"/>
                </a:solidFill>
                <a:latin typeface="Arial"/>
                <a:ea typeface="Arial"/>
                <a:cs typeface="Arial"/>
                <a:sym typeface="Arial"/>
              </a:rPr>
              <a:t>Create your Story with our illustrated concepts. Choose the style you like the most, edit its colors, pick the background and layers you want to show and bring them to life with the animator panel! It will boost your presentation. Check out</a:t>
            </a:r>
            <a:r>
              <a:rPr lang="en">
                <a:solidFill>
                  <a:srgbClr val="869FB2"/>
                </a:solidFill>
                <a:latin typeface="Arial"/>
                <a:ea typeface="Arial"/>
                <a:cs typeface="Arial"/>
                <a:sym typeface="Arial"/>
              </a:rPr>
              <a:t> </a:t>
            </a:r>
            <a:r>
              <a:rPr lang="en">
                <a:solidFill>
                  <a:srgbClr val="869FB2"/>
                </a:solidFill>
                <a:uFill>
                  <a:noFill/>
                </a:uFill>
                <a:latin typeface="Arial"/>
                <a:ea typeface="Arial"/>
                <a:cs typeface="Arial"/>
                <a:sym typeface="Arial"/>
                <a:hlinkClick r:id="rId4">
                  <a:extLst>
                    <a:ext uri="{A12FA001-AC4F-418D-AE19-62706E023703}">
                      <ahyp:hlinkClr val="tx"/>
                    </a:ext>
                  </a:extLst>
                </a:hlinkClick>
              </a:rPr>
              <a:t>How it Works.</a:t>
            </a:r>
            <a:endParaRPr>
              <a:solidFill>
                <a:srgbClr val="869FB2"/>
              </a:solidFill>
              <a:latin typeface="Arial"/>
              <a:ea typeface="Arial"/>
              <a:cs typeface="Arial"/>
              <a:sym typeface="Arial"/>
            </a:endParaRPr>
          </a:p>
        </p:txBody>
      </p:sp>
      <p:sp>
        <p:nvSpPr>
          <p:cNvPr id="799" name="Google Shape;799;p71"/>
          <p:cNvSpPr txBox="1"/>
          <p:nvPr>
            <p:ph idx="4294967295" type="body"/>
          </p:nvPr>
        </p:nvSpPr>
        <p:spPr>
          <a:xfrm>
            <a:off x="864078" y="4142275"/>
            <a:ext cx="1272300" cy="3183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400">
                <a:solidFill>
                  <a:srgbClr val="869FB2"/>
                </a:solidFill>
                <a:uFill>
                  <a:noFill/>
                </a:uFill>
                <a:latin typeface="Arial"/>
                <a:ea typeface="Arial"/>
                <a:cs typeface="Arial"/>
                <a:sym typeface="Arial"/>
                <a:hlinkClick r:id="rId5">
                  <a:extLst>
                    <a:ext uri="{A12FA001-AC4F-418D-AE19-62706E023703}">
                      <ahyp:hlinkClr val="tx"/>
                    </a:ext>
                  </a:extLst>
                </a:hlinkClick>
              </a:rPr>
              <a:t>Pana</a:t>
            </a:r>
            <a:endParaRPr sz="1400">
              <a:solidFill>
                <a:srgbClr val="869FB2"/>
              </a:solidFill>
              <a:latin typeface="Arial"/>
              <a:ea typeface="Arial"/>
              <a:cs typeface="Arial"/>
              <a:sym typeface="Arial"/>
            </a:endParaRPr>
          </a:p>
        </p:txBody>
      </p:sp>
      <p:sp>
        <p:nvSpPr>
          <p:cNvPr id="800" name="Google Shape;800;p71"/>
          <p:cNvSpPr txBox="1"/>
          <p:nvPr>
            <p:ph idx="4294967295" type="body"/>
          </p:nvPr>
        </p:nvSpPr>
        <p:spPr>
          <a:xfrm>
            <a:off x="2957194" y="4142275"/>
            <a:ext cx="1272300" cy="3183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400">
                <a:solidFill>
                  <a:srgbClr val="869FB2"/>
                </a:solidFill>
                <a:uFill>
                  <a:noFill/>
                </a:uFill>
                <a:latin typeface="Arial"/>
                <a:ea typeface="Arial"/>
                <a:cs typeface="Arial"/>
                <a:sym typeface="Arial"/>
                <a:hlinkClick r:id="rId6">
                  <a:extLst>
                    <a:ext uri="{A12FA001-AC4F-418D-AE19-62706E023703}">
                      <ahyp:hlinkClr val="tx"/>
                    </a:ext>
                  </a:extLst>
                </a:hlinkClick>
              </a:rPr>
              <a:t>Amico</a:t>
            </a:r>
            <a:endParaRPr sz="1400">
              <a:solidFill>
                <a:srgbClr val="869FB2"/>
              </a:solidFill>
              <a:latin typeface="Arial"/>
              <a:ea typeface="Arial"/>
              <a:cs typeface="Arial"/>
              <a:sym typeface="Arial"/>
            </a:endParaRPr>
          </a:p>
        </p:txBody>
      </p:sp>
      <p:sp>
        <p:nvSpPr>
          <p:cNvPr id="801" name="Google Shape;801;p71"/>
          <p:cNvSpPr txBox="1"/>
          <p:nvPr>
            <p:ph idx="4294967295" type="body"/>
          </p:nvPr>
        </p:nvSpPr>
        <p:spPr>
          <a:xfrm>
            <a:off x="5000754" y="4142275"/>
            <a:ext cx="1272300" cy="3183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400">
                <a:solidFill>
                  <a:srgbClr val="869FB2"/>
                </a:solidFill>
                <a:uFill>
                  <a:noFill/>
                </a:uFill>
                <a:latin typeface="Arial"/>
                <a:ea typeface="Arial"/>
                <a:cs typeface="Arial"/>
                <a:sym typeface="Arial"/>
                <a:hlinkClick r:id="rId7">
                  <a:extLst>
                    <a:ext uri="{A12FA001-AC4F-418D-AE19-62706E023703}">
                      <ahyp:hlinkClr val="tx"/>
                    </a:ext>
                  </a:extLst>
                </a:hlinkClick>
              </a:rPr>
              <a:t>Bro</a:t>
            </a:r>
            <a:endParaRPr sz="1400">
              <a:solidFill>
                <a:srgbClr val="869FB2"/>
              </a:solidFill>
              <a:latin typeface="Arial"/>
              <a:ea typeface="Arial"/>
              <a:cs typeface="Arial"/>
              <a:sym typeface="Arial"/>
            </a:endParaRPr>
          </a:p>
        </p:txBody>
      </p:sp>
      <p:sp>
        <p:nvSpPr>
          <p:cNvPr id="802" name="Google Shape;802;p71"/>
          <p:cNvSpPr txBox="1"/>
          <p:nvPr>
            <p:ph idx="4294967295" type="body"/>
          </p:nvPr>
        </p:nvSpPr>
        <p:spPr>
          <a:xfrm>
            <a:off x="7044313" y="4142275"/>
            <a:ext cx="1272300" cy="3183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400">
                <a:solidFill>
                  <a:srgbClr val="869FB2"/>
                </a:solidFill>
                <a:uFill>
                  <a:noFill/>
                </a:uFill>
                <a:latin typeface="Arial"/>
                <a:ea typeface="Arial"/>
                <a:cs typeface="Arial"/>
                <a:sym typeface="Arial"/>
                <a:hlinkClick r:id="rId8">
                  <a:extLst>
                    <a:ext uri="{A12FA001-AC4F-418D-AE19-62706E023703}">
                      <ahyp:hlinkClr val="tx"/>
                    </a:ext>
                  </a:extLst>
                </a:hlinkClick>
              </a:rPr>
              <a:t>Rafiki</a:t>
            </a:r>
            <a:endParaRPr sz="1400">
              <a:solidFill>
                <a:srgbClr val="869FB2"/>
              </a:solidFill>
              <a:latin typeface="Arial"/>
              <a:ea typeface="Arial"/>
              <a:cs typeface="Arial"/>
              <a:sym typeface="Arial"/>
            </a:endParaRPr>
          </a:p>
        </p:txBody>
      </p:sp>
      <p:pic>
        <p:nvPicPr>
          <p:cNvPr id="803" name="Google Shape;803;p71"/>
          <p:cNvPicPr preferRelativeResize="0"/>
          <p:nvPr/>
        </p:nvPicPr>
        <p:blipFill rotWithShape="1">
          <a:blip r:embed="rId9">
            <a:alphaModFix/>
          </a:blip>
          <a:srcRect b="0" l="0" r="0" t="0"/>
          <a:stretch/>
        </p:blipFill>
        <p:spPr>
          <a:xfrm>
            <a:off x="2722551" y="2258448"/>
            <a:ext cx="1741575" cy="1741575"/>
          </a:xfrm>
          <a:prstGeom prst="rect">
            <a:avLst/>
          </a:prstGeom>
          <a:noFill/>
          <a:ln>
            <a:noFill/>
          </a:ln>
        </p:spPr>
      </p:pic>
      <p:pic>
        <p:nvPicPr>
          <p:cNvPr id="804" name="Google Shape;804;p71"/>
          <p:cNvPicPr preferRelativeResize="0"/>
          <p:nvPr/>
        </p:nvPicPr>
        <p:blipFill rotWithShape="1">
          <a:blip r:embed="rId10">
            <a:alphaModFix/>
          </a:blip>
          <a:srcRect b="8854" l="4194" r="4213" t="11228"/>
          <a:stretch/>
        </p:blipFill>
        <p:spPr>
          <a:xfrm>
            <a:off x="4696150" y="2416500"/>
            <a:ext cx="1881500" cy="1641525"/>
          </a:xfrm>
          <a:prstGeom prst="rect">
            <a:avLst/>
          </a:prstGeom>
          <a:noFill/>
          <a:ln>
            <a:noFill/>
          </a:ln>
        </p:spPr>
      </p:pic>
      <p:pic>
        <p:nvPicPr>
          <p:cNvPr id="805" name="Google Shape;805;p71"/>
          <p:cNvPicPr preferRelativeResize="0"/>
          <p:nvPr/>
        </p:nvPicPr>
        <p:blipFill rotWithShape="1">
          <a:blip r:embed="rId11">
            <a:alphaModFix/>
          </a:blip>
          <a:srcRect b="11945" l="0" r="0" t="6567"/>
          <a:stretch/>
        </p:blipFill>
        <p:spPr>
          <a:xfrm>
            <a:off x="6739725" y="2480175"/>
            <a:ext cx="1881474" cy="15331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09" name="Shape 809"/>
        <p:cNvGrpSpPr/>
        <p:nvPr/>
      </p:nvGrpSpPr>
      <p:grpSpPr>
        <a:xfrm>
          <a:off x="0" y="0"/>
          <a:ext cx="0" cy="0"/>
          <a:chOff x="0" y="0"/>
          <a:chExt cx="0" cy="0"/>
        </a:xfrm>
      </p:grpSpPr>
      <p:sp>
        <p:nvSpPr>
          <p:cNvPr id="810" name="Google Shape;810;p72"/>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Use our editable graphic resources...</a:t>
            </a:r>
            <a:endParaRPr>
              <a:solidFill>
                <a:srgbClr val="FFFFFF"/>
              </a:solidFill>
              <a:latin typeface="Arial"/>
              <a:ea typeface="Arial"/>
              <a:cs typeface="Arial"/>
              <a:sym typeface="Arial"/>
            </a:endParaRPr>
          </a:p>
        </p:txBody>
      </p:sp>
      <p:sp>
        <p:nvSpPr>
          <p:cNvPr id="811" name="Google Shape;811;p72"/>
          <p:cNvSpPr txBox="1"/>
          <p:nvPr>
            <p:ph idx="4294967295" type="body"/>
          </p:nvPr>
        </p:nvSpPr>
        <p:spPr>
          <a:xfrm>
            <a:off x="1068100" y="1534076"/>
            <a:ext cx="7047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Arial"/>
                <a:ea typeface="Arial"/>
                <a:cs typeface="Arial"/>
                <a:sym typeface="Arial"/>
              </a:rPr>
              <a:t>You can easily</a:t>
            </a:r>
            <a:r>
              <a:rPr lang="en" sz="1100">
                <a:solidFill>
                  <a:srgbClr val="435D74"/>
                </a:solidFill>
                <a:latin typeface="Arial"/>
                <a:ea typeface="Arial"/>
                <a:cs typeface="Arial"/>
                <a:sym typeface="Arial"/>
              </a:rPr>
              <a:t> </a:t>
            </a:r>
            <a:r>
              <a:rPr lang="en" sz="1100">
                <a:solidFill>
                  <a:srgbClr val="869FB2"/>
                </a:solidFill>
                <a:latin typeface="Arial"/>
                <a:ea typeface="Arial"/>
                <a:cs typeface="Arial"/>
                <a:sym typeface="Arial"/>
              </a:rPr>
              <a:t>resize</a:t>
            </a:r>
            <a:r>
              <a:rPr lang="en" sz="1100">
                <a:solidFill>
                  <a:srgbClr val="435D74"/>
                </a:solidFill>
                <a:latin typeface="Arial"/>
                <a:ea typeface="Arial"/>
                <a:cs typeface="Arial"/>
                <a:sym typeface="Arial"/>
              </a:rPr>
              <a:t> </a:t>
            </a:r>
            <a:r>
              <a:rPr lang="en" sz="1100">
                <a:solidFill>
                  <a:srgbClr val="FFFFFF"/>
                </a:solidFill>
                <a:latin typeface="Arial"/>
                <a:ea typeface="Arial"/>
                <a:cs typeface="Arial"/>
                <a:sym typeface="Arial"/>
              </a:rPr>
              <a:t>these resources</a:t>
            </a:r>
            <a:r>
              <a:rPr lang="en">
                <a:solidFill>
                  <a:srgbClr val="FFFFFF"/>
                </a:solidFill>
                <a:latin typeface="Arial"/>
                <a:ea typeface="Arial"/>
                <a:cs typeface="Arial"/>
                <a:sym typeface="Arial"/>
              </a:rPr>
              <a:t> without losing</a:t>
            </a:r>
            <a:r>
              <a:rPr lang="en" sz="1100">
                <a:solidFill>
                  <a:srgbClr val="FFFFFF"/>
                </a:solidFill>
                <a:latin typeface="Arial"/>
                <a:ea typeface="Arial"/>
                <a:cs typeface="Arial"/>
                <a:sym typeface="Arial"/>
              </a:rPr>
              <a:t> quality. To</a:t>
            </a:r>
            <a:r>
              <a:rPr lang="en" sz="1100">
                <a:solidFill>
                  <a:srgbClr val="435D74"/>
                </a:solidFill>
                <a:latin typeface="Arial"/>
                <a:ea typeface="Arial"/>
                <a:cs typeface="Arial"/>
                <a:sym typeface="Arial"/>
              </a:rPr>
              <a:t> </a:t>
            </a:r>
            <a:r>
              <a:rPr lang="en" sz="1100">
                <a:solidFill>
                  <a:srgbClr val="869FB2"/>
                </a:solidFill>
                <a:latin typeface="Arial"/>
                <a:ea typeface="Arial"/>
                <a:cs typeface="Arial"/>
                <a:sym typeface="Arial"/>
              </a:rPr>
              <a:t>change the color</a:t>
            </a:r>
            <a:r>
              <a:rPr lang="en" sz="1100">
                <a:solidFill>
                  <a:srgbClr val="FFFFFF"/>
                </a:solidFill>
                <a:latin typeface="Arial"/>
                <a:ea typeface="Arial"/>
                <a:cs typeface="Arial"/>
                <a:sym typeface="Arial"/>
              </a:rPr>
              <a:t>, just ungroup the resource and click on the object you want to change. Then, click on the paint bucket and select the color you want. </a:t>
            </a:r>
            <a:r>
              <a:rPr lang="en">
                <a:solidFill>
                  <a:srgbClr val="FFFFFF"/>
                </a:solidFill>
                <a:latin typeface="Arial"/>
                <a:ea typeface="Arial"/>
                <a:cs typeface="Arial"/>
                <a:sym typeface="Arial"/>
              </a:rPr>
              <a:t>G</a:t>
            </a:r>
            <a:r>
              <a:rPr lang="en" sz="1100">
                <a:solidFill>
                  <a:srgbClr val="FFFFFF"/>
                </a:solidFill>
                <a:latin typeface="Arial"/>
                <a:ea typeface="Arial"/>
                <a:cs typeface="Arial"/>
                <a:sym typeface="Arial"/>
              </a:rPr>
              <a:t>roup the resource again when you’re done. </a:t>
            </a:r>
            <a:r>
              <a:rPr lang="en">
                <a:solidFill>
                  <a:schemeClr val="lt1"/>
                </a:solidFill>
                <a:latin typeface="Arial"/>
                <a:ea typeface="Arial"/>
                <a:cs typeface="Arial"/>
                <a:sym typeface="Arial"/>
              </a:rPr>
              <a:t>You can also look for more </a:t>
            </a:r>
            <a:r>
              <a:rPr lang="en">
                <a:solidFill>
                  <a:srgbClr val="869FB2"/>
                </a:solidFill>
                <a:uFill>
                  <a:noFill/>
                </a:uFill>
                <a:latin typeface="Arial"/>
                <a:ea typeface="Arial"/>
                <a:cs typeface="Arial"/>
                <a:sym typeface="Arial"/>
                <a:hlinkClick r:id="rId3">
                  <a:extLst>
                    <a:ext uri="{A12FA001-AC4F-418D-AE19-62706E023703}">
                      <ahyp:hlinkClr val="tx"/>
                    </a:ext>
                  </a:extLst>
                </a:hlinkClick>
              </a:rPr>
              <a:t>infographics</a:t>
            </a:r>
            <a:r>
              <a:rPr lang="en">
                <a:solidFill>
                  <a:schemeClr val="lt1"/>
                </a:solidFill>
                <a:latin typeface="Arial"/>
                <a:ea typeface="Arial"/>
                <a:cs typeface="Arial"/>
                <a:sym typeface="Arial"/>
              </a:rPr>
              <a:t> on Slidesgo.</a:t>
            </a:r>
            <a:endParaRPr sz="1100">
              <a:solidFill>
                <a:srgbClr val="FFFFFF"/>
              </a:solidFill>
              <a:latin typeface="Arial"/>
              <a:ea typeface="Arial"/>
              <a:cs typeface="Arial"/>
              <a:sym typeface="Arial"/>
            </a:endParaRPr>
          </a:p>
        </p:txBody>
      </p:sp>
      <p:grpSp>
        <p:nvGrpSpPr>
          <p:cNvPr id="812" name="Google Shape;812;p72"/>
          <p:cNvGrpSpPr/>
          <p:nvPr/>
        </p:nvGrpSpPr>
        <p:grpSpPr>
          <a:xfrm>
            <a:off x="5082708" y="3095784"/>
            <a:ext cx="442841" cy="514271"/>
            <a:chOff x="4727025" y="1332775"/>
            <a:chExt cx="59900" cy="69625"/>
          </a:xfrm>
        </p:grpSpPr>
        <p:sp>
          <p:nvSpPr>
            <p:cNvPr id="813" name="Google Shape;813;p72"/>
            <p:cNvSpPr/>
            <p:nvPr/>
          </p:nvSpPr>
          <p:spPr>
            <a:xfrm>
              <a:off x="4727025" y="1332775"/>
              <a:ext cx="36450" cy="33200"/>
            </a:xfrm>
            <a:custGeom>
              <a:rect b="b" l="l" r="r" t="t"/>
              <a:pathLst>
                <a:path extrusionOk="0" h="1328" w="1458">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2"/>
            <p:cNvSpPr/>
            <p:nvPr/>
          </p:nvSpPr>
          <p:spPr>
            <a:xfrm>
              <a:off x="4750475" y="1369025"/>
              <a:ext cx="36450" cy="33375"/>
            </a:xfrm>
            <a:custGeom>
              <a:rect b="b" l="l" r="r" t="t"/>
              <a:pathLst>
                <a:path extrusionOk="0" h="1335" w="1458">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72"/>
          <p:cNvGrpSpPr/>
          <p:nvPr/>
        </p:nvGrpSpPr>
        <p:grpSpPr>
          <a:xfrm>
            <a:off x="5758025" y="2343272"/>
            <a:ext cx="500909" cy="500899"/>
            <a:chOff x="4820425" y="1329900"/>
            <a:chExt cx="70175" cy="70350"/>
          </a:xfrm>
        </p:grpSpPr>
        <p:sp>
          <p:nvSpPr>
            <p:cNvPr id="816" name="Google Shape;816;p72"/>
            <p:cNvSpPr/>
            <p:nvPr/>
          </p:nvSpPr>
          <p:spPr>
            <a:xfrm>
              <a:off x="4862975" y="1335475"/>
              <a:ext cx="27625" cy="34650"/>
            </a:xfrm>
            <a:custGeom>
              <a:rect b="b" l="l" r="r" t="t"/>
              <a:pathLst>
                <a:path extrusionOk="0" h="1386" w="1105">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2"/>
            <p:cNvSpPr/>
            <p:nvPr/>
          </p:nvSpPr>
          <p:spPr>
            <a:xfrm>
              <a:off x="4820425" y="1360000"/>
              <a:ext cx="27625" cy="34650"/>
            </a:xfrm>
            <a:custGeom>
              <a:rect b="b" l="l" r="r" t="t"/>
              <a:pathLst>
                <a:path extrusionOk="0" h="1386" w="1105">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2"/>
            <p:cNvSpPr/>
            <p:nvPr/>
          </p:nvSpPr>
          <p:spPr>
            <a:xfrm>
              <a:off x="4850375" y="1372800"/>
              <a:ext cx="34625" cy="27450"/>
            </a:xfrm>
            <a:custGeom>
              <a:rect b="b" l="l" r="r" t="t"/>
              <a:pathLst>
                <a:path extrusionOk="0" h="1098" w="1385">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2"/>
            <p:cNvSpPr/>
            <p:nvPr/>
          </p:nvSpPr>
          <p:spPr>
            <a:xfrm>
              <a:off x="4825850" y="1329900"/>
              <a:ext cx="34625" cy="27975"/>
            </a:xfrm>
            <a:custGeom>
              <a:rect b="b" l="l" r="r" t="t"/>
              <a:pathLst>
                <a:path extrusionOk="0" h="1119" w="1385">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72"/>
          <p:cNvGrpSpPr/>
          <p:nvPr/>
        </p:nvGrpSpPr>
        <p:grpSpPr>
          <a:xfrm>
            <a:off x="6410648" y="2355062"/>
            <a:ext cx="538135" cy="493119"/>
            <a:chOff x="4903200" y="1331525"/>
            <a:chExt cx="73575" cy="67425"/>
          </a:xfrm>
        </p:grpSpPr>
        <p:sp>
          <p:nvSpPr>
            <p:cNvPr id="821" name="Google Shape;821;p72"/>
            <p:cNvSpPr/>
            <p:nvPr/>
          </p:nvSpPr>
          <p:spPr>
            <a:xfrm>
              <a:off x="4903200" y="1331525"/>
              <a:ext cx="73575" cy="67425"/>
            </a:xfrm>
            <a:custGeom>
              <a:rect b="b" l="l" r="r" t="t"/>
              <a:pathLst>
                <a:path extrusionOk="0" h="2697" w="2943">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solidFill>
              <a:srgbClr val="A5B7C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22" name="Google Shape;822;p72"/>
            <p:cNvSpPr/>
            <p:nvPr/>
          </p:nvSpPr>
          <p:spPr>
            <a:xfrm>
              <a:off x="4930250" y="1353150"/>
              <a:ext cx="29775" cy="32475"/>
            </a:xfrm>
            <a:custGeom>
              <a:rect b="b" l="l" r="r" t="t"/>
              <a:pathLst>
                <a:path extrusionOk="0" h="1299" w="1191">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72"/>
          <p:cNvGrpSpPr/>
          <p:nvPr/>
        </p:nvGrpSpPr>
        <p:grpSpPr>
          <a:xfrm>
            <a:off x="5670599" y="3097040"/>
            <a:ext cx="544563" cy="511895"/>
            <a:chOff x="4815575" y="1416800"/>
            <a:chExt cx="73750" cy="71400"/>
          </a:xfrm>
        </p:grpSpPr>
        <p:sp>
          <p:nvSpPr>
            <p:cNvPr id="824" name="Google Shape;824;p72"/>
            <p:cNvSpPr/>
            <p:nvPr/>
          </p:nvSpPr>
          <p:spPr>
            <a:xfrm>
              <a:off x="4815575" y="1416800"/>
              <a:ext cx="43100" cy="52150"/>
            </a:xfrm>
            <a:custGeom>
              <a:rect b="b" l="l" r="r" t="t"/>
              <a:pathLst>
                <a:path extrusionOk="0" h="2086" w="1724">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2"/>
            <p:cNvSpPr/>
            <p:nvPr/>
          </p:nvSpPr>
          <p:spPr>
            <a:xfrm>
              <a:off x="4861725" y="1421125"/>
              <a:ext cx="27600" cy="51250"/>
            </a:xfrm>
            <a:custGeom>
              <a:rect b="b" l="l" r="r" t="t"/>
              <a:pathLst>
                <a:path extrusionOk="0" h="2050" w="1104">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2"/>
            <p:cNvSpPr/>
            <p:nvPr/>
          </p:nvSpPr>
          <p:spPr>
            <a:xfrm>
              <a:off x="4829450" y="1467825"/>
              <a:ext cx="49250" cy="20375"/>
            </a:xfrm>
            <a:custGeom>
              <a:rect b="b" l="l" r="r" t="t"/>
              <a:pathLst>
                <a:path extrusionOk="0" h="815" w="197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72"/>
          <p:cNvGrpSpPr/>
          <p:nvPr/>
        </p:nvGrpSpPr>
        <p:grpSpPr>
          <a:xfrm>
            <a:off x="6367224" y="3096746"/>
            <a:ext cx="602914" cy="512477"/>
            <a:chOff x="4902475" y="1418875"/>
            <a:chExt cx="74500" cy="63775"/>
          </a:xfrm>
        </p:grpSpPr>
        <p:sp>
          <p:nvSpPr>
            <p:cNvPr id="828" name="Google Shape;828;p72"/>
            <p:cNvSpPr/>
            <p:nvPr/>
          </p:nvSpPr>
          <p:spPr>
            <a:xfrm>
              <a:off x="4902475" y="1418875"/>
              <a:ext cx="74500" cy="63775"/>
            </a:xfrm>
            <a:custGeom>
              <a:rect b="b" l="l" r="r" t="t"/>
              <a:pathLst>
                <a:path extrusionOk="0" h="2551" w="298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2"/>
            <p:cNvSpPr/>
            <p:nvPr/>
          </p:nvSpPr>
          <p:spPr>
            <a:xfrm>
              <a:off x="4916811" y="1418975"/>
              <a:ext cx="59725" cy="63675"/>
            </a:xfrm>
            <a:custGeom>
              <a:rect b="b" l="l" r="r" t="t"/>
              <a:pathLst>
                <a:path extrusionOk="0" h="2547" w="2389">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72"/>
          <p:cNvGrpSpPr/>
          <p:nvPr/>
        </p:nvGrpSpPr>
        <p:grpSpPr>
          <a:xfrm>
            <a:off x="5783096" y="3835985"/>
            <a:ext cx="515391" cy="525699"/>
            <a:chOff x="4818100" y="1507675"/>
            <a:chExt cx="71225" cy="71625"/>
          </a:xfrm>
        </p:grpSpPr>
        <p:sp>
          <p:nvSpPr>
            <p:cNvPr id="831" name="Google Shape;831;p72"/>
            <p:cNvSpPr/>
            <p:nvPr/>
          </p:nvSpPr>
          <p:spPr>
            <a:xfrm>
              <a:off x="4818100" y="1507675"/>
              <a:ext cx="46000" cy="56300"/>
            </a:xfrm>
            <a:custGeom>
              <a:rect b="b" l="l" r="r" t="t"/>
              <a:pathLst>
                <a:path extrusionOk="0" h="2252" w="184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2"/>
            <p:cNvSpPr/>
            <p:nvPr/>
          </p:nvSpPr>
          <p:spPr>
            <a:xfrm>
              <a:off x="4869825" y="1519575"/>
              <a:ext cx="19500" cy="23825"/>
            </a:xfrm>
            <a:custGeom>
              <a:rect b="b" l="l" r="r" t="t"/>
              <a:pathLst>
                <a:path extrusionOk="0" h="953" w="780">
                  <a:moveTo>
                    <a:pt x="304" y="1"/>
                  </a:moveTo>
                  <a:lnTo>
                    <a:pt x="1" y="354"/>
                  </a:lnTo>
                  <a:cubicBezTo>
                    <a:pt x="181" y="506"/>
                    <a:pt x="289" y="722"/>
                    <a:pt x="311" y="953"/>
                  </a:cubicBezTo>
                  <a:lnTo>
                    <a:pt x="780" y="953"/>
                  </a:lnTo>
                  <a:cubicBezTo>
                    <a:pt x="751" y="585"/>
                    <a:pt x="585" y="239"/>
                    <a:pt x="304"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2"/>
            <p:cNvSpPr/>
            <p:nvPr/>
          </p:nvSpPr>
          <p:spPr>
            <a:xfrm>
              <a:off x="4857575" y="1547700"/>
              <a:ext cx="31575" cy="31600"/>
            </a:xfrm>
            <a:custGeom>
              <a:rect b="b" l="l" r="r" t="t"/>
              <a:pathLst>
                <a:path extrusionOk="0" h="1264" w="1263">
                  <a:moveTo>
                    <a:pt x="801" y="1"/>
                  </a:moveTo>
                  <a:cubicBezTo>
                    <a:pt x="758" y="419"/>
                    <a:pt x="426" y="751"/>
                    <a:pt x="1" y="794"/>
                  </a:cubicBezTo>
                  <a:lnTo>
                    <a:pt x="1" y="1263"/>
                  </a:lnTo>
                  <a:cubicBezTo>
                    <a:pt x="679" y="1213"/>
                    <a:pt x="1219" y="679"/>
                    <a:pt x="12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2"/>
            <p:cNvSpPr/>
            <p:nvPr/>
          </p:nvSpPr>
          <p:spPr>
            <a:xfrm>
              <a:off x="4829800" y="1560150"/>
              <a:ext cx="23650" cy="18950"/>
            </a:xfrm>
            <a:custGeom>
              <a:rect b="b" l="l" r="r" t="t"/>
              <a:pathLst>
                <a:path extrusionOk="0" h="758" w="946">
                  <a:moveTo>
                    <a:pt x="376" y="1"/>
                  </a:moveTo>
                  <a:lnTo>
                    <a:pt x="1" y="282"/>
                  </a:lnTo>
                  <a:cubicBezTo>
                    <a:pt x="239" y="563"/>
                    <a:pt x="578" y="736"/>
                    <a:pt x="946" y="758"/>
                  </a:cubicBezTo>
                  <a:lnTo>
                    <a:pt x="946" y="289"/>
                  </a:lnTo>
                  <a:cubicBezTo>
                    <a:pt x="722" y="267"/>
                    <a:pt x="520" y="166"/>
                    <a:pt x="37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72"/>
          <p:cNvGrpSpPr/>
          <p:nvPr/>
        </p:nvGrpSpPr>
        <p:grpSpPr>
          <a:xfrm>
            <a:off x="5121199" y="3857517"/>
            <a:ext cx="522956" cy="489869"/>
            <a:chOff x="4721450" y="1509475"/>
            <a:chExt cx="79350" cy="74325"/>
          </a:xfrm>
        </p:grpSpPr>
        <p:sp>
          <p:nvSpPr>
            <p:cNvPr id="836" name="Google Shape;836;p72"/>
            <p:cNvSpPr/>
            <p:nvPr/>
          </p:nvSpPr>
          <p:spPr>
            <a:xfrm>
              <a:off x="4729025" y="1509475"/>
              <a:ext cx="27050" cy="26725"/>
            </a:xfrm>
            <a:custGeom>
              <a:rect b="b" l="l" r="r" t="t"/>
              <a:pathLst>
                <a:path extrusionOk="0" h="1069" w="1082">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2"/>
            <p:cNvSpPr/>
            <p:nvPr/>
          </p:nvSpPr>
          <p:spPr>
            <a:xfrm>
              <a:off x="4721450" y="1533275"/>
              <a:ext cx="32300" cy="42600"/>
            </a:xfrm>
            <a:custGeom>
              <a:rect b="b" l="l" r="r" t="t"/>
              <a:pathLst>
                <a:path extrusionOk="0" h="1704" w="1292">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2"/>
            <p:cNvSpPr/>
            <p:nvPr/>
          </p:nvSpPr>
          <p:spPr>
            <a:xfrm>
              <a:off x="4750650" y="1551675"/>
              <a:ext cx="42950" cy="32125"/>
            </a:xfrm>
            <a:custGeom>
              <a:rect b="b" l="l" r="r" t="t"/>
              <a:pathLst>
                <a:path extrusionOk="0" h="1285" w="1718">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2"/>
            <p:cNvSpPr/>
            <p:nvPr/>
          </p:nvSpPr>
          <p:spPr>
            <a:xfrm>
              <a:off x="4761300" y="1510025"/>
              <a:ext cx="39500" cy="44375"/>
            </a:xfrm>
            <a:custGeom>
              <a:rect b="b" l="l" r="r" t="t"/>
              <a:pathLst>
                <a:path extrusionOk="0" h="1775" w="158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 name="Google Shape;840;p72"/>
          <p:cNvGrpSpPr/>
          <p:nvPr/>
        </p:nvGrpSpPr>
        <p:grpSpPr>
          <a:xfrm>
            <a:off x="6444441" y="3837269"/>
            <a:ext cx="525704" cy="535436"/>
            <a:chOff x="4906800" y="1507500"/>
            <a:chExt cx="70350" cy="71075"/>
          </a:xfrm>
        </p:grpSpPr>
        <p:sp>
          <p:nvSpPr>
            <p:cNvPr id="841" name="Google Shape;841;p72"/>
            <p:cNvSpPr/>
            <p:nvPr/>
          </p:nvSpPr>
          <p:spPr>
            <a:xfrm>
              <a:off x="4916000" y="1507500"/>
              <a:ext cx="30850" cy="24000"/>
            </a:xfrm>
            <a:custGeom>
              <a:rect b="b" l="l" r="r" t="t"/>
              <a:pathLst>
                <a:path extrusionOk="0" h="960" w="1234">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2"/>
            <p:cNvSpPr/>
            <p:nvPr/>
          </p:nvSpPr>
          <p:spPr>
            <a:xfrm>
              <a:off x="4906800" y="1533825"/>
              <a:ext cx="19675" cy="32475"/>
            </a:xfrm>
            <a:custGeom>
              <a:rect b="b" l="l" r="r" t="t"/>
              <a:pathLst>
                <a:path extrusionOk="0" h="1299" w="787">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2"/>
            <p:cNvSpPr/>
            <p:nvPr/>
          </p:nvSpPr>
          <p:spPr>
            <a:xfrm>
              <a:off x="4926625" y="1561950"/>
              <a:ext cx="30675" cy="16625"/>
            </a:xfrm>
            <a:custGeom>
              <a:rect b="b" l="l" r="r" t="t"/>
              <a:pathLst>
                <a:path extrusionOk="0" h="665" w="1227">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2"/>
            <p:cNvSpPr/>
            <p:nvPr/>
          </p:nvSpPr>
          <p:spPr>
            <a:xfrm>
              <a:off x="4957475" y="1541400"/>
              <a:ext cx="19675" cy="27800"/>
            </a:xfrm>
            <a:custGeom>
              <a:rect b="b" l="l" r="r" t="t"/>
              <a:pathLst>
                <a:path extrusionOk="0" h="1112" w="787">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2"/>
            <p:cNvSpPr/>
            <p:nvPr/>
          </p:nvSpPr>
          <p:spPr>
            <a:xfrm>
              <a:off x="4951325" y="1512550"/>
              <a:ext cx="24925" cy="26350"/>
            </a:xfrm>
            <a:custGeom>
              <a:rect b="b" l="l" r="r" t="t"/>
              <a:pathLst>
                <a:path extrusionOk="0" h="1054" w="997">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72"/>
          <p:cNvGrpSpPr/>
          <p:nvPr/>
        </p:nvGrpSpPr>
        <p:grpSpPr>
          <a:xfrm>
            <a:off x="4477263" y="2343250"/>
            <a:ext cx="508054" cy="508095"/>
            <a:chOff x="3736598" y="2170606"/>
            <a:chExt cx="404889" cy="404889"/>
          </a:xfrm>
        </p:grpSpPr>
        <p:sp>
          <p:nvSpPr>
            <p:cNvPr id="847" name="Google Shape;847;p72"/>
            <p:cNvSpPr/>
            <p:nvPr/>
          </p:nvSpPr>
          <p:spPr>
            <a:xfrm>
              <a:off x="3950281" y="2170846"/>
              <a:ext cx="191206" cy="231947"/>
            </a:xfrm>
            <a:custGeom>
              <a:rect b="b" l="l" r="r" t="t"/>
              <a:pathLst>
                <a:path extrusionOk="0" h="10652" w="8781">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2"/>
            <p:cNvSpPr/>
            <p:nvPr/>
          </p:nvSpPr>
          <p:spPr>
            <a:xfrm>
              <a:off x="3737099" y="2170606"/>
              <a:ext cx="231947" cy="191446"/>
            </a:xfrm>
            <a:custGeom>
              <a:rect b="b" l="l" r="r" t="t"/>
              <a:pathLst>
                <a:path extrusionOk="0" h="8792" w="10652">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2"/>
            <p:cNvSpPr/>
            <p:nvPr/>
          </p:nvSpPr>
          <p:spPr>
            <a:xfrm>
              <a:off x="3909539" y="2384027"/>
              <a:ext cx="231686" cy="191468"/>
            </a:xfrm>
            <a:custGeom>
              <a:rect b="b" l="l" r="r" t="t"/>
              <a:pathLst>
                <a:path extrusionOk="0" h="8793" w="1064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2"/>
            <p:cNvSpPr/>
            <p:nvPr/>
          </p:nvSpPr>
          <p:spPr>
            <a:xfrm>
              <a:off x="3736598" y="2343307"/>
              <a:ext cx="191707" cy="231686"/>
            </a:xfrm>
            <a:custGeom>
              <a:rect b="b" l="l" r="r" t="t"/>
              <a:pathLst>
                <a:path extrusionOk="0" h="10640" w="8804">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72"/>
          <p:cNvGrpSpPr/>
          <p:nvPr/>
        </p:nvGrpSpPr>
        <p:grpSpPr>
          <a:xfrm>
            <a:off x="3765303" y="2343345"/>
            <a:ext cx="575790" cy="507904"/>
            <a:chOff x="3161917" y="2170682"/>
            <a:chExt cx="458870" cy="404737"/>
          </a:xfrm>
        </p:grpSpPr>
        <p:sp>
          <p:nvSpPr>
            <p:cNvPr id="852" name="Google Shape;852;p72"/>
            <p:cNvSpPr/>
            <p:nvPr/>
          </p:nvSpPr>
          <p:spPr>
            <a:xfrm>
              <a:off x="3161917" y="2170682"/>
              <a:ext cx="277174" cy="291676"/>
            </a:xfrm>
            <a:custGeom>
              <a:rect b="b" l="l" r="r" t="t"/>
              <a:pathLst>
                <a:path extrusionOk="0" h="13395" w="12729">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374957"/>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53" name="Google Shape;853;p72"/>
            <p:cNvSpPr/>
            <p:nvPr/>
          </p:nvSpPr>
          <p:spPr>
            <a:xfrm>
              <a:off x="3420326" y="2170922"/>
              <a:ext cx="200461" cy="302934"/>
            </a:xfrm>
            <a:custGeom>
              <a:rect b="b" l="l" r="r" t="t"/>
              <a:pathLst>
                <a:path extrusionOk="0" h="13912" w="9206">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2"/>
            <p:cNvSpPr/>
            <p:nvPr/>
          </p:nvSpPr>
          <p:spPr>
            <a:xfrm>
              <a:off x="3233645" y="2417594"/>
              <a:ext cx="344393" cy="157825"/>
            </a:xfrm>
            <a:custGeom>
              <a:rect b="b" l="l" r="r" t="t"/>
              <a:pathLst>
                <a:path extrusionOk="0" h="7248" w="15816">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72"/>
          <p:cNvGrpSpPr/>
          <p:nvPr/>
        </p:nvGrpSpPr>
        <p:grpSpPr>
          <a:xfrm>
            <a:off x="3792833" y="3103717"/>
            <a:ext cx="520730" cy="498567"/>
            <a:chOff x="3179914" y="2889488"/>
            <a:chExt cx="422876" cy="404911"/>
          </a:xfrm>
        </p:grpSpPr>
        <p:sp>
          <p:nvSpPr>
            <p:cNvPr id="856" name="Google Shape;856;p72"/>
            <p:cNvSpPr/>
            <p:nvPr/>
          </p:nvSpPr>
          <p:spPr>
            <a:xfrm>
              <a:off x="3402328" y="2889749"/>
              <a:ext cx="163726" cy="157477"/>
            </a:xfrm>
            <a:custGeom>
              <a:rect b="b" l="l" r="r" t="t"/>
              <a:pathLst>
                <a:path extrusionOk="0" h="7232" w="7519">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2"/>
            <p:cNvSpPr/>
            <p:nvPr/>
          </p:nvSpPr>
          <p:spPr>
            <a:xfrm>
              <a:off x="3467807" y="3000956"/>
              <a:ext cx="134983" cy="191707"/>
            </a:xfrm>
            <a:custGeom>
              <a:rect b="b" l="l" r="r" t="t"/>
              <a:pathLst>
                <a:path extrusionOk="0" h="8804" w="6199">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2"/>
            <p:cNvSpPr/>
            <p:nvPr/>
          </p:nvSpPr>
          <p:spPr>
            <a:xfrm>
              <a:off x="3222637" y="2889488"/>
              <a:ext cx="198457" cy="149224"/>
            </a:xfrm>
            <a:custGeom>
              <a:rect b="b" l="l" r="r" t="t"/>
              <a:pathLst>
                <a:path extrusionOk="0" h="6853" w="9114">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2"/>
            <p:cNvSpPr/>
            <p:nvPr/>
          </p:nvSpPr>
          <p:spPr>
            <a:xfrm>
              <a:off x="3179914" y="2991462"/>
              <a:ext cx="133960" cy="190205"/>
            </a:xfrm>
            <a:custGeom>
              <a:rect b="b" l="l" r="r" t="t"/>
              <a:pathLst>
                <a:path extrusionOk="0" h="8735" w="6152">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2"/>
            <p:cNvSpPr/>
            <p:nvPr/>
          </p:nvSpPr>
          <p:spPr>
            <a:xfrm>
              <a:off x="3215887" y="3136661"/>
              <a:ext cx="162725" cy="157477"/>
            </a:xfrm>
            <a:custGeom>
              <a:rect b="b" l="l" r="r" t="t"/>
              <a:pathLst>
                <a:path extrusionOk="0" h="7232" w="7473">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2"/>
            <p:cNvSpPr/>
            <p:nvPr/>
          </p:nvSpPr>
          <p:spPr>
            <a:xfrm>
              <a:off x="3359605" y="3146677"/>
              <a:ext cx="200439" cy="147722"/>
            </a:xfrm>
            <a:custGeom>
              <a:rect b="b" l="l" r="r" t="t"/>
              <a:pathLst>
                <a:path extrusionOk="0" h="6784" w="9205">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72"/>
          <p:cNvGrpSpPr/>
          <p:nvPr/>
        </p:nvGrpSpPr>
        <p:grpSpPr>
          <a:xfrm>
            <a:off x="4421513" y="3103677"/>
            <a:ext cx="516145" cy="498648"/>
            <a:chOff x="3729467" y="2889422"/>
            <a:chExt cx="419153" cy="404977"/>
          </a:xfrm>
        </p:grpSpPr>
        <p:sp>
          <p:nvSpPr>
            <p:cNvPr id="863" name="Google Shape;863;p72"/>
            <p:cNvSpPr/>
            <p:nvPr/>
          </p:nvSpPr>
          <p:spPr>
            <a:xfrm>
              <a:off x="4014137" y="2974913"/>
              <a:ext cx="134482" cy="178707"/>
            </a:xfrm>
            <a:custGeom>
              <a:rect b="b" l="l" r="r" t="t"/>
              <a:pathLst>
                <a:path extrusionOk="0" h="8207" w="6176">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2"/>
            <p:cNvSpPr/>
            <p:nvPr/>
          </p:nvSpPr>
          <p:spPr>
            <a:xfrm>
              <a:off x="3741225" y="3095375"/>
              <a:ext cx="148963" cy="173460"/>
            </a:xfrm>
            <a:custGeom>
              <a:rect b="b" l="l" r="r" t="t"/>
              <a:pathLst>
                <a:path extrusionOk="0" h="7966" w="6841">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2"/>
            <p:cNvSpPr/>
            <p:nvPr/>
          </p:nvSpPr>
          <p:spPr>
            <a:xfrm>
              <a:off x="3949660" y="2889684"/>
              <a:ext cx="146219" cy="145980"/>
            </a:xfrm>
            <a:custGeom>
              <a:rect b="b" l="l" r="r" t="t"/>
              <a:pathLst>
                <a:path extrusionOk="0" h="6704" w="6715">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2"/>
            <p:cNvSpPr/>
            <p:nvPr/>
          </p:nvSpPr>
          <p:spPr>
            <a:xfrm>
              <a:off x="3847947" y="3172089"/>
              <a:ext cx="167210" cy="122310"/>
            </a:xfrm>
            <a:custGeom>
              <a:rect b="b" l="l" r="r" t="t"/>
              <a:pathLst>
                <a:path extrusionOk="0" h="5617" w="7679">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2"/>
            <p:cNvSpPr/>
            <p:nvPr/>
          </p:nvSpPr>
          <p:spPr>
            <a:xfrm>
              <a:off x="3974658" y="3122616"/>
              <a:ext cx="158457" cy="151206"/>
            </a:xfrm>
            <a:custGeom>
              <a:rect b="b" l="l" r="r" t="t"/>
              <a:pathLst>
                <a:path extrusionOk="0" h="6944" w="7277">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2"/>
            <p:cNvSpPr/>
            <p:nvPr/>
          </p:nvSpPr>
          <p:spPr>
            <a:xfrm>
              <a:off x="3729467" y="2966660"/>
              <a:ext cx="138990" cy="158718"/>
            </a:xfrm>
            <a:custGeom>
              <a:rect b="b" l="l" r="r" t="t"/>
              <a:pathLst>
                <a:path extrusionOk="0" h="7289" w="6383">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2"/>
            <p:cNvSpPr/>
            <p:nvPr/>
          </p:nvSpPr>
          <p:spPr>
            <a:xfrm>
              <a:off x="3787716" y="2889422"/>
              <a:ext cx="180449" cy="139229"/>
            </a:xfrm>
            <a:custGeom>
              <a:rect b="b" l="l" r="r" t="t"/>
              <a:pathLst>
                <a:path extrusionOk="0" h="6394" w="8287">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0" name="Google Shape;870;p72"/>
          <p:cNvSpPr/>
          <p:nvPr/>
        </p:nvSpPr>
        <p:spPr>
          <a:xfrm>
            <a:off x="7439738" y="2350672"/>
            <a:ext cx="185410" cy="94006"/>
          </a:xfrm>
          <a:custGeom>
            <a:rect b="b" l="l" r="r" t="t"/>
            <a:pathLst>
              <a:path extrusionOk="0" h="1544" w="3045">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2"/>
          <p:cNvSpPr/>
          <p:nvPr/>
        </p:nvSpPr>
        <p:spPr>
          <a:xfrm>
            <a:off x="7139193" y="2333075"/>
            <a:ext cx="171771" cy="12919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2"/>
          <p:cNvSpPr/>
          <p:nvPr/>
        </p:nvSpPr>
        <p:spPr>
          <a:xfrm>
            <a:off x="7761482" y="2339529"/>
            <a:ext cx="167813" cy="116777"/>
          </a:xfrm>
          <a:custGeom>
            <a:rect b="b" l="l" r="r" t="t"/>
            <a:pathLst>
              <a:path extrusionOk="0" h="1918" w="2756">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2"/>
          <p:cNvSpPr/>
          <p:nvPr/>
        </p:nvSpPr>
        <p:spPr>
          <a:xfrm>
            <a:off x="8056187" y="2333075"/>
            <a:ext cx="163855" cy="129198"/>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4" name="Google Shape;874;p72"/>
          <p:cNvGrpSpPr/>
          <p:nvPr/>
        </p:nvGrpSpPr>
        <p:grpSpPr>
          <a:xfrm>
            <a:off x="7141841" y="2550562"/>
            <a:ext cx="166473" cy="141497"/>
            <a:chOff x="4660325" y="1866850"/>
            <a:chExt cx="68350" cy="58100"/>
          </a:xfrm>
        </p:grpSpPr>
        <p:sp>
          <p:nvSpPr>
            <p:cNvPr id="875" name="Google Shape;875;p72"/>
            <p:cNvSpPr/>
            <p:nvPr/>
          </p:nvSpPr>
          <p:spPr>
            <a:xfrm>
              <a:off x="4660325" y="1866850"/>
              <a:ext cx="37700" cy="58100"/>
            </a:xfrm>
            <a:custGeom>
              <a:rect b="b" l="l" r="r" t="t"/>
              <a:pathLst>
                <a:path extrusionOk="0" h="2324" w="1508">
                  <a:moveTo>
                    <a:pt x="346" y="1"/>
                  </a:moveTo>
                  <a:lnTo>
                    <a:pt x="0" y="354"/>
                  </a:lnTo>
                  <a:lnTo>
                    <a:pt x="815" y="1162"/>
                  </a:lnTo>
                  <a:lnTo>
                    <a:pt x="0" y="1977"/>
                  </a:lnTo>
                  <a:lnTo>
                    <a:pt x="346" y="2323"/>
                  </a:lnTo>
                  <a:lnTo>
                    <a:pt x="1508" y="1162"/>
                  </a:lnTo>
                  <a:lnTo>
                    <a:pt x="34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2"/>
            <p:cNvSpPr/>
            <p:nvPr/>
          </p:nvSpPr>
          <p:spPr>
            <a:xfrm>
              <a:off x="4690975" y="1866850"/>
              <a:ext cx="37700" cy="58100"/>
            </a:xfrm>
            <a:custGeom>
              <a:rect b="b" l="l" r="r" t="t"/>
              <a:pathLst>
                <a:path extrusionOk="0" h="2324" w="1508">
                  <a:moveTo>
                    <a:pt x="346" y="1"/>
                  </a:moveTo>
                  <a:lnTo>
                    <a:pt x="0" y="354"/>
                  </a:lnTo>
                  <a:lnTo>
                    <a:pt x="808" y="1162"/>
                  </a:lnTo>
                  <a:lnTo>
                    <a:pt x="0" y="1977"/>
                  </a:lnTo>
                  <a:lnTo>
                    <a:pt x="346" y="2323"/>
                  </a:lnTo>
                  <a:lnTo>
                    <a:pt x="1508" y="1162"/>
                  </a:lnTo>
                  <a:lnTo>
                    <a:pt x="34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72"/>
          <p:cNvGrpSpPr/>
          <p:nvPr/>
        </p:nvGrpSpPr>
        <p:grpSpPr>
          <a:xfrm>
            <a:off x="7451186" y="2576286"/>
            <a:ext cx="162515" cy="90049"/>
            <a:chOff x="4791775" y="1877500"/>
            <a:chExt cx="66725" cy="36975"/>
          </a:xfrm>
        </p:grpSpPr>
        <p:sp>
          <p:nvSpPr>
            <p:cNvPr id="878" name="Google Shape;878;p72"/>
            <p:cNvSpPr/>
            <p:nvPr/>
          </p:nvSpPr>
          <p:spPr>
            <a:xfrm>
              <a:off x="4791775" y="1877500"/>
              <a:ext cx="36075" cy="36975"/>
            </a:xfrm>
            <a:custGeom>
              <a:rect b="b" l="l" r="r" t="t"/>
              <a:pathLst>
                <a:path extrusionOk="0" h="1479" w="1443">
                  <a:moveTo>
                    <a:pt x="0" y="0"/>
                  </a:moveTo>
                  <a:lnTo>
                    <a:pt x="743" y="736"/>
                  </a:lnTo>
                  <a:lnTo>
                    <a:pt x="0" y="1479"/>
                  </a:lnTo>
                  <a:lnTo>
                    <a:pt x="700" y="1479"/>
                  </a:lnTo>
                  <a:lnTo>
                    <a:pt x="1442" y="736"/>
                  </a:lnTo>
                  <a:lnTo>
                    <a:pt x="700"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2"/>
            <p:cNvSpPr/>
            <p:nvPr/>
          </p:nvSpPr>
          <p:spPr>
            <a:xfrm>
              <a:off x="4822425" y="1877500"/>
              <a:ext cx="36075" cy="36975"/>
            </a:xfrm>
            <a:custGeom>
              <a:rect b="b" l="l" r="r" t="t"/>
              <a:pathLst>
                <a:path extrusionOk="0" h="1479" w="1443">
                  <a:moveTo>
                    <a:pt x="0" y="0"/>
                  </a:moveTo>
                  <a:lnTo>
                    <a:pt x="743" y="736"/>
                  </a:lnTo>
                  <a:lnTo>
                    <a:pt x="0" y="1479"/>
                  </a:lnTo>
                  <a:lnTo>
                    <a:pt x="700" y="1479"/>
                  </a:lnTo>
                  <a:lnTo>
                    <a:pt x="1443" y="736"/>
                  </a:lnTo>
                  <a:lnTo>
                    <a:pt x="700"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72"/>
          <p:cNvGrpSpPr/>
          <p:nvPr/>
        </p:nvGrpSpPr>
        <p:grpSpPr>
          <a:xfrm>
            <a:off x="7772899" y="2576286"/>
            <a:ext cx="144979" cy="90049"/>
            <a:chOff x="4923925" y="1877500"/>
            <a:chExt cx="59525" cy="36975"/>
          </a:xfrm>
        </p:grpSpPr>
        <p:sp>
          <p:nvSpPr>
            <p:cNvPr id="881" name="Google Shape;881;p72"/>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2"/>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72"/>
          <p:cNvGrpSpPr/>
          <p:nvPr/>
        </p:nvGrpSpPr>
        <p:grpSpPr>
          <a:xfrm>
            <a:off x="8067390" y="2558477"/>
            <a:ext cx="141447" cy="125667"/>
            <a:chOff x="5058450" y="1870100"/>
            <a:chExt cx="58075" cy="51600"/>
          </a:xfrm>
        </p:grpSpPr>
        <p:sp>
          <p:nvSpPr>
            <p:cNvPr id="884" name="Google Shape;884;p72"/>
            <p:cNvSpPr/>
            <p:nvPr/>
          </p:nvSpPr>
          <p:spPr>
            <a:xfrm>
              <a:off x="5058450" y="1870100"/>
              <a:ext cx="25800" cy="51600"/>
            </a:xfrm>
            <a:custGeom>
              <a:rect b="b" l="l" r="r" t="t"/>
              <a:pathLst>
                <a:path extrusionOk="0" h="2064" w="1032">
                  <a:moveTo>
                    <a:pt x="0" y="1"/>
                  </a:moveTo>
                  <a:lnTo>
                    <a:pt x="0" y="621"/>
                  </a:lnTo>
                  <a:lnTo>
                    <a:pt x="0" y="1443"/>
                  </a:lnTo>
                  <a:lnTo>
                    <a:pt x="0" y="2063"/>
                  </a:lnTo>
                  <a:lnTo>
                    <a:pt x="1032" y="1032"/>
                  </a:lnTo>
                  <a:lnTo>
                    <a:pt x="0"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2"/>
            <p:cNvSpPr/>
            <p:nvPr/>
          </p:nvSpPr>
          <p:spPr>
            <a:xfrm>
              <a:off x="5090725" y="1870100"/>
              <a:ext cx="25800" cy="51600"/>
            </a:xfrm>
            <a:custGeom>
              <a:rect b="b" l="l" r="r" t="t"/>
              <a:pathLst>
                <a:path extrusionOk="0" h="2064" w="1032">
                  <a:moveTo>
                    <a:pt x="0" y="1"/>
                  </a:moveTo>
                  <a:lnTo>
                    <a:pt x="0" y="621"/>
                  </a:lnTo>
                  <a:lnTo>
                    <a:pt x="0" y="1443"/>
                  </a:lnTo>
                  <a:lnTo>
                    <a:pt x="0" y="2063"/>
                  </a:lnTo>
                  <a:lnTo>
                    <a:pt x="1032" y="1032"/>
                  </a:lnTo>
                  <a:lnTo>
                    <a:pt x="0"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72"/>
          <p:cNvGrpSpPr/>
          <p:nvPr/>
        </p:nvGrpSpPr>
        <p:grpSpPr>
          <a:xfrm>
            <a:off x="7481905" y="2980885"/>
            <a:ext cx="101077" cy="107645"/>
            <a:chOff x="4811425" y="2065025"/>
            <a:chExt cx="41500" cy="44200"/>
          </a:xfrm>
        </p:grpSpPr>
        <p:sp>
          <p:nvSpPr>
            <p:cNvPr id="887" name="Google Shape;887;p72"/>
            <p:cNvSpPr/>
            <p:nvPr/>
          </p:nvSpPr>
          <p:spPr>
            <a:xfrm>
              <a:off x="4825300" y="2065025"/>
              <a:ext cx="27625" cy="44200"/>
            </a:xfrm>
            <a:custGeom>
              <a:rect b="b" l="l" r="r" t="t"/>
              <a:pathLst>
                <a:path extrusionOk="0" h="1768" w="1105">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2"/>
            <p:cNvSpPr/>
            <p:nvPr/>
          </p:nvSpPr>
          <p:spPr>
            <a:xfrm>
              <a:off x="4811425" y="2072950"/>
              <a:ext cx="19850" cy="28350"/>
            </a:xfrm>
            <a:custGeom>
              <a:rect b="b" l="l" r="r" t="t"/>
              <a:pathLst>
                <a:path extrusionOk="0" h="1134" w="794">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72"/>
          <p:cNvGrpSpPr/>
          <p:nvPr/>
        </p:nvGrpSpPr>
        <p:grpSpPr>
          <a:xfrm>
            <a:off x="7774342" y="2981098"/>
            <a:ext cx="120867" cy="107218"/>
            <a:chOff x="4929875" y="2065025"/>
            <a:chExt cx="49625" cy="44025"/>
          </a:xfrm>
        </p:grpSpPr>
        <p:sp>
          <p:nvSpPr>
            <p:cNvPr id="890" name="Google Shape;890;p72"/>
            <p:cNvSpPr/>
            <p:nvPr/>
          </p:nvSpPr>
          <p:spPr>
            <a:xfrm>
              <a:off x="4950075" y="2065025"/>
              <a:ext cx="29425" cy="44025"/>
            </a:xfrm>
            <a:custGeom>
              <a:rect b="b" l="l" r="r" t="t"/>
              <a:pathLst>
                <a:path extrusionOk="0" h="1761" w="1177">
                  <a:moveTo>
                    <a:pt x="1" y="0"/>
                  </a:moveTo>
                  <a:lnTo>
                    <a:pt x="729" y="880"/>
                  </a:lnTo>
                  <a:lnTo>
                    <a:pt x="1" y="1760"/>
                  </a:lnTo>
                  <a:lnTo>
                    <a:pt x="1176" y="880"/>
                  </a:lnTo>
                  <a:lnTo>
                    <a:pt x="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2"/>
            <p:cNvSpPr/>
            <p:nvPr/>
          </p:nvSpPr>
          <p:spPr>
            <a:xfrm>
              <a:off x="4929875" y="2065025"/>
              <a:ext cx="29425" cy="44025"/>
            </a:xfrm>
            <a:custGeom>
              <a:rect b="b" l="l" r="r" t="t"/>
              <a:pathLst>
                <a:path extrusionOk="0" h="1761" w="1177">
                  <a:moveTo>
                    <a:pt x="1" y="0"/>
                  </a:moveTo>
                  <a:lnTo>
                    <a:pt x="736" y="880"/>
                  </a:lnTo>
                  <a:lnTo>
                    <a:pt x="1" y="1760"/>
                  </a:lnTo>
                  <a:lnTo>
                    <a:pt x="1" y="1760"/>
                  </a:lnTo>
                  <a:lnTo>
                    <a:pt x="1176" y="880"/>
                  </a:lnTo>
                  <a:lnTo>
                    <a:pt x="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72"/>
          <p:cNvGrpSpPr/>
          <p:nvPr/>
        </p:nvGrpSpPr>
        <p:grpSpPr>
          <a:xfrm>
            <a:off x="8103011" y="2984112"/>
            <a:ext cx="70206" cy="101191"/>
            <a:chOff x="5083925" y="2066350"/>
            <a:chExt cx="28825" cy="41550"/>
          </a:xfrm>
        </p:grpSpPr>
        <p:sp>
          <p:nvSpPr>
            <p:cNvPr id="893" name="Google Shape;893;p72"/>
            <p:cNvSpPr/>
            <p:nvPr/>
          </p:nvSpPr>
          <p:spPr>
            <a:xfrm>
              <a:off x="5084050" y="2066350"/>
              <a:ext cx="28700" cy="41550"/>
            </a:xfrm>
            <a:custGeom>
              <a:rect b="b" l="l" r="r" t="t"/>
              <a:pathLst>
                <a:path extrusionOk="0" h="1662" w="1148">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2"/>
            <p:cNvSpPr/>
            <p:nvPr/>
          </p:nvSpPr>
          <p:spPr>
            <a:xfrm>
              <a:off x="5083925" y="2081325"/>
              <a:ext cx="8800" cy="11600"/>
            </a:xfrm>
            <a:custGeom>
              <a:rect b="b" l="l" r="r" t="t"/>
              <a:pathLst>
                <a:path extrusionOk="0" h="464" w="352">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72"/>
          <p:cNvGrpSpPr/>
          <p:nvPr/>
        </p:nvGrpSpPr>
        <p:grpSpPr>
          <a:xfrm>
            <a:off x="7134565" y="2999759"/>
            <a:ext cx="181026" cy="69896"/>
            <a:chOff x="4659775" y="2072775"/>
            <a:chExt cx="74325" cy="28700"/>
          </a:xfrm>
        </p:grpSpPr>
        <p:sp>
          <p:nvSpPr>
            <p:cNvPr id="896" name="Google Shape;896;p72"/>
            <p:cNvSpPr/>
            <p:nvPr/>
          </p:nvSpPr>
          <p:spPr>
            <a:xfrm>
              <a:off x="4659775" y="2072775"/>
              <a:ext cx="38075" cy="28700"/>
            </a:xfrm>
            <a:custGeom>
              <a:rect b="b" l="l" r="r" t="t"/>
              <a:pathLst>
                <a:path extrusionOk="0" h="1148" w="1523">
                  <a:moveTo>
                    <a:pt x="1" y="0"/>
                  </a:moveTo>
                  <a:lnTo>
                    <a:pt x="578" y="570"/>
                  </a:lnTo>
                  <a:lnTo>
                    <a:pt x="1" y="1147"/>
                  </a:lnTo>
                  <a:lnTo>
                    <a:pt x="945" y="1147"/>
                  </a:lnTo>
                  <a:lnTo>
                    <a:pt x="1522" y="570"/>
                  </a:lnTo>
                  <a:lnTo>
                    <a:pt x="945"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2"/>
            <p:cNvSpPr/>
            <p:nvPr/>
          </p:nvSpPr>
          <p:spPr>
            <a:xfrm>
              <a:off x="4691875" y="2072775"/>
              <a:ext cx="24550" cy="28700"/>
            </a:xfrm>
            <a:custGeom>
              <a:rect b="b" l="l" r="r" t="t"/>
              <a:pathLst>
                <a:path extrusionOk="0" h="1148" w="982">
                  <a:moveTo>
                    <a:pt x="0" y="0"/>
                  </a:moveTo>
                  <a:lnTo>
                    <a:pt x="570" y="570"/>
                  </a:lnTo>
                  <a:lnTo>
                    <a:pt x="0" y="1147"/>
                  </a:lnTo>
                  <a:lnTo>
                    <a:pt x="411" y="1147"/>
                  </a:lnTo>
                  <a:lnTo>
                    <a:pt x="981" y="570"/>
                  </a:lnTo>
                  <a:lnTo>
                    <a:pt x="41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2"/>
            <p:cNvSpPr/>
            <p:nvPr/>
          </p:nvSpPr>
          <p:spPr>
            <a:xfrm>
              <a:off x="4709350" y="2072775"/>
              <a:ext cx="24750" cy="28700"/>
            </a:xfrm>
            <a:custGeom>
              <a:rect b="b" l="l" r="r" t="t"/>
              <a:pathLst>
                <a:path extrusionOk="0" h="1148" w="990">
                  <a:moveTo>
                    <a:pt x="1" y="0"/>
                  </a:moveTo>
                  <a:lnTo>
                    <a:pt x="578" y="570"/>
                  </a:lnTo>
                  <a:lnTo>
                    <a:pt x="1" y="1147"/>
                  </a:lnTo>
                  <a:lnTo>
                    <a:pt x="412" y="1147"/>
                  </a:lnTo>
                  <a:lnTo>
                    <a:pt x="989" y="570"/>
                  </a:lnTo>
                  <a:lnTo>
                    <a:pt x="412"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72"/>
          <p:cNvGrpSpPr/>
          <p:nvPr/>
        </p:nvGrpSpPr>
        <p:grpSpPr>
          <a:xfrm>
            <a:off x="8054421" y="2790324"/>
            <a:ext cx="167387" cy="89197"/>
            <a:chOff x="4662475" y="1976500"/>
            <a:chExt cx="68725" cy="36625"/>
          </a:xfrm>
        </p:grpSpPr>
        <p:sp>
          <p:nvSpPr>
            <p:cNvPr id="900" name="Google Shape;900;p72"/>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2"/>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2"/>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72"/>
          <p:cNvGrpSpPr/>
          <p:nvPr/>
        </p:nvGrpSpPr>
        <p:grpSpPr>
          <a:xfrm>
            <a:off x="7751326" y="2793764"/>
            <a:ext cx="166899" cy="82317"/>
            <a:chOff x="4920150" y="1977875"/>
            <a:chExt cx="68525" cy="33800"/>
          </a:xfrm>
        </p:grpSpPr>
        <p:sp>
          <p:nvSpPr>
            <p:cNvPr id="904" name="Google Shape;904;p72"/>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2"/>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2"/>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72"/>
          <p:cNvGrpSpPr/>
          <p:nvPr/>
        </p:nvGrpSpPr>
        <p:grpSpPr>
          <a:xfrm>
            <a:off x="7162483" y="3197682"/>
            <a:ext cx="125190" cy="127859"/>
            <a:chOff x="4676550" y="2160575"/>
            <a:chExt cx="51400" cy="52500"/>
          </a:xfrm>
        </p:grpSpPr>
        <p:sp>
          <p:nvSpPr>
            <p:cNvPr id="908" name="Google Shape;908;p72"/>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2"/>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2"/>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72"/>
          <p:cNvGrpSpPr/>
          <p:nvPr/>
        </p:nvGrpSpPr>
        <p:grpSpPr>
          <a:xfrm>
            <a:off x="7459741" y="3204714"/>
            <a:ext cx="145405" cy="113794"/>
            <a:chOff x="4768325" y="2163475"/>
            <a:chExt cx="59700" cy="46725"/>
          </a:xfrm>
        </p:grpSpPr>
        <p:sp>
          <p:nvSpPr>
            <p:cNvPr id="912" name="Google Shape;912;p72"/>
            <p:cNvSpPr/>
            <p:nvPr/>
          </p:nvSpPr>
          <p:spPr>
            <a:xfrm>
              <a:off x="4768325" y="2163475"/>
              <a:ext cx="35375" cy="46725"/>
            </a:xfrm>
            <a:custGeom>
              <a:rect b="b" l="l" r="r" t="t"/>
              <a:pathLst>
                <a:path extrusionOk="0" h="1869" w="1415">
                  <a:moveTo>
                    <a:pt x="0" y="0"/>
                  </a:moveTo>
                  <a:lnTo>
                    <a:pt x="895" y="931"/>
                  </a:lnTo>
                  <a:lnTo>
                    <a:pt x="0" y="1868"/>
                  </a:lnTo>
                  <a:lnTo>
                    <a:pt x="520" y="1868"/>
                  </a:lnTo>
                  <a:lnTo>
                    <a:pt x="1414" y="931"/>
                  </a:lnTo>
                  <a:lnTo>
                    <a:pt x="520"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2"/>
            <p:cNvSpPr/>
            <p:nvPr/>
          </p:nvSpPr>
          <p:spPr>
            <a:xfrm>
              <a:off x="4792475" y="2163475"/>
              <a:ext cx="35550" cy="46725"/>
            </a:xfrm>
            <a:custGeom>
              <a:rect b="b" l="l" r="r" t="t"/>
              <a:pathLst>
                <a:path extrusionOk="0" h="1869" w="1422">
                  <a:moveTo>
                    <a:pt x="1" y="0"/>
                  </a:moveTo>
                  <a:lnTo>
                    <a:pt x="895" y="931"/>
                  </a:lnTo>
                  <a:lnTo>
                    <a:pt x="1" y="1868"/>
                  </a:lnTo>
                  <a:lnTo>
                    <a:pt x="527" y="1868"/>
                  </a:lnTo>
                  <a:lnTo>
                    <a:pt x="1422" y="931"/>
                  </a:lnTo>
                  <a:lnTo>
                    <a:pt x="527"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4" name="Google Shape;914;p72"/>
          <p:cNvSpPr/>
          <p:nvPr/>
        </p:nvSpPr>
        <p:spPr>
          <a:xfrm>
            <a:off x="7791696" y="3196221"/>
            <a:ext cx="86159" cy="130781"/>
          </a:xfrm>
          <a:custGeom>
            <a:rect b="b" l="l" r="r" t="t"/>
            <a:pathLst>
              <a:path extrusionOk="0" h="2148" w="1415">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2"/>
          <p:cNvSpPr/>
          <p:nvPr/>
        </p:nvSpPr>
        <p:spPr>
          <a:xfrm>
            <a:off x="8064072" y="4203306"/>
            <a:ext cx="148084" cy="162989"/>
          </a:xfrm>
          <a:custGeom>
            <a:rect b="b" l="l" r="r" t="t"/>
            <a:pathLst>
              <a:path extrusionOk="0" h="2677" w="2432">
                <a:moveTo>
                  <a:pt x="801" y="1"/>
                </a:moveTo>
                <a:lnTo>
                  <a:pt x="1205" y="751"/>
                </a:lnTo>
                <a:lnTo>
                  <a:pt x="1" y="751"/>
                </a:lnTo>
                <a:lnTo>
                  <a:pt x="1" y="1927"/>
                </a:lnTo>
                <a:lnTo>
                  <a:pt x="1205" y="1927"/>
                </a:lnTo>
                <a:lnTo>
                  <a:pt x="801" y="2677"/>
                </a:lnTo>
                <a:lnTo>
                  <a:pt x="2431" y="1335"/>
                </a:lnTo>
                <a:lnTo>
                  <a:pt x="801"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2"/>
          <p:cNvSpPr/>
          <p:nvPr/>
        </p:nvSpPr>
        <p:spPr>
          <a:xfrm>
            <a:off x="7165528" y="3431527"/>
            <a:ext cx="119101" cy="163415"/>
          </a:xfrm>
          <a:custGeom>
            <a:rect b="b" l="l" r="r" t="t"/>
            <a:pathLst>
              <a:path extrusionOk="0" h="2684" w="1956">
                <a:moveTo>
                  <a:pt x="1" y="0"/>
                </a:moveTo>
                <a:lnTo>
                  <a:pt x="787" y="1342"/>
                </a:lnTo>
                <a:lnTo>
                  <a:pt x="1" y="2683"/>
                </a:lnTo>
                <a:lnTo>
                  <a:pt x="1955" y="1342"/>
                </a:lnTo>
                <a:lnTo>
                  <a:pt x="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2"/>
          <p:cNvSpPr/>
          <p:nvPr/>
        </p:nvSpPr>
        <p:spPr>
          <a:xfrm>
            <a:off x="7133499" y="4219136"/>
            <a:ext cx="183157" cy="131329"/>
          </a:xfrm>
          <a:custGeom>
            <a:rect b="b" l="l" r="r" t="t"/>
            <a:pathLst>
              <a:path extrusionOk="0" h="2157" w="3008">
                <a:moveTo>
                  <a:pt x="0" y="0"/>
                </a:moveTo>
                <a:lnTo>
                  <a:pt x="729" y="1075"/>
                </a:lnTo>
                <a:lnTo>
                  <a:pt x="0" y="2157"/>
                </a:lnTo>
                <a:lnTo>
                  <a:pt x="0" y="2157"/>
                </a:lnTo>
                <a:lnTo>
                  <a:pt x="3008" y="1075"/>
                </a:lnTo>
                <a:lnTo>
                  <a:pt x="0"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2"/>
          <p:cNvSpPr/>
          <p:nvPr/>
        </p:nvSpPr>
        <p:spPr>
          <a:xfrm>
            <a:off x="7150823" y="3700780"/>
            <a:ext cx="148511" cy="112515"/>
          </a:xfrm>
          <a:custGeom>
            <a:rect b="b" l="l" r="r" t="t"/>
            <a:pathLst>
              <a:path extrusionOk="0" h="1848" w="2439">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2"/>
          <p:cNvSpPr/>
          <p:nvPr/>
        </p:nvSpPr>
        <p:spPr>
          <a:xfrm>
            <a:off x="7784572" y="3682697"/>
            <a:ext cx="100408" cy="148681"/>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0" name="Google Shape;920;p72"/>
          <p:cNvGrpSpPr/>
          <p:nvPr/>
        </p:nvGrpSpPr>
        <p:grpSpPr>
          <a:xfrm>
            <a:off x="7476059" y="3459808"/>
            <a:ext cx="112768" cy="106853"/>
            <a:chOff x="4768575" y="2253950"/>
            <a:chExt cx="46300" cy="43875"/>
          </a:xfrm>
        </p:grpSpPr>
        <p:sp>
          <p:nvSpPr>
            <p:cNvPr id="921" name="Google Shape;921;p72"/>
            <p:cNvSpPr/>
            <p:nvPr/>
          </p:nvSpPr>
          <p:spPr>
            <a:xfrm>
              <a:off x="4785700" y="2253950"/>
              <a:ext cx="29175" cy="43875"/>
            </a:xfrm>
            <a:custGeom>
              <a:rect b="b" l="l" r="r" t="t"/>
              <a:pathLst>
                <a:path extrusionOk="0" h="1755" w="1167">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2"/>
            <p:cNvSpPr/>
            <p:nvPr/>
          </p:nvSpPr>
          <p:spPr>
            <a:xfrm>
              <a:off x="4768575" y="2253950"/>
              <a:ext cx="29175" cy="43875"/>
            </a:xfrm>
            <a:custGeom>
              <a:rect b="b" l="l" r="r" t="t"/>
              <a:pathLst>
                <a:path extrusionOk="0" h="1755" w="1167">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3" name="Google Shape;923;p72"/>
          <p:cNvGrpSpPr/>
          <p:nvPr/>
        </p:nvGrpSpPr>
        <p:grpSpPr>
          <a:xfrm>
            <a:off x="7775682" y="3948834"/>
            <a:ext cx="118187" cy="146246"/>
            <a:chOff x="4960900" y="2433225"/>
            <a:chExt cx="48525" cy="60050"/>
          </a:xfrm>
        </p:grpSpPr>
        <p:sp>
          <p:nvSpPr>
            <p:cNvPr id="924" name="Google Shape;924;p72"/>
            <p:cNvSpPr/>
            <p:nvPr/>
          </p:nvSpPr>
          <p:spPr>
            <a:xfrm>
              <a:off x="4974225" y="2433225"/>
              <a:ext cx="35200" cy="60050"/>
            </a:xfrm>
            <a:custGeom>
              <a:rect b="b" l="l" r="r" t="t"/>
              <a:pathLst>
                <a:path extrusionOk="0" h="2402" w="1408">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2"/>
            <p:cNvSpPr/>
            <p:nvPr/>
          </p:nvSpPr>
          <p:spPr>
            <a:xfrm>
              <a:off x="4960900" y="2433225"/>
              <a:ext cx="35175" cy="60050"/>
            </a:xfrm>
            <a:custGeom>
              <a:rect b="b" l="l" r="r" t="t"/>
              <a:pathLst>
                <a:path extrusionOk="0" h="2402" w="1407">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72"/>
          <p:cNvGrpSpPr/>
          <p:nvPr/>
        </p:nvGrpSpPr>
        <p:grpSpPr>
          <a:xfrm>
            <a:off x="7464247" y="4212895"/>
            <a:ext cx="136394" cy="143810"/>
            <a:chOff x="4854075" y="2527625"/>
            <a:chExt cx="56000" cy="59050"/>
          </a:xfrm>
        </p:grpSpPr>
        <p:sp>
          <p:nvSpPr>
            <p:cNvPr id="927" name="Google Shape;927;p72"/>
            <p:cNvSpPr/>
            <p:nvPr/>
          </p:nvSpPr>
          <p:spPr>
            <a:xfrm>
              <a:off x="4872325" y="2527625"/>
              <a:ext cx="37750" cy="59050"/>
            </a:xfrm>
            <a:custGeom>
              <a:rect b="b" l="l" r="r" t="t"/>
              <a:pathLst>
                <a:path extrusionOk="0" h="2362" w="151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2"/>
            <p:cNvSpPr/>
            <p:nvPr/>
          </p:nvSpPr>
          <p:spPr>
            <a:xfrm>
              <a:off x="4854075" y="2539100"/>
              <a:ext cx="26075" cy="35875"/>
            </a:xfrm>
            <a:custGeom>
              <a:rect b="b" l="l" r="r" t="t"/>
              <a:pathLst>
                <a:path extrusionOk="0" h="1435" w="1043">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72"/>
          <p:cNvSpPr/>
          <p:nvPr/>
        </p:nvSpPr>
        <p:spPr>
          <a:xfrm>
            <a:off x="7479500" y="3955623"/>
            <a:ext cx="105888" cy="132668"/>
          </a:xfrm>
          <a:custGeom>
            <a:rect b="b" l="l" r="r" t="t"/>
            <a:pathLst>
              <a:path extrusionOk="0" h="2179" w="1739">
                <a:moveTo>
                  <a:pt x="1" y="1"/>
                </a:moveTo>
                <a:lnTo>
                  <a:pt x="1" y="2179"/>
                </a:lnTo>
                <a:lnTo>
                  <a:pt x="758" y="2179"/>
                </a:lnTo>
                <a:lnTo>
                  <a:pt x="1739" y="1090"/>
                </a:lnTo>
                <a:lnTo>
                  <a:pt x="758"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2"/>
          <p:cNvSpPr/>
          <p:nvPr/>
        </p:nvSpPr>
        <p:spPr>
          <a:xfrm>
            <a:off x="8058166" y="3195277"/>
            <a:ext cx="159897" cy="132668"/>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2"/>
          <p:cNvSpPr/>
          <p:nvPr/>
        </p:nvSpPr>
        <p:spPr>
          <a:xfrm>
            <a:off x="7157429" y="3955623"/>
            <a:ext cx="135298" cy="132668"/>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72"/>
          <p:cNvGrpSpPr/>
          <p:nvPr/>
        </p:nvGrpSpPr>
        <p:grpSpPr>
          <a:xfrm>
            <a:off x="8088458" y="3676639"/>
            <a:ext cx="99312" cy="160797"/>
            <a:chOff x="5059700" y="2334775"/>
            <a:chExt cx="40775" cy="66025"/>
          </a:xfrm>
        </p:grpSpPr>
        <p:sp>
          <p:nvSpPr>
            <p:cNvPr id="933" name="Google Shape;933;p72"/>
            <p:cNvSpPr/>
            <p:nvPr/>
          </p:nvSpPr>
          <p:spPr>
            <a:xfrm>
              <a:off x="5059700" y="2334775"/>
              <a:ext cx="12475" cy="10525"/>
            </a:xfrm>
            <a:custGeom>
              <a:rect b="b" l="l" r="r" t="t"/>
              <a:pathLst>
                <a:path extrusionOk="0" h="421" w="499">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2"/>
            <p:cNvSpPr/>
            <p:nvPr/>
          </p:nvSpPr>
          <p:spPr>
            <a:xfrm>
              <a:off x="5059700" y="2348650"/>
              <a:ext cx="12475" cy="10550"/>
            </a:xfrm>
            <a:custGeom>
              <a:rect b="b" l="l" r="r" t="t"/>
              <a:pathLst>
                <a:path extrusionOk="0" h="422" w="499">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2"/>
            <p:cNvSpPr/>
            <p:nvPr/>
          </p:nvSpPr>
          <p:spPr>
            <a:xfrm>
              <a:off x="5059700" y="2362525"/>
              <a:ext cx="12475" cy="10550"/>
            </a:xfrm>
            <a:custGeom>
              <a:rect b="b" l="l" r="r" t="t"/>
              <a:pathLst>
                <a:path extrusionOk="0" h="422" w="499">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2"/>
            <p:cNvSpPr/>
            <p:nvPr/>
          </p:nvSpPr>
          <p:spPr>
            <a:xfrm>
              <a:off x="5059700" y="2376400"/>
              <a:ext cx="12475" cy="10500"/>
            </a:xfrm>
            <a:custGeom>
              <a:rect b="b" l="l" r="r" t="t"/>
              <a:pathLst>
                <a:path extrusionOk="0" h="420" w="499">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2"/>
            <p:cNvSpPr/>
            <p:nvPr/>
          </p:nvSpPr>
          <p:spPr>
            <a:xfrm>
              <a:off x="5059700" y="2390125"/>
              <a:ext cx="12475" cy="10675"/>
            </a:xfrm>
            <a:custGeom>
              <a:rect b="b" l="l" r="r" t="t"/>
              <a:pathLst>
                <a:path extrusionOk="0" h="427" w="499">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2"/>
            <p:cNvSpPr/>
            <p:nvPr/>
          </p:nvSpPr>
          <p:spPr>
            <a:xfrm>
              <a:off x="5073950" y="2348650"/>
              <a:ext cx="12275" cy="10550"/>
            </a:xfrm>
            <a:custGeom>
              <a:rect b="b" l="l" r="r" t="t"/>
              <a:pathLst>
                <a:path extrusionOk="0" h="422" w="491">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2"/>
            <p:cNvSpPr/>
            <p:nvPr/>
          </p:nvSpPr>
          <p:spPr>
            <a:xfrm>
              <a:off x="5073950" y="2362525"/>
              <a:ext cx="12275" cy="10550"/>
            </a:xfrm>
            <a:custGeom>
              <a:rect b="b" l="l" r="r" t="t"/>
              <a:pathLst>
                <a:path extrusionOk="0" h="422" w="491">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2"/>
            <p:cNvSpPr/>
            <p:nvPr/>
          </p:nvSpPr>
          <p:spPr>
            <a:xfrm>
              <a:off x="5074000" y="2376400"/>
              <a:ext cx="12225" cy="10500"/>
            </a:xfrm>
            <a:custGeom>
              <a:rect b="b" l="l" r="r" t="t"/>
              <a:pathLst>
                <a:path extrusionOk="0" h="420" w="489">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2"/>
            <p:cNvSpPr/>
            <p:nvPr/>
          </p:nvSpPr>
          <p:spPr>
            <a:xfrm>
              <a:off x="5088000" y="2362525"/>
              <a:ext cx="12475" cy="10550"/>
            </a:xfrm>
            <a:custGeom>
              <a:rect b="b" l="l" r="r" t="t"/>
              <a:pathLst>
                <a:path extrusionOk="0" h="422" w="499">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72"/>
          <p:cNvGrpSpPr/>
          <p:nvPr/>
        </p:nvGrpSpPr>
        <p:grpSpPr>
          <a:xfrm>
            <a:off x="8045622" y="3941771"/>
            <a:ext cx="184984" cy="160371"/>
            <a:chOff x="5037700" y="2430325"/>
            <a:chExt cx="75950" cy="65850"/>
          </a:xfrm>
        </p:grpSpPr>
        <p:sp>
          <p:nvSpPr>
            <p:cNvPr id="943" name="Google Shape;943;p72"/>
            <p:cNvSpPr/>
            <p:nvPr/>
          </p:nvSpPr>
          <p:spPr>
            <a:xfrm>
              <a:off x="5059700" y="2430325"/>
              <a:ext cx="53950" cy="65850"/>
            </a:xfrm>
            <a:custGeom>
              <a:rect b="b" l="l" r="r" t="t"/>
              <a:pathLst>
                <a:path extrusionOk="0" h="2634" w="2158">
                  <a:moveTo>
                    <a:pt x="1" y="1"/>
                  </a:moveTo>
                  <a:lnTo>
                    <a:pt x="866" y="1321"/>
                  </a:lnTo>
                  <a:lnTo>
                    <a:pt x="1" y="2633"/>
                  </a:lnTo>
                  <a:lnTo>
                    <a:pt x="1292" y="2633"/>
                  </a:lnTo>
                  <a:lnTo>
                    <a:pt x="2157" y="1321"/>
                  </a:lnTo>
                  <a:lnTo>
                    <a:pt x="1292"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2"/>
            <p:cNvSpPr/>
            <p:nvPr/>
          </p:nvSpPr>
          <p:spPr>
            <a:xfrm>
              <a:off x="5037700" y="2430325"/>
              <a:ext cx="34100" cy="65850"/>
            </a:xfrm>
            <a:custGeom>
              <a:rect b="b" l="l" r="r" t="t"/>
              <a:pathLst>
                <a:path extrusionOk="0" h="2634" w="1364">
                  <a:moveTo>
                    <a:pt x="1" y="1"/>
                  </a:moveTo>
                  <a:lnTo>
                    <a:pt x="866" y="1321"/>
                  </a:lnTo>
                  <a:lnTo>
                    <a:pt x="1" y="2633"/>
                  </a:lnTo>
                  <a:lnTo>
                    <a:pt x="498" y="2633"/>
                  </a:lnTo>
                  <a:lnTo>
                    <a:pt x="1364" y="1321"/>
                  </a:lnTo>
                  <a:lnTo>
                    <a:pt x="498"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5" name="Google Shape;945;p72"/>
          <p:cNvGrpSpPr/>
          <p:nvPr/>
        </p:nvGrpSpPr>
        <p:grpSpPr>
          <a:xfrm>
            <a:off x="7465128" y="3708223"/>
            <a:ext cx="173014" cy="97629"/>
            <a:chOff x="4756975" y="2341800"/>
            <a:chExt cx="91975" cy="51925"/>
          </a:xfrm>
        </p:grpSpPr>
        <p:sp>
          <p:nvSpPr>
            <p:cNvPr id="946" name="Google Shape;946;p72"/>
            <p:cNvSpPr/>
            <p:nvPr/>
          </p:nvSpPr>
          <p:spPr>
            <a:xfrm>
              <a:off x="4756975" y="2341800"/>
              <a:ext cx="10650" cy="9150"/>
            </a:xfrm>
            <a:custGeom>
              <a:rect b="b" l="l" r="r" t="t"/>
              <a:pathLst>
                <a:path extrusionOk="0" h="366" w="426">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2"/>
            <p:cNvSpPr/>
            <p:nvPr/>
          </p:nvSpPr>
          <p:spPr>
            <a:xfrm>
              <a:off x="4777350" y="2341800"/>
              <a:ext cx="10650" cy="9150"/>
            </a:xfrm>
            <a:custGeom>
              <a:rect b="b" l="l" r="r" t="t"/>
              <a:pathLst>
                <a:path extrusionOk="0" h="366" w="426">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2"/>
            <p:cNvSpPr/>
            <p:nvPr/>
          </p:nvSpPr>
          <p:spPr>
            <a:xfrm>
              <a:off x="4797725" y="2341800"/>
              <a:ext cx="10475" cy="9150"/>
            </a:xfrm>
            <a:custGeom>
              <a:rect b="b" l="l" r="r" t="t"/>
              <a:pathLst>
                <a:path extrusionOk="0" h="366" w="419">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2"/>
            <p:cNvSpPr/>
            <p:nvPr/>
          </p:nvSpPr>
          <p:spPr>
            <a:xfrm>
              <a:off x="4818100" y="2341800"/>
              <a:ext cx="10475" cy="9150"/>
            </a:xfrm>
            <a:custGeom>
              <a:rect b="b" l="l" r="r" t="t"/>
              <a:pathLst>
                <a:path extrusionOk="0" h="366" w="419">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2"/>
            <p:cNvSpPr/>
            <p:nvPr/>
          </p:nvSpPr>
          <p:spPr>
            <a:xfrm>
              <a:off x="4768675" y="2352625"/>
              <a:ext cx="8875" cy="9025"/>
            </a:xfrm>
            <a:custGeom>
              <a:rect b="b" l="l" r="r" t="t"/>
              <a:pathLst>
                <a:path extrusionOk="0" h="361" w="355">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2"/>
            <p:cNvSpPr/>
            <p:nvPr/>
          </p:nvSpPr>
          <p:spPr>
            <a:xfrm>
              <a:off x="4787425" y="2352625"/>
              <a:ext cx="10500" cy="9125"/>
            </a:xfrm>
            <a:custGeom>
              <a:rect b="b" l="l" r="r" t="t"/>
              <a:pathLst>
                <a:path extrusionOk="0" h="365" w="42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2"/>
            <p:cNvSpPr/>
            <p:nvPr/>
          </p:nvSpPr>
          <p:spPr>
            <a:xfrm>
              <a:off x="4809250" y="2352625"/>
              <a:ext cx="9050" cy="9025"/>
            </a:xfrm>
            <a:custGeom>
              <a:rect b="b" l="l" r="r" t="t"/>
              <a:pathLst>
                <a:path extrusionOk="0" h="361" w="362">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2"/>
            <p:cNvSpPr/>
            <p:nvPr/>
          </p:nvSpPr>
          <p:spPr>
            <a:xfrm>
              <a:off x="4829625" y="2352625"/>
              <a:ext cx="9050" cy="9025"/>
            </a:xfrm>
            <a:custGeom>
              <a:rect b="b" l="l" r="r" t="t"/>
              <a:pathLst>
                <a:path extrusionOk="0" h="361" w="362">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2"/>
            <p:cNvSpPr/>
            <p:nvPr/>
          </p:nvSpPr>
          <p:spPr>
            <a:xfrm>
              <a:off x="4777350" y="2363250"/>
              <a:ext cx="10650" cy="9025"/>
            </a:xfrm>
            <a:custGeom>
              <a:rect b="b" l="l" r="r" t="t"/>
              <a:pathLst>
                <a:path extrusionOk="0" h="361" w="426">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2"/>
            <p:cNvSpPr/>
            <p:nvPr/>
          </p:nvSpPr>
          <p:spPr>
            <a:xfrm>
              <a:off x="4797725" y="2363250"/>
              <a:ext cx="10475" cy="9025"/>
            </a:xfrm>
            <a:custGeom>
              <a:rect b="b" l="l" r="r" t="t"/>
              <a:pathLst>
                <a:path extrusionOk="0" h="361" w="419">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2"/>
            <p:cNvSpPr/>
            <p:nvPr/>
          </p:nvSpPr>
          <p:spPr>
            <a:xfrm>
              <a:off x="4818100" y="2363250"/>
              <a:ext cx="10475" cy="9025"/>
            </a:xfrm>
            <a:custGeom>
              <a:rect b="b" l="l" r="r" t="t"/>
              <a:pathLst>
                <a:path extrusionOk="0" h="361" w="419">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2"/>
            <p:cNvSpPr/>
            <p:nvPr/>
          </p:nvSpPr>
          <p:spPr>
            <a:xfrm>
              <a:off x="4838475" y="2363250"/>
              <a:ext cx="10475" cy="9025"/>
            </a:xfrm>
            <a:custGeom>
              <a:rect b="b" l="l" r="r" t="t"/>
              <a:pathLst>
                <a:path extrusionOk="0" h="361" w="419">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2"/>
            <p:cNvSpPr/>
            <p:nvPr/>
          </p:nvSpPr>
          <p:spPr>
            <a:xfrm>
              <a:off x="4768675" y="2374075"/>
              <a:ext cx="8875" cy="9050"/>
            </a:xfrm>
            <a:custGeom>
              <a:rect b="b" l="l" r="r" t="t"/>
              <a:pathLst>
                <a:path extrusionOk="0" h="362" w="355">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2"/>
            <p:cNvSpPr/>
            <p:nvPr/>
          </p:nvSpPr>
          <p:spPr>
            <a:xfrm>
              <a:off x="4787425" y="2374075"/>
              <a:ext cx="10500" cy="9150"/>
            </a:xfrm>
            <a:custGeom>
              <a:rect b="b" l="l" r="r" t="t"/>
              <a:pathLst>
                <a:path extrusionOk="0" h="366" w="42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2"/>
            <p:cNvSpPr/>
            <p:nvPr/>
          </p:nvSpPr>
          <p:spPr>
            <a:xfrm>
              <a:off x="4809250" y="2374075"/>
              <a:ext cx="9050" cy="9050"/>
            </a:xfrm>
            <a:custGeom>
              <a:rect b="b" l="l" r="r" t="t"/>
              <a:pathLst>
                <a:path extrusionOk="0" h="362" w="362">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2"/>
            <p:cNvSpPr/>
            <p:nvPr/>
          </p:nvSpPr>
          <p:spPr>
            <a:xfrm>
              <a:off x="4829625" y="2374075"/>
              <a:ext cx="9050" cy="9050"/>
            </a:xfrm>
            <a:custGeom>
              <a:rect b="b" l="l" r="r" t="t"/>
              <a:pathLst>
                <a:path extrusionOk="0" h="362" w="362">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2"/>
            <p:cNvSpPr/>
            <p:nvPr/>
          </p:nvSpPr>
          <p:spPr>
            <a:xfrm>
              <a:off x="4756975" y="2384725"/>
              <a:ext cx="10650" cy="9000"/>
            </a:xfrm>
            <a:custGeom>
              <a:rect b="b" l="l" r="r" t="t"/>
              <a:pathLst>
                <a:path extrusionOk="0" h="360" w="426">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2"/>
            <p:cNvSpPr/>
            <p:nvPr/>
          </p:nvSpPr>
          <p:spPr>
            <a:xfrm>
              <a:off x="4777350" y="2384725"/>
              <a:ext cx="10650" cy="9000"/>
            </a:xfrm>
            <a:custGeom>
              <a:rect b="b" l="l" r="r" t="t"/>
              <a:pathLst>
                <a:path extrusionOk="0" h="360" w="426">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2"/>
            <p:cNvSpPr/>
            <p:nvPr/>
          </p:nvSpPr>
          <p:spPr>
            <a:xfrm>
              <a:off x="4797725" y="2384725"/>
              <a:ext cx="10475" cy="9000"/>
            </a:xfrm>
            <a:custGeom>
              <a:rect b="b" l="l" r="r" t="t"/>
              <a:pathLst>
                <a:path extrusionOk="0" h="360" w="419">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72"/>
            <p:cNvSpPr/>
            <p:nvPr/>
          </p:nvSpPr>
          <p:spPr>
            <a:xfrm>
              <a:off x="4818100" y="2384725"/>
              <a:ext cx="10475" cy="9000"/>
            </a:xfrm>
            <a:custGeom>
              <a:rect b="b" l="l" r="r" t="t"/>
              <a:pathLst>
                <a:path extrusionOk="0" h="360" w="419">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72"/>
          <p:cNvGrpSpPr/>
          <p:nvPr/>
        </p:nvGrpSpPr>
        <p:grpSpPr>
          <a:xfrm>
            <a:off x="7732065" y="4196920"/>
            <a:ext cx="212497" cy="175761"/>
            <a:chOff x="4943575" y="2516350"/>
            <a:chExt cx="98675" cy="81700"/>
          </a:xfrm>
        </p:grpSpPr>
        <p:sp>
          <p:nvSpPr>
            <p:cNvPr id="967" name="Google Shape;967;p72"/>
            <p:cNvSpPr/>
            <p:nvPr/>
          </p:nvSpPr>
          <p:spPr>
            <a:xfrm>
              <a:off x="5036450" y="2554750"/>
              <a:ext cx="5800" cy="4825"/>
            </a:xfrm>
            <a:custGeom>
              <a:rect b="b" l="l" r="r" t="t"/>
              <a:pathLst>
                <a:path extrusionOk="0" h="193" w="232">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2"/>
            <p:cNvSpPr/>
            <p:nvPr/>
          </p:nvSpPr>
          <p:spPr>
            <a:xfrm>
              <a:off x="5028150" y="2547175"/>
              <a:ext cx="5625" cy="4725"/>
            </a:xfrm>
            <a:custGeom>
              <a:rect b="b" l="l" r="r" t="t"/>
              <a:pathLst>
                <a:path extrusionOk="0" h="189" w="225">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2"/>
            <p:cNvSpPr/>
            <p:nvPr/>
          </p:nvSpPr>
          <p:spPr>
            <a:xfrm>
              <a:off x="5028150" y="2554750"/>
              <a:ext cx="5625" cy="4825"/>
            </a:xfrm>
            <a:custGeom>
              <a:rect b="b" l="l" r="r" t="t"/>
              <a:pathLst>
                <a:path extrusionOk="0" h="193" w="225">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2"/>
            <p:cNvSpPr/>
            <p:nvPr/>
          </p:nvSpPr>
          <p:spPr>
            <a:xfrm>
              <a:off x="5028150" y="2562500"/>
              <a:ext cx="5625" cy="4800"/>
            </a:xfrm>
            <a:custGeom>
              <a:rect b="b" l="l" r="r" t="t"/>
              <a:pathLst>
                <a:path extrusionOk="0" h="192" w="225">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2"/>
            <p:cNvSpPr/>
            <p:nvPr/>
          </p:nvSpPr>
          <p:spPr>
            <a:xfrm>
              <a:off x="5019725" y="2539400"/>
              <a:ext cx="5575" cy="4750"/>
            </a:xfrm>
            <a:custGeom>
              <a:rect b="b" l="l" r="r" t="t"/>
              <a:pathLst>
                <a:path extrusionOk="0" h="190" w="223">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2"/>
            <p:cNvSpPr/>
            <p:nvPr/>
          </p:nvSpPr>
          <p:spPr>
            <a:xfrm>
              <a:off x="5019675" y="2547175"/>
              <a:ext cx="5625" cy="4725"/>
            </a:xfrm>
            <a:custGeom>
              <a:rect b="b" l="l" r="r" t="t"/>
              <a:pathLst>
                <a:path extrusionOk="0" h="189" w="225">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2"/>
            <p:cNvSpPr/>
            <p:nvPr/>
          </p:nvSpPr>
          <p:spPr>
            <a:xfrm>
              <a:off x="5019675" y="2554750"/>
              <a:ext cx="5625" cy="4825"/>
            </a:xfrm>
            <a:custGeom>
              <a:rect b="b" l="l" r="r" t="t"/>
              <a:pathLst>
                <a:path extrusionOk="0" h="193" w="225">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2"/>
            <p:cNvSpPr/>
            <p:nvPr/>
          </p:nvSpPr>
          <p:spPr>
            <a:xfrm>
              <a:off x="5019675" y="2562500"/>
              <a:ext cx="5625" cy="4800"/>
            </a:xfrm>
            <a:custGeom>
              <a:rect b="b" l="l" r="r" t="t"/>
              <a:pathLst>
                <a:path extrusionOk="0" h="192" w="225">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2"/>
            <p:cNvSpPr/>
            <p:nvPr/>
          </p:nvSpPr>
          <p:spPr>
            <a:xfrm>
              <a:off x="5019725" y="2570225"/>
              <a:ext cx="5575" cy="4750"/>
            </a:xfrm>
            <a:custGeom>
              <a:rect b="b" l="l" r="r" t="t"/>
              <a:pathLst>
                <a:path extrusionOk="0" h="190" w="223">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2"/>
            <p:cNvSpPr/>
            <p:nvPr/>
          </p:nvSpPr>
          <p:spPr>
            <a:xfrm>
              <a:off x="5011200" y="2531675"/>
              <a:ext cx="5750" cy="4900"/>
            </a:xfrm>
            <a:custGeom>
              <a:rect b="b" l="l" r="r" t="t"/>
              <a:pathLst>
                <a:path extrusionOk="0" h="196" w="23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2"/>
            <p:cNvSpPr/>
            <p:nvPr/>
          </p:nvSpPr>
          <p:spPr>
            <a:xfrm>
              <a:off x="5011250" y="2539400"/>
              <a:ext cx="5575" cy="4750"/>
            </a:xfrm>
            <a:custGeom>
              <a:rect b="b" l="l" r="r" t="t"/>
              <a:pathLst>
                <a:path extrusionOk="0" h="190" w="223">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2"/>
            <p:cNvSpPr/>
            <p:nvPr/>
          </p:nvSpPr>
          <p:spPr>
            <a:xfrm>
              <a:off x="5011200" y="2547175"/>
              <a:ext cx="5750" cy="4725"/>
            </a:xfrm>
            <a:custGeom>
              <a:rect b="b" l="l" r="r" t="t"/>
              <a:pathLst>
                <a:path extrusionOk="0" h="189" w="23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2"/>
            <p:cNvSpPr/>
            <p:nvPr/>
          </p:nvSpPr>
          <p:spPr>
            <a:xfrm>
              <a:off x="5011200" y="2554750"/>
              <a:ext cx="5625" cy="4825"/>
            </a:xfrm>
            <a:custGeom>
              <a:rect b="b" l="l" r="r" t="t"/>
              <a:pathLst>
                <a:path extrusionOk="0" h="193" w="225">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2"/>
            <p:cNvSpPr/>
            <p:nvPr/>
          </p:nvSpPr>
          <p:spPr>
            <a:xfrm>
              <a:off x="5011200" y="2562500"/>
              <a:ext cx="5750" cy="4800"/>
            </a:xfrm>
            <a:custGeom>
              <a:rect b="b" l="l" r="r" t="t"/>
              <a:pathLst>
                <a:path extrusionOk="0" h="192" w="23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72"/>
            <p:cNvSpPr/>
            <p:nvPr/>
          </p:nvSpPr>
          <p:spPr>
            <a:xfrm>
              <a:off x="5011250"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2"/>
            <p:cNvSpPr/>
            <p:nvPr/>
          </p:nvSpPr>
          <p:spPr>
            <a:xfrm>
              <a:off x="5011200" y="2577825"/>
              <a:ext cx="5625" cy="4825"/>
            </a:xfrm>
            <a:custGeom>
              <a:rect b="b" l="l" r="r" t="t"/>
              <a:pathLst>
                <a:path extrusionOk="0" h="193" w="225">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2"/>
            <p:cNvSpPr/>
            <p:nvPr/>
          </p:nvSpPr>
          <p:spPr>
            <a:xfrm>
              <a:off x="5002725" y="2524100"/>
              <a:ext cx="5750" cy="4775"/>
            </a:xfrm>
            <a:custGeom>
              <a:rect b="b" l="l" r="r" t="t"/>
              <a:pathLst>
                <a:path extrusionOk="0" h="191" w="23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2"/>
            <p:cNvSpPr/>
            <p:nvPr/>
          </p:nvSpPr>
          <p:spPr>
            <a:xfrm>
              <a:off x="5002725" y="2531675"/>
              <a:ext cx="5750" cy="4900"/>
            </a:xfrm>
            <a:custGeom>
              <a:rect b="b" l="l" r="r" t="t"/>
              <a:pathLst>
                <a:path extrusionOk="0" h="196" w="23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72"/>
            <p:cNvSpPr/>
            <p:nvPr/>
          </p:nvSpPr>
          <p:spPr>
            <a:xfrm>
              <a:off x="5002775" y="2539400"/>
              <a:ext cx="5575" cy="4750"/>
            </a:xfrm>
            <a:custGeom>
              <a:rect b="b" l="l" r="r" t="t"/>
              <a:pathLst>
                <a:path extrusionOk="0" h="190" w="223">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2"/>
            <p:cNvSpPr/>
            <p:nvPr/>
          </p:nvSpPr>
          <p:spPr>
            <a:xfrm>
              <a:off x="5002725" y="2547175"/>
              <a:ext cx="5750" cy="4725"/>
            </a:xfrm>
            <a:custGeom>
              <a:rect b="b" l="l" r="r" t="t"/>
              <a:pathLst>
                <a:path extrusionOk="0" h="189" w="23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2"/>
            <p:cNvSpPr/>
            <p:nvPr/>
          </p:nvSpPr>
          <p:spPr>
            <a:xfrm>
              <a:off x="5002725" y="2554750"/>
              <a:ext cx="5625" cy="4825"/>
            </a:xfrm>
            <a:custGeom>
              <a:rect b="b" l="l" r="r" t="t"/>
              <a:pathLst>
                <a:path extrusionOk="0" h="193" w="225">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2"/>
            <p:cNvSpPr/>
            <p:nvPr/>
          </p:nvSpPr>
          <p:spPr>
            <a:xfrm>
              <a:off x="5002725" y="2562500"/>
              <a:ext cx="5750" cy="4800"/>
            </a:xfrm>
            <a:custGeom>
              <a:rect b="b" l="l" r="r" t="t"/>
              <a:pathLst>
                <a:path extrusionOk="0" h="192" w="23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2"/>
            <p:cNvSpPr/>
            <p:nvPr/>
          </p:nvSpPr>
          <p:spPr>
            <a:xfrm>
              <a:off x="5002775"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2"/>
            <p:cNvSpPr/>
            <p:nvPr/>
          </p:nvSpPr>
          <p:spPr>
            <a:xfrm>
              <a:off x="5002725" y="2577825"/>
              <a:ext cx="5625" cy="4825"/>
            </a:xfrm>
            <a:custGeom>
              <a:rect b="b" l="l" r="r" t="t"/>
              <a:pathLst>
                <a:path extrusionOk="0" h="193" w="225">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2"/>
            <p:cNvSpPr/>
            <p:nvPr/>
          </p:nvSpPr>
          <p:spPr>
            <a:xfrm>
              <a:off x="5002725" y="2585575"/>
              <a:ext cx="5750" cy="4800"/>
            </a:xfrm>
            <a:custGeom>
              <a:rect b="b" l="l" r="r" t="t"/>
              <a:pathLst>
                <a:path extrusionOk="0" h="192" w="23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2"/>
            <p:cNvSpPr/>
            <p:nvPr/>
          </p:nvSpPr>
          <p:spPr>
            <a:xfrm>
              <a:off x="4994250" y="25163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2"/>
            <p:cNvSpPr/>
            <p:nvPr/>
          </p:nvSpPr>
          <p:spPr>
            <a:xfrm>
              <a:off x="4994250" y="2524100"/>
              <a:ext cx="5750" cy="4775"/>
            </a:xfrm>
            <a:custGeom>
              <a:rect b="b" l="l" r="r" t="t"/>
              <a:pathLst>
                <a:path extrusionOk="0" h="191" w="23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2"/>
            <p:cNvSpPr/>
            <p:nvPr/>
          </p:nvSpPr>
          <p:spPr>
            <a:xfrm>
              <a:off x="4994250" y="2531675"/>
              <a:ext cx="5750" cy="4900"/>
            </a:xfrm>
            <a:custGeom>
              <a:rect b="b" l="l" r="r" t="t"/>
              <a:pathLst>
                <a:path extrusionOk="0" h="196" w="23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2"/>
            <p:cNvSpPr/>
            <p:nvPr/>
          </p:nvSpPr>
          <p:spPr>
            <a:xfrm>
              <a:off x="4994300" y="2539400"/>
              <a:ext cx="5575" cy="4750"/>
            </a:xfrm>
            <a:custGeom>
              <a:rect b="b" l="l" r="r" t="t"/>
              <a:pathLst>
                <a:path extrusionOk="0" h="190" w="223">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2"/>
            <p:cNvSpPr/>
            <p:nvPr/>
          </p:nvSpPr>
          <p:spPr>
            <a:xfrm>
              <a:off x="4994250" y="2547175"/>
              <a:ext cx="5750" cy="4725"/>
            </a:xfrm>
            <a:custGeom>
              <a:rect b="b" l="l" r="r" t="t"/>
              <a:pathLst>
                <a:path extrusionOk="0" h="189" w="23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2"/>
            <p:cNvSpPr/>
            <p:nvPr/>
          </p:nvSpPr>
          <p:spPr>
            <a:xfrm>
              <a:off x="4994250" y="25547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2"/>
            <p:cNvSpPr/>
            <p:nvPr/>
          </p:nvSpPr>
          <p:spPr>
            <a:xfrm>
              <a:off x="4994250" y="2562500"/>
              <a:ext cx="5750" cy="4800"/>
            </a:xfrm>
            <a:custGeom>
              <a:rect b="b" l="l" r="r" t="t"/>
              <a:pathLst>
                <a:path extrusionOk="0" h="192" w="23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2"/>
            <p:cNvSpPr/>
            <p:nvPr/>
          </p:nvSpPr>
          <p:spPr>
            <a:xfrm>
              <a:off x="4994300"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2"/>
            <p:cNvSpPr/>
            <p:nvPr/>
          </p:nvSpPr>
          <p:spPr>
            <a:xfrm>
              <a:off x="4994250" y="2577825"/>
              <a:ext cx="5625" cy="4825"/>
            </a:xfrm>
            <a:custGeom>
              <a:rect b="b" l="l" r="r" t="t"/>
              <a:pathLst>
                <a:path extrusionOk="0" h="193" w="225">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72"/>
            <p:cNvSpPr/>
            <p:nvPr/>
          </p:nvSpPr>
          <p:spPr>
            <a:xfrm>
              <a:off x="4994250" y="2585575"/>
              <a:ext cx="5750" cy="4800"/>
            </a:xfrm>
            <a:custGeom>
              <a:rect b="b" l="l" r="r" t="t"/>
              <a:pathLst>
                <a:path extrusionOk="0" h="192" w="23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2"/>
            <p:cNvSpPr/>
            <p:nvPr/>
          </p:nvSpPr>
          <p:spPr>
            <a:xfrm>
              <a:off x="4994250" y="2593150"/>
              <a:ext cx="5750" cy="4900"/>
            </a:xfrm>
            <a:custGeom>
              <a:rect b="b" l="l" r="r" t="t"/>
              <a:pathLst>
                <a:path extrusionOk="0" h="196" w="23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2"/>
            <p:cNvSpPr/>
            <p:nvPr/>
          </p:nvSpPr>
          <p:spPr>
            <a:xfrm>
              <a:off x="4985775" y="2531675"/>
              <a:ext cx="5750" cy="4900"/>
            </a:xfrm>
            <a:custGeom>
              <a:rect b="b" l="l" r="r" t="t"/>
              <a:pathLst>
                <a:path extrusionOk="0" h="196" w="23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2"/>
            <p:cNvSpPr/>
            <p:nvPr/>
          </p:nvSpPr>
          <p:spPr>
            <a:xfrm>
              <a:off x="4985825" y="2539400"/>
              <a:ext cx="5575" cy="4750"/>
            </a:xfrm>
            <a:custGeom>
              <a:rect b="b" l="l" r="r" t="t"/>
              <a:pathLst>
                <a:path extrusionOk="0" h="190" w="223">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2"/>
            <p:cNvSpPr/>
            <p:nvPr/>
          </p:nvSpPr>
          <p:spPr>
            <a:xfrm>
              <a:off x="4985775" y="2547175"/>
              <a:ext cx="5750" cy="4725"/>
            </a:xfrm>
            <a:custGeom>
              <a:rect b="b" l="l" r="r" t="t"/>
              <a:pathLst>
                <a:path extrusionOk="0" h="189" w="23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2"/>
            <p:cNvSpPr/>
            <p:nvPr/>
          </p:nvSpPr>
          <p:spPr>
            <a:xfrm>
              <a:off x="4985775" y="25547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2"/>
            <p:cNvSpPr/>
            <p:nvPr/>
          </p:nvSpPr>
          <p:spPr>
            <a:xfrm>
              <a:off x="4985775" y="2562500"/>
              <a:ext cx="5750" cy="4800"/>
            </a:xfrm>
            <a:custGeom>
              <a:rect b="b" l="l" r="r" t="t"/>
              <a:pathLst>
                <a:path extrusionOk="0" h="192" w="23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2"/>
            <p:cNvSpPr/>
            <p:nvPr/>
          </p:nvSpPr>
          <p:spPr>
            <a:xfrm>
              <a:off x="4985825"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2"/>
            <p:cNvSpPr/>
            <p:nvPr/>
          </p:nvSpPr>
          <p:spPr>
            <a:xfrm>
              <a:off x="4985775" y="2577825"/>
              <a:ext cx="5625" cy="4825"/>
            </a:xfrm>
            <a:custGeom>
              <a:rect b="b" l="l" r="r" t="t"/>
              <a:pathLst>
                <a:path extrusionOk="0" h="193" w="225">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2"/>
            <p:cNvSpPr/>
            <p:nvPr/>
          </p:nvSpPr>
          <p:spPr>
            <a:xfrm>
              <a:off x="4977300" y="2531675"/>
              <a:ext cx="5750" cy="4900"/>
            </a:xfrm>
            <a:custGeom>
              <a:rect b="b" l="l" r="r" t="t"/>
              <a:pathLst>
                <a:path extrusionOk="0" h="196" w="23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2"/>
            <p:cNvSpPr/>
            <p:nvPr/>
          </p:nvSpPr>
          <p:spPr>
            <a:xfrm>
              <a:off x="4977350" y="2539400"/>
              <a:ext cx="5575" cy="4750"/>
            </a:xfrm>
            <a:custGeom>
              <a:rect b="b" l="l" r="r" t="t"/>
              <a:pathLst>
                <a:path extrusionOk="0" h="190" w="223">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2"/>
            <p:cNvSpPr/>
            <p:nvPr/>
          </p:nvSpPr>
          <p:spPr>
            <a:xfrm>
              <a:off x="4977300" y="2547175"/>
              <a:ext cx="5750" cy="4725"/>
            </a:xfrm>
            <a:custGeom>
              <a:rect b="b" l="l" r="r" t="t"/>
              <a:pathLst>
                <a:path extrusionOk="0" h="189" w="23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2"/>
            <p:cNvSpPr/>
            <p:nvPr/>
          </p:nvSpPr>
          <p:spPr>
            <a:xfrm>
              <a:off x="4977300" y="25547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2"/>
            <p:cNvSpPr/>
            <p:nvPr/>
          </p:nvSpPr>
          <p:spPr>
            <a:xfrm>
              <a:off x="4977300" y="2562500"/>
              <a:ext cx="5750" cy="4800"/>
            </a:xfrm>
            <a:custGeom>
              <a:rect b="b" l="l" r="r" t="t"/>
              <a:pathLst>
                <a:path extrusionOk="0" h="192" w="23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2"/>
            <p:cNvSpPr/>
            <p:nvPr/>
          </p:nvSpPr>
          <p:spPr>
            <a:xfrm>
              <a:off x="4977350"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2"/>
            <p:cNvSpPr/>
            <p:nvPr/>
          </p:nvSpPr>
          <p:spPr>
            <a:xfrm>
              <a:off x="4977300" y="2577825"/>
              <a:ext cx="5625" cy="4825"/>
            </a:xfrm>
            <a:custGeom>
              <a:rect b="b" l="l" r="r" t="t"/>
              <a:pathLst>
                <a:path extrusionOk="0" h="193" w="225">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2"/>
            <p:cNvSpPr/>
            <p:nvPr/>
          </p:nvSpPr>
          <p:spPr>
            <a:xfrm>
              <a:off x="4968825" y="2531675"/>
              <a:ext cx="5750" cy="4900"/>
            </a:xfrm>
            <a:custGeom>
              <a:rect b="b" l="l" r="r" t="t"/>
              <a:pathLst>
                <a:path extrusionOk="0" h="196" w="23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2"/>
            <p:cNvSpPr/>
            <p:nvPr/>
          </p:nvSpPr>
          <p:spPr>
            <a:xfrm>
              <a:off x="4968875" y="2539400"/>
              <a:ext cx="5700" cy="4750"/>
            </a:xfrm>
            <a:custGeom>
              <a:rect b="b" l="l" r="r" t="t"/>
              <a:pathLst>
                <a:path extrusionOk="0" h="190" w="228">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2"/>
            <p:cNvSpPr/>
            <p:nvPr/>
          </p:nvSpPr>
          <p:spPr>
            <a:xfrm>
              <a:off x="4968825" y="2547175"/>
              <a:ext cx="5750" cy="4725"/>
            </a:xfrm>
            <a:custGeom>
              <a:rect b="b" l="l" r="r" t="t"/>
              <a:pathLst>
                <a:path extrusionOk="0" h="189" w="23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2"/>
            <p:cNvSpPr/>
            <p:nvPr/>
          </p:nvSpPr>
          <p:spPr>
            <a:xfrm>
              <a:off x="4968825" y="2554750"/>
              <a:ext cx="5800" cy="4825"/>
            </a:xfrm>
            <a:custGeom>
              <a:rect b="b" l="l" r="r" t="t"/>
              <a:pathLst>
                <a:path extrusionOk="0" h="193" w="232">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2"/>
            <p:cNvSpPr/>
            <p:nvPr/>
          </p:nvSpPr>
          <p:spPr>
            <a:xfrm>
              <a:off x="4968825" y="2562500"/>
              <a:ext cx="5750" cy="4800"/>
            </a:xfrm>
            <a:custGeom>
              <a:rect b="b" l="l" r="r" t="t"/>
              <a:pathLst>
                <a:path extrusionOk="0" h="192" w="23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2"/>
            <p:cNvSpPr/>
            <p:nvPr/>
          </p:nvSpPr>
          <p:spPr>
            <a:xfrm>
              <a:off x="4968875"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2"/>
            <p:cNvSpPr/>
            <p:nvPr/>
          </p:nvSpPr>
          <p:spPr>
            <a:xfrm>
              <a:off x="4968825" y="2577825"/>
              <a:ext cx="5800" cy="4825"/>
            </a:xfrm>
            <a:custGeom>
              <a:rect b="b" l="l" r="r" t="t"/>
              <a:pathLst>
                <a:path extrusionOk="0" h="193" w="232">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2"/>
            <p:cNvSpPr/>
            <p:nvPr/>
          </p:nvSpPr>
          <p:spPr>
            <a:xfrm>
              <a:off x="4960525" y="2531675"/>
              <a:ext cx="5625" cy="4900"/>
            </a:xfrm>
            <a:custGeom>
              <a:rect b="b" l="l" r="r" t="t"/>
              <a:pathLst>
                <a:path extrusionOk="0" h="196" w="225">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2"/>
            <p:cNvSpPr/>
            <p:nvPr/>
          </p:nvSpPr>
          <p:spPr>
            <a:xfrm>
              <a:off x="4960575" y="2539400"/>
              <a:ext cx="5575" cy="4750"/>
            </a:xfrm>
            <a:custGeom>
              <a:rect b="b" l="l" r="r" t="t"/>
              <a:pathLst>
                <a:path extrusionOk="0" h="190" w="223">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2"/>
            <p:cNvSpPr/>
            <p:nvPr/>
          </p:nvSpPr>
          <p:spPr>
            <a:xfrm>
              <a:off x="4960525" y="2547175"/>
              <a:ext cx="5625" cy="4725"/>
            </a:xfrm>
            <a:custGeom>
              <a:rect b="b" l="l" r="r" t="t"/>
              <a:pathLst>
                <a:path extrusionOk="0" h="189" w="225">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2"/>
            <p:cNvSpPr/>
            <p:nvPr/>
          </p:nvSpPr>
          <p:spPr>
            <a:xfrm>
              <a:off x="4960525" y="2554750"/>
              <a:ext cx="5625" cy="4825"/>
            </a:xfrm>
            <a:custGeom>
              <a:rect b="b" l="l" r="r" t="t"/>
              <a:pathLst>
                <a:path extrusionOk="0" h="193" w="225">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2"/>
            <p:cNvSpPr/>
            <p:nvPr/>
          </p:nvSpPr>
          <p:spPr>
            <a:xfrm>
              <a:off x="4960525" y="2562500"/>
              <a:ext cx="5625" cy="4800"/>
            </a:xfrm>
            <a:custGeom>
              <a:rect b="b" l="l" r="r" t="t"/>
              <a:pathLst>
                <a:path extrusionOk="0" h="192" w="225">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2"/>
            <p:cNvSpPr/>
            <p:nvPr/>
          </p:nvSpPr>
          <p:spPr>
            <a:xfrm>
              <a:off x="4960575" y="2570225"/>
              <a:ext cx="5575" cy="4750"/>
            </a:xfrm>
            <a:custGeom>
              <a:rect b="b" l="l" r="r" t="t"/>
              <a:pathLst>
                <a:path extrusionOk="0" h="190" w="223">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2"/>
            <p:cNvSpPr/>
            <p:nvPr/>
          </p:nvSpPr>
          <p:spPr>
            <a:xfrm>
              <a:off x="4960525" y="2577825"/>
              <a:ext cx="5625" cy="4825"/>
            </a:xfrm>
            <a:custGeom>
              <a:rect b="b" l="l" r="r" t="t"/>
              <a:pathLst>
                <a:path extrusionOk="0" h="193" w="225">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2"/>
            <p:cNvSpPr/>
            <p:nvPr/>
          </p:nvSpPr>
          <p:spPr>
            <a:xfrm>
              <a:off x="4952050" y="2531675"/>
              <a:ext cx="5625" cy="4900"/>
            </a:xfrm>
            <a:custGeom>
              <a:rect b="b" l="l" r="r" t="t"/>
              <a:pathLst>
                <a:path extrusionOk="0" h="196" w="225">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2"/>
            <p:cNvSpPr/>
            <p:nvPr/>
          </p:nvSpPr>
          <p:spPr>
            <a:xfrm>
              <a:off x="4952100" y="2539400"/>
              <a:ext cx="5575" cy="4750"/>
            </a:xfrm>
            <a:custGeom>
              <a:rect b="b" l="l" r="r" t="t"/>
              <a:pathLst>
                <a:path extrusionOk="0" h="190" w="223">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2"/>
            <p:cNvSpPr/>
            <p:nvPr/>
          </p:nvSpPr>
          <p:spPr>
            <a:xfrm>
              <a:off x="4952050" y="2547175"/>
              <a:ext cx="5625" cy="4725"/>
            </a:xfrm>
            <a:custGeom>
              <a:rect b="b" l="l" r="r" t="t"/>
              <a:pathLst>
                <a:path extrusionOk="0" h="189" w="225">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2"/>
            <p:cNvSpPr/>
            <p:nvPr/>
          </p:nvSpPr>
          <p:spPr>
            <a:xfrm>
              <a:off x="4952050" y="2554750"/>
              <a:ext cx="5625" cy="4825"/>
            </a:xfrm>
            <a:custGeom>
              <a:rect b="b" l="l" r="r" t="t"/>
              <a:pathLst>
                <a:path extrusionOk="0" h="193" w="225">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2"/>
            <p:cNvSpPr/>
            <p:nvPr/>
          </p:nvSpPr>
          <p:spPr>
            <a:xfrm>
              <a:off x="4952050" y="2562500"/>
              <a:ext cx="5625" cy="4800"/>
            </a:xfrm>
            <a:custGeom>
              <a:rect b="b" l="l" r="r" t="t"/>
              <a:pathLst>
                <a:path extrusionOk="0" h="192" w="225">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2"/>
            <p:cNvSpPr/>
            <p:nvPr/>
          </p:nvSpPr>
          <p:spPr>
            <a:xfrm>
              <a:off x="4952100" y="2570225"/>
              <a:ext cx="5575" cy="4750"/>
            </a:xfrm>
            <a:custGeom>
              <a:rect b="b" l="l" r="r" t="t"/>
              <a:pathLst>
                <a:path extrusionOk="0" h="190" w="223">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2"/>
            <p:cNvSpPr/>
            <p:nvPr/>
          </p:nvSpPr>
          <p:spPr>
            <a:xfrm>
              <a:off x="4952050" y="2577825"/>
              <a:ext cx="5625" cy="4825"/>
            </a:xfrm>
            <a:custGeom>
              <a:rect b="b" l="l" r="r" t="t"/>
              <a:pathLst>
                <a:path extrusionOk="0" h="193" w="225">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2"/>
            <p:cNvSpPr/>
            <p:nvPr/>
          </p:nvSpPr>
          <p:spPr>
            <a:xfrm>
              <a:off x="4943575" y="2531675"/>
              <a:ext cx="5750" cy="4900"/>
            </a:xfrm>
            <a:custGeom>
              <a:rect b="b" l="l" r="r" t="t"/>
              <a:pathLst>
                <a:path extrusionOk="0" h="196" w="23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2"/>
            <p:cNvSpPr/>
            <p:nvPr/>
          </p:nvSpPr>
          <p:spPr>
            <a:xfrm>
              <a:off x="4943625" y="2539400"/>
              <a:ext cx="5575" cy="4750"/>
            </a:xfrm>
            <a:custGeom>
              <a:rect b="b" l="l" r="r" t="t"/>
              <a:pathLst>
                <a:path extrusionOk="0" h="190" w="223">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2"/>
            <p:cNvSpPr/>
            <p:nvPr/>
          </p:nvSpPr>
          <p:spPr>
            <a:xfrm>
              <a:off x="4943575" y="2547175"/>
              <a:ext cx="5750" cy="4725"/>
            </a:xfrm>
            <a:custGeom>
              <a:rect b="b" l="l" r="r" t="t"/>
              <a:pathLst>
                <a:path extrusionOk="0" h="189" w="23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2"/>
            <p:cNvSpPr/>
            <p:nvPr/>
          </p:nvSpPr>
          <p:spPr>
            <a:xfrm>
              <a:off x="4943575" y="2554750"/>
              <a:ext cx="5625" cy="4825"/>
            </a:xfrm>
            <a:custGeom>
              <a:rect b="b" l="l" r="r" t="t"/>
              <a:pathLst>
                <a:path extrusionOk="0" h="193" w="225">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2"/>
            <p:cNvSpPr/>
            <p:nvPr/>
          </p:nvSpPr>
          <p:spPr>
            <a:xfrm>
              <a:off x="4943575" y="2562500"/>
              <a:ext cx="5750" cy="4800"/>
            </a:xfrm>
            <a:custGeom>
              <a:rect b="b" l="l" r="r" t="t"/>
              <a:pathLst>
                <a:path extrusionOk="0" h="192" w="23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2"/>
            <p:cNvSpPr/>
            <p:nvPr/>
          </p:nvSpPr>
          <p:spPr>
            <a:xfrm>
              <a:off x="4943625" y="2570225"/>
              <a:ext cx="5700" cy="4750"/>
            </a:xfrm>
            <a:custGeom>
              <a:rect b="b" l="l" r="r" t="t"/>
              <a:pathLst>
                <a:path extrusionOk="0" h="190" w="228">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2"/>
            <p:cNvSpPr/>
            <p:nvPr/>
          </p:nvSpPr>
          <p:spPr>
            <a:xfrm>
              <a:off x="4943575" y="2577825"/>
              <a:ext cx="5625" cy="4825"/>
            </a:xfrm>
            <a:custGeom>
              <a:rect b="b" l="l" r="r" t="t"/>
              <a:pathLst>
                <a:path extrusionOk="0" h="193" w="225">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72"/>
          <p:cNvGrpSpPr/>
          <p:nvPr/>
        </p:nvGrpSpPr>
        <p:grpSpPr>
          <a:xfrm>
            <a:off x="1990126" y="3423163"/>
            <a:ext cx="965351" cy="134611"/>
            <a:chOff x="4411970" y="2962952"/>
            <a:chExt cx="706544" cy="104212"/>
          </a:xfrm>
        </p:grpSpPr>
        <p:sp>
          <p:nvSpPr>
            <p:cNvPr id="1046" name="Google Shape;1046;p72"/>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solidFill>
              <a:srgbClr val="D7D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2"/>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rgbClr val="CCD6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72"/>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solidFill>
              <a:srgbClr val="D7D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2"/>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solidFill>
              <a:srgbClr val="E0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72"/>
          <p:cNvGrpSpPr/>
          <p:nvPr/>
        </p:nvGrpSpPr>
        <p:grpSpPr>
          <a:xfrm>
            <a:off x="1990126" y="3012077"/>
            <a:ext cx="960158" cy="289172"/>
            <a:chOff x="4411970" y="2726085"/>
            <a:chExt cx="643107" cy="193659"/>
          </a:xfrm>
        </p:grpSpPr>
        <p:sp>
          <p:nvSpPr>
            <p:cNvPr id="1051" name="Google Shape;1051;p72"/>
            <p:cNvSpPr/>
            <p:nvPr/>
          </p:nvSpPr>
          <p:spPr>
            <a:xfrm>
              <a:off x="4411970" y="2726085"/>
              <a:ext cx="118796" cy="193659"/>
            </a:xfrm>
            <a:custGeom>
              <a:rect b="b" l="l" r="r" t="t"/>
              <a:pathLst>
                <a:path extrusionOk="0" h="4289" w="2631">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2"/>
            <p:cNvSpPr/>
            <p:nvPr/>
          </p:nvSpPr>
          <p:spPr>
            <a:xfrm>
              <a:off x="4426058" y="2791601"/>
              <a:ext cx="36167" cy="62627"/>
            </a:xfrm>
            <a:custGeom>
              <a:rect b="b" l="l" r="r" t="t"/>
              <a:pathLst>
                <a:path extrusionOk="0" h="1387" w="801">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2"/>
            <p:cNvSpPr/>
            <p:nvPr/>
          </p:nvSpPr>
          <p:spPr>
            <a:xfrm>
              <a:off x="4456806" y="2743875"/>
              <a:ext cx="598271" cy="157989"/>
            </a:xfrm>
            <a:custGeom>
              <a:rect b="b" l="l" r="r" t="t"/>
              <a:pathLst>
                <a:path extrusionOk="0" h="3499" w="1325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72"/>
          <p:cNvGrpSpPr/>
          <p:nvPr/>
        </p:nvGrpSpPr>
        <p:grpSpPr>
          <a:xfrm>
            <a:off x="993018" y="3278187"/>
            <a:ext cx="833173" cy="259209"/>
            <a:chOff x="4411970" y="4340222"/>
            <a:chExt cx="779467" cy="242683"/>
          </a:xfrm>
        </p:grpSpPr>
        <p:sp>
          <p:nvSpPr>
            <p:cNvPr id="1055" name="Google Shape;1055;p72"/>
            <p:cNvSpPr/>
            <p:nvPr/>
          </p:nvSpPr>
          <p:spPr>
            <a:xfrm>
              <a:off x="4411970" y="4340222"/>
              <a:ext cx="121370" cy="12137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2"/>
            <p:cNvSpPr/>
            <p:nvPr/>
          </p:nvSpPr>
          <p:spPr>
            <a:xfrm>
              <a:off x="4457032" y="4385284"/>
              <a:ext cx="152661" cy="152615"/>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2"/>
            <p:cNvSpPr/>
            <p:nvPr/>
          </p:nvSpPr>
          <p:spPr>
            <a:xfrm>
              <a:off x="4533392" y="4383749"/>
              <a:ext cx="658046" cy="199155"/>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72"/>
          <p:cNvGrpSpPr/>
          <p:nvPr/>
        </p:nvGrpSpPr>
        <p:grpSpPr>
          <a:xfrm>
            <a:off x="1990126" y="2673933"/>
            <a:ext cx="965160" cy="216230"/>
            <a:chOff x="4411970" y="2468674"/>
            <a:chExt cx="747317" cy="167425"/>
          </a:xfrm>
        </p:grpSpPr>
        <p:sp>
          <p:nvSpPr>
            <p:cNvPr id="1059" name="Google Shape;1059;p72"/>
            <p:cNvSpPr/>
            <p:nvPr/>
          </p:nvSpPr>
          <p:spPr>
            <a:xfrm>
              <a:off x="4411970" y="2468674"/>
              <a:ext cx="216235" cy="167425"/>
            </a:xfrm>
            <a:custGeom>
              <a:rect b="b" l="l" r="r" t="t"/>
              <a:pathLst>
                <a:path extrusionOk="0" h="3708" w="4789">
                  <a:moveTo>
                    <a:pt x="1" y="0"/>
                  </a:moveTo>
                  <a:lnTo>
                    <a:pt x="1" y="3707"/>
                  </a:lnTo>
                  <a:lnTo>
                    <a:pt x="3381" y="3707"/>
                  </a:lnTo>
                  <a:lnTo>
                    <a:pt x="4789" y="1853"/>
                  </a:lnTo>
                  <a:lnTo>
                    <a:pt x="3381"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2"/>
            <p:cNvSpPr/>
            <p:nvPr/>
          </p:nvSpPr>
          <p:spPr>
            <a:xfrm>
              <a:off x="4564629" y="2468674"/>
              <a:ext cx="594658" cy="167425"/>
            </a:xfrm>
            <a:custGeom>
              <a:rect b="b" l="l" r="r" t="t"/>
              <a:pathLst>
                <a:path extrusionOk="0" h="3708" w="13170">
                  <a:moveTo>
                    <a:pt x="0" y="0"/>
                  </a:moveTo>
                  <a:lnTo>
                    <a:pt x="1408" y="1853"/>
                  </a:lnTo>
                  <a:lnTo>
                    <a:pt x="0" y="3707"/>
                  </a:lnTo>
                  <a:lnTo>
                    <a:pt x="13169" y="3707"/>
                  </a:lnTo>
                  <a:lnTo>
                    <a:pt x="13169"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72"/>
          <p:cNvGrpSpPr/>
          <p:nvPr/>
        </p:nvGrpSpPr>
        <p:grpSpPr>
          <a:xfrm>
            <a:off x="988873" y="2578650"/>
            <a:ext cx="810451" cy="319148"/>
            <a:chOff x="4411970" y="3686602"/>
            <a:chExt cx="797845" cy="314215"/>
          </a:xfrm>
        </p:grpSpPr>
        <p:sp>
          <p:nvSpPr>
            <p:cNvPr id="1062" name="Google Shape;1062;p72"/>
            <p:cNvSpPr/>
            <p:nvPr/>
          </p:nvSpPr>
          <p:spPr>
            <a:xfrm>
              <a:off x="4411970" y="3780383"/>
              <a:ext cx="797845" cy="220435"/>
            </a:xfrm>
            <a:custGeom>
              <a:rect b="b" l="l" r="r" t="t"/>
              <a:pathLst>
                <a:path extrusionOk="0" h="4882" w="17670">
                  <a:moveTo>
                    <a:pt x="356" y="1"/>
                  </a:moveTo>
                  <a:cubicBezTo>
                    <a:pt x="159" y="1"/>
                    <a:pt x="1" y="161"/>
                    <a:pt x="1" y="356"/>
                  </a:cubicBezTo>
                  <a:lnTo>
                    <a:pt x="1" y="4881"/>
                  </a:lnTo>
                  <a:lnTo>
                    <a:pt x="17316" y="4881"/>
                  </a:lnTo>
                  <a:cubicBezTo>
                    <a:pt x="17511" y="4881"/>
                    <a:pt x="17670" y="4723"/>
                    <a:pt x="17670" y="4528"/>
                  </a:cubicBezTo>
                  <a:lnTo>
                    <a:pt x="17670"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2"/>
            <p:cNvSpPr/>
            <p:nvPr/>
          </p:nvSpPr>
          <p:spPr>
            <a:xfrm>
              <a:off x="4411970" y="3940447"/>
              <a:ext cx="60414" cy="60369"/>
            </a:xfrm>
            <a:custGeom>
              <a:rect b="b" l="l" r="r" t="t"/>
              <a:pathLst>
                <a:path extrusionOk="0" h="1337" w="1338">
                  <a:moveTo>
                    <a:pt x="1" y="1"/>
                  </a:moveTo>
                  <a:lnTo>
                    <a:pt x="1" y="1336"/>
                  </a:lnTo>
                  <a:lnTo>
                    <a:pt x="1338" y="1336"/>
                  </a:lnTo>
                  <a:lnTo>
                    <a:pt x="1"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2"/>
            <p:cNvSpPr/>
            <p:nvPr/>
          </p:nvSpPr>
          <p:spPr>
            <a:xfrm>
              <a:off x="4411970" y="3686602"/>
              <a:ext cx="228743" cy="228743"/>
            </a:xfrm>
            <a:custGeom>
              <a:rect b="b" l="l" r="r" t="t"/>
              <a:pathLst>
                <a:path extrusionOk="0" h="5066" w="5066">
                  <a:moveTo>
                    <a:pt x="2534" y="1"/>
                  </a:moveTo>
                  <a:cubicBezTo>
                    <a:pt x="1134" y="1"/>
                    <a:pt x="1" y="1134"/>
                    <a:pt x="1" y="2534"/>
                  </a:cubicBezTo>
                  <a:cubicBezTo>
                    <a:pt x="1" y="3932"/>
                    <a:pt x="1134" y="5066"/>
                    <a:pt x="2534" y="5066"/>
                  </a:cubicBezTo>
                  <a:cubicBezTo>
                    <a:pt x="3932" y="5066"/>
                    <a:pt x="5066" y="3932"/>
                    <a:pt x="5066" y="2534"/>
                  </a:cubicBezTo>
                  <a:cubicBezTo>
                    <a:pt x="5066" y="1134"/>
                    <a:pt x="3932" y="1"/>
                    <a:pt x="2534"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2"/>
            <p:cNvSpPr/>
            <p:nvPr/>
          </p:nvSpPr>
          <p:spPr>
            <a:xfrm>
              <a:off x="4442628" y="3717261"/>
              <a:ext cx="167425" cy="167425"/>
            </a:xfrm>
            <a:custGeom>
              <a:rect b="b" l="l" r="r" t="t"/>
              <a:pathLst>
                <a:path extrusionOk="0" h="3708" w="3708">
                  <a:moveTo>
                    <a:pt x="3708" y="1855"/>
                  </a:moveTo>
                  <a:cubicBezTo>
                    <a:pt x="3708" y="2878"/>
                    <a:pt x="2878" y="3708"/>
                    <a:pt x="1855" y="3708"/>
                  </a:cubicBezTo>
                  <a:cubicBezTo>
                    <a:pt x="832" y="3708"/>
                    <a:pt x="1" y="2878"/>
                    <a:pt x="1" y="1855"/>
                  </a:cubicBezTo>
                  <a:cubicBezTo>
                    <a:pt x="1" y="830"/>
                    <a:pt x="832" y="1"/>
                    <a:pt x="1855" y="1"/>
                  </a:cubicBezTo>
                  <a:cubicBezTo>
                    <a:pt x="2878" y="1"/>
                    <a:pt x="3708" y="830"/>
                    <a:pt x="3708" y="1855"/>
                  </a:cubicBezTo>
                  <a:close/>
                </a:path>
              </a:pathLst>
            </a:custGeom>
            <a:solidFill>
              <a:srgbClr val="22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2"/>
            <p:cNvSpPr/>
            <p:nvPr/>
          </p:nvSpPr>
          <p:spPr>
            <a:xfrm>
              <a:off x="4455090" y="3729723"/>
              <a:ext cx="142546" cy="142546"/>
            </a:xfrm>
            <a:custGeom>
              <a:rect b="b" l="l" r="r" t="t"/>
              <a:pathLst>
                <a:path extrusionOk="0" h="3157" w="3157">
                  <a:moveTo>
                    <a:pt x="1579" y="0"/>
                  </a:moveTo>
                  <a:cubicBezTo>
                    <a:pt x="706" y="0"/>
                    <a:pt x="0" y="706"/>
                    <a:pt x="0" y="1579"/>
                  </a:cubicBezTo>
                  <a:cubicBezTo>
                    <a:pt x="0" y="2450"/>
                    <a:pt x="706" y="3156"/>
                    <a:pt x="1579" y="3156"/>
                  </a:cubicBezTo>
                  <a:cubicBezTo>
                    <a:pt x="2450" y="3156"/>
                    <a:pt x="3156" y="2450"/>
                    <a:pt x="3156" y="1579"/>
                  </a:cubicBezTo>
                  <a:cubicBezTo>
                    <a:pt x="3156" y="706"/>
                    <a:pt x="2450" y="0"/>
                    <a:pt x="1579"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7" name="Google Shape;1067;p72"/>
          <p:cNvSpPr/>
          <p:nvPr/>
        </p:nvSpPr>
        <p:spPr>
          <a:xfrm>
            <a:off x="981722" y="2987237"/>
            <a:ext cx="822545" cy="195833"/>
          </a:xfrm>
          <a:custGeom>
            <a:rect b="b" l="l" r="r" t="t"/>
            <a:pathLst>
              <a:path extrusionOk="0" h="4270" w="17936">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8" name="Google Shape;1068;p72"/>
          <p:cNvGrpSpPr/>
          <p:nvPr/>
        </p:nvGrpSpPr>
        <p:grpSpPr>
          <a:xfrm>
            <a:off x="988970" y="2333174"/>
            <a:ext cx="1970333" cy="208784"/>
            <a:chOff x="6336019" y="3733725"/>
            <a:chExt cx="2566206" cy="351310"/>
          </a:xfrm>
        </p:grpSpPr>
        <p:sp>
          <p:nvSpPr>
            <p:cNvPr id="1069" name="Google Shape;1069;p72"/>
            <p:cNvSpPr/>
            <p:nvPr/>
          </p:nvSpPr>
          <p:spPr>
            <a:xfrm>
              <a:off x="6336019" y="3733735"/>
              <a:ext cx="1881300" cy="351300"/>
            </a:xfrm>
            <a:prstGeom prst="homePlate">
              <a:avLst>
                <a:gd fmla="val 50000"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2"/>
            <p:cNvSpPr/>
            <p:nvPr/>
          </p:nvSpPr>
          <p:spPr>
            <a:xfrm>
              <a:off x="8098525" y="3733725"/>
              <a:ext cx="346500" cy="351300"/>
            </a:xfrm>
            <a:prstGeom prst="chevron">
              <a:avLst>
                <a:gd fmla="val 50000"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72"/>
            <p:cNvSpPr/>
            <p:nvPr/>
          </p:nvSpPr>
          <p:spPr>
            <a:xfrm>
              <a:off x="8327125" y="3733725"/>
              <a:ext cx="346500" cy="351300"/>
            </a:xfrm>
            <a:prstGeom prst="chevron">
              <a:avLst>
                <a:gd fmla="val 50000"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72"/>
            <p:cNvSpPr/>
            <p:nvPr/>
          </p:nvSpPr>
          <p:spPr>
            <a:xfrm>
              <a:off x="8555725" y="3733725"/>
              <a:ext cx="346500" cy="351300"/>
            </a:xfrm>
            <a:prstGeom prst="chevron">
              <a:avLst>
                <a:gd fmla="val 50000"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3" name="Google Shape;1073;p72"/>
          <p:cNvGrpSpPr/>
          <p:nvPr/>
        </p:nvGrpSpPr>
        <p:grpSpPr>
          <a:xfrm>
            <a:off x="1990126" y="3940729"/>
            <a:ext cx="946551" cy="153200"/>
            <a:chOff x="4404545" y="3301592"/>
            <a:chExt cx="782403" cy="129272"/>
          </a:xfrm>
        </p:grpSpPr>
        <p:sp>
          <p:nvSpPr>
            <p:cNvPr id="1074" name="Google Shape;1074;p72"/>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2"/>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72"/>
          <p:cNvGrpSpPr/>
          <p:nvPr/>
        </p:nvGrpSpPr>
        <p:grpSpPr>
          <a:xfrm>
            <a:off x="1990126" y="3679688"/>
            <a:ext cx="962257" cy="139127"/>
            <a:chOff x="4411970" y="3131459"/>
            <a:chExt cx="710520" cy="117397"/>
          </a:xfrm>
        </p:grpSpPr>
        <p:sp>
          <p:nvSpPr>
            <p:cNvPr id="1077" name="Google Shape;1077;p72"/>
            <p:cNvSpPr/>
            <p:nvPr/>
          </p:nvSpPr>
          <p:spPr>
            <a:xfrm>
              <a:off x="4411970" y="3131459"/>
              <a:ext cx="710520" cy="117397"/>
            </a:xfrm>
            <a:custGeom>
              <a:rect b="b" l="l" r="r" t="t"/>
              <a:pathLst>
                <a:path extrusionOk="0" h="2600" w="15736">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72"/>
            <p:cNvSpPr/>
            <p:nvPr/>
          </p:nvSpPr>
          <p:spPr>
            <a:xfrm>
              <a:off x="4411970" y="3131459"/>
              <a:ext cx="168012" cy="117397"/>
            </a:xfrm>
            <a:custGeom>
              <a:rect b="b" l="l" r="r" t="t"/>
              <a:pathLst>
                <a:path extrusionOk="0" h="2600" w="3721">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Timeline background shape" id="1079" name="Google Shape;1079;p72"/>
          <p:cNvSpPr/>
          <p:nvPr/>
        </p:nvSpPr>
        <p:spPr>
          <a:xfrm>
            <a:off x="1990126" y="4215843"/>
            <a:ext cx="960300" cy="153000"/>
          </a:xfrm>
          <a:prstGeom prst="homePlate">
            <a:avLst>
              <a:gd fmla="val 50000" name="adj"/>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0" name="Google Shape;1080;p72"/>
          <p:cNvGrpSpPr/>
          <p:nvPr/>
        </p:nvGrpSpPr>
        <p:grpSpPr>
          <a:xfrm>
            <a:off x="990271" y="3614482"/>
            <a:ext cx="823838" cy="458988"/>
            <a:chOff x="4411970" y="1801825"/>
            <a:chExt cx="734586" cy="409262"/>
          </a:xfrm>
        </p:grpSpPr>
        <p:sp>
          <p:nvSpPr>
            <p:cNvPr id="1081" name="Google Shape;1081;p72"/>
            <p:cNvSpPr/>
            <p:nvPr/>
          </p:nvSpPr>
          <p:spPr>
            <a:xfrm>
              <a:off x="4411970" y="1801825"/>
              <a:ext cx="734586" cy="409262"/>
            </a:xfrm>
            <a:custGeom>
              <a:rect b="b" l="l" r="r" t="t"/>
              <a:pathLst>
                <a:path extrusionOk="0" h="9064" w="16269">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2"/>
            <p:cNvSpPr/>
            <p:nvPr/>
          </p:nvSpPr>
          <p:spPr>
            <a:xfrm>
              <a:off x="4411970" y="1801825"/>
              <a:ext cx="184087" cy="330923"/>
            </a:xfrm>
            <a:custGeom>
              <a:rect b="b" l="l" r="r" t="t"/>
              <a:pathLst>
                <a:path extrusionOk="0" h="7329" w="4077">
                  <a:moveTo>
                    <a:pt x="428" y="0"/>
                  </a:moveTo>
                  <a:cubicBezTo>
                    <a:pt x="193" y="0"/>
                    <a:pt x="2" y="191"/>
                    <a:pt x="2" y="428"/>
                  </a:cubicBezTo>
                  <a:lnTo>
                    <a:pt x="2" y="6900"/>
                  </a:lnTo>
                  <a:cubicBezTo>
                    <a:pt x="1" y="7136"/>
                    <a:pt x="193" y="7328"/>
                    <a:pt x="428" y="7328"/>
                  </a:cubicBezTo>
                  <a:lnTo>
                    <a:pt x="4076" y="7328"/>
                  </a:lnTo>
                  <a:lnTo>
                    <a:pt x="4076"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72"/>
          <p:cNvGrpSpPr/>
          <p:nvPr/>
        </p:nvGrpSpPr>
        <p:grpSpPr>
          <a:xfrm>
            <a:off x="990271" y="4162908"/>
            <a:ext cx="856348" cy="212039"/>
            <a:chOff x="4411970" y="2233974"/>
            <a:chExt cx="763574" cy="189068"/>
          </a:xfrm>
        </p:grpSpPr>
        <p:sp>
          <p:nvSpPr>
            <p:cNvPr id="1084" name="Google Shape;1084;p72"/>
            <p:cNvSpPr/>
            <p:nvPr/>
          </p:nvSpPr>
          <p:spPr>
            <a:xfrm>
              <a:off x="4411970" y="2278599"/>
              <a:ext cx="763574" cy="144443"/>
            </a:xfrm>
            <a:custGeom>
              <a:rect b="b" l="l" r="r" t="t"/>
              <a:pathLst>
                <a:path extrusionOk="0" h="3199" w="16911">
                  <a:moveTo>
                    <a:pt x="1" y="1"/>
                  </a:moveTo>
                  <a:lnTo>
                    <a:pt x="1" y="3198"/>
                  </a:lnTo>
                  <a:lnTo>
                    <a:pt x="16911" y="3198"/>
                  </a:lnTo>
                  <a:lnTo>
                    <a:pt x="16911"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72"/>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72"/>
          <p:cNvGrpSpPr/>
          <p:nvPr/>
        </p:nvGrpSpPr>
        <p:grpSpPr>
          <a:xfrm>
            <a:off x="3100467" y="2338244"/>
            <a:ext cx="511602" cy="511602"/>
            <a:chOff x="5681300" y="2527788"/>
            <a:chExt cx="805800" cy="805800"/>
          </a:xfrm>
        </p:grpSpPr>
        <p:sp>
          <p:nvSpPr>
            <p:cNvPr id="1087" name="Google Shape;1087;p72"/>
            <p:cNvSpPr/>
            <p:nvPr/>
          </p:nvSpPr>
          <p:spPr>
            <a:xfrm>
              <a:off x="5681300" y="2527788"/>
              <a:ext cx="805800" cy="8058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2"/>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72"/>
          <p:cNvGrpSpPr/>
          <p:nvPr/>
        </p:nvGrpSpPr>
        <p:grpSpPr>
          <a:xfrm>
            <a:off x="3097662" y="3104827"/>
            <a:ext cx="513021" cy="512935"/>
            <a:chOff x="4049800" y="640400"/>
            <a:chExt cx="858900" cy="858900"/>
          </a:xfrm>
        </p:grpSpPr>
        <p:sp>
          <p:nvSpPr>
            <p:cNvPr id="1090" name="Google Shape;1090;p72"/>
            <p:cNvSpPr/>
            <p:nvPr/>
          </p:nvSpPr>
          <p:spPr>
            <a:xfrm>
              <a:off x="4049800" y="640400"/>
              <a:ext cx="858900" cy="858900"/>
            </a:xfrm>
            <a:prstGeom prst="donut">
              <a:avLst>
                <a:gd fmla="val 25000" name="adj"/>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2"/>
            <p:cNvSpPr/>
            <p:nvPr/>
          </p:nvSpPr>
          <p:spPr>
            <a:xfrm>
              <a:off x="4049800" y="640400"/>
              <a:ext cx="858900" cy="858900"/>
            </a:xfrm>
            <a:prstGeom prst="blockArc">
              <a:avLst>
                <a:gd fmla="val 7914150" name="adj1"/>
                <a:gd fmla="val 0" name="adj2"/>
                <a:gd fmla="val 25000" name="adj3"/>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72"/>
          <p:cNvGrpSpPr/>
          <p:nvPr/>
        </p:nvGrpSpPr>
        <p:grpSpPr>
          <a:xfrm>
            <a:off x="3014861" y="3756719"/>
            <a:ext cx="686489" cy="686585"/>
            <a:chOff x="5080188" y="927900"/>
            <a:chExt cx="961200" cy="961200"/>
          </a:xfrm>
        </p:grpSpPr>
        <p:sp>
          <p:nvSpPr>
            <p:cNvPr id="1093" name="Google Shape;1093;p72"/>
            <p:cNvSpPr/>
            <p:nvPr/>
          </p:nvSpPr>
          <p:spPr>
            <a:xfrm>
              <a:off x="5201900" y="1050116"/>
              <a:ext cx="716700" cy="716700"/>
            </a:xfrm>
            <a:prstGeom prst="donut">
              <a:avLst>
                <a:gd fmla="val 4716"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2"/>
            <p:cNvSpPr/>
            <p:nvPr/>
          </p:nvSpPr>
          <p:spPr>
            <a:xfrm>
              <a:off x="5269594" y="1117818"/>
              <a:ext cx="581100" cy="581100"/>
            </a:xfrm>
            <a:prstGeom prst="donut">
              <a:avLst>
                <a:gd fmla="val 5814"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2"/>
            <p:cNvSpPr/>
            <p:nvPr/>
          </p:nvSpPr>
          <p:spPr>
            <a:xfrm>
              <a:off x="5339279" y="1187526"/>
              <a:ext cx="441900" cy="441600"/>
            </a:xfrm>
            <a:prstGeom prst="donut">
              <a:avLst>
                <a:gd fmla="val 7648"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2"/>
            <p:cNvSpPr/>
            <p:nvPr/>
          </p:nvSpPr>
          <p:spPr>
            <a:xfrm>
              <a:off x="5414892" y="1263155"/>
              <a:ext cx="290700" cy="290700"/>
            </a:xfrm>
            <a:prstGeom prst="donut">
              <a:avLst>
                <a:gd fmla="val 10182" name="adj"/>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2"/>
            <p:cNvSpPr/>
            <p:nvPr/>
          </p:nvSpPr>
          <p:spPr>
            <a:xfrm rot="-3809958">
              <a:off x="5202435" y="1050148"/>
              <a:ext cx="716705" cy="716705"/>
            </a:xfrm>
            <a:prstGeom prst="blockArc">
              <a:avLst>
                <a:gd fmla="val 5266439" name="adj1"/>
                <a:gd fmla="val 19995741" name="adj2"/>
                <a:gd fmla="val 4692"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2"/>
            <p:cNvSpPr/>
            <p:nvPr/>
          </p:nvSpPr>
          <p:spPr>
            <a:xfrm rot="-3906059">
              <a:off x="5269616" y="1117617"/>
              <a:ext cx="581445" cy="581445"/>
            </a:xfrm>
            <a:prstGeom prst="blockArc">
              <a:avLst>
                <a:gd fmla="val 3085776" name="adj1"/>
                <a:gd fmla="val 20100839" name="adj2"/>
                <a:gd fmla="val 5564"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2"/>
            <p:cNvSpPr/>
            <p:nvPr/>
          </p:nvSpPr>
          <p:spPr>
            <a:xfrm rot="-4222340">
              <a:off x="5339825" y="1187386"/>
              <a:ext cx="442087" cy="442087"/>
            </a:xfrm>
            <a:prstGeom prst="blockArc">
              <a:avLst>
                <a:gd fmla="val 8884448" name="adj1"/>
                <a:gd fmla="val 20414899" name="adj2"/>
                <a:gd fmla="val 7688"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2"/>
            <p:cNvSpPr/>
            <p:nvPr/>
          </p:nvSpPr>
          <p:spPr>
            <a:xfrm rot="-4538880">
              <a:off x="5414922" y="1262925"/>
              <a:ext cx="290465" cy="290465"/>
            </a:xfrm>
            <a:prstGeom prst="blockArc">
              <a:avLst>
                <a:gd fmla="val 6490304" name="adj1"/>
                <a:gd fmla="val 20700625" name="adj2"/>
                <a:gd fmla="val 10156"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72"/>
          <p:cNvGrpSpPr/>
          <p:nvPr/>
        </p:nvGrpSpPr>
        <p:grpSpPr>
          <a:xfrm>
            <a:off x="3798012" y="3849448"/>
            <a:ext cx="510373" cy="510937"/>
            <a:chOff x="7508249" y="1522825"/>
            <a:chExt cx="1326332" cy="1322987"/>
          </a:xfrm>
        </p:grpSpPr>
        <p:sp>
          <p:nvSpPr>
            <p:cNvPr id="1102" name="Google Shape;1102;p72"/>
            <p:cNvSpPr/>
            <p:nvPr/>
          </p:nvSpPr>
          <p:spPr>
            <a:xfrm>
              <a:off x="8036275" y="1522825"/>
              <a:ext cx="568251" cy="419545"/>
            </a:xfrm>
            <a:custGeom>
              <a:rect b="b" l="l" r="r" t="t"/>
              <a:pathLst>
                <a:path extrusionOk="0" h="57354" w="77683">
                  <a:moveTo>
                    <a:pt x="18272" y="0"/>
                  </a:moveTo>
                  <a:cubicBezTo>
                    <a:pt x="17902" y="0"/>
                    <a:pt x="17532" y="2"/>
                    <a:pt x="17161" y="7"/>
                  </a:cubicBezTo>
                  <a:cubicBezTo>
                    <a:pt x="11496" y="71"/>
                    <a:pt x="5756" y="673"/>
                    <a:pt x="1" y="1850"/>
                  </a:cubicBezTo>
                  <a:lnTo>
                    <a:pt x="9295" y="47323"/>
                  </a:lnTo>
                  <a:lnTo>
                    <a:pt x="9299" y="47323"/>
                  </a:lnTo>
                  <a:cubicBezTo>
                    <a:pt x="12272" y="46715"/>
                    <a:pt x="13499" y="46536"/>
                    <a:pt x="16407" y="46536"/>
                  </a:cubicBezTo>
                  <a:cubicBezTo>
                    <a:pt x="16418" y="46536"/>
                    <a:pt x="16429" y="46536"/>
                    <a:pt x="16440" y="46536"/>
                  </a:cubicBezTo>
                  <a:lnTo>
                    <a:pt x="18189" y="46511"/>
                  </a:lnTo>
                  <a:lnTo>
                    <a:pt x="18193" y="46511"/>
                  </a:lnTo>
                  <a:cubicBezTo>
                    <a:pt x="27852" y="46511"/>
                    <a:pt x="36781" y="49623"/>
                    <a:pt x="44036" y="54905"/>
                  </a:cubicBezTo>
                  <a:lnTo>
                    <a:pt x="44057" y="54878"/>
                  </a:lnTo>
                  <a:cubicBezTo>
                    <a:pt x="45130" y="55658"/>
                    <a:pt x="46165" y="56484"/>
                    <a:pt x="47159" y="57353"/>
                  </a:cubicBezTo>
                  <a:lnTo>
                    <a:pt x="77683" y="22389"/>
                  </a:lnTo>
                  <a:cubicBezTo>
                    <a:pt x="73099" y="18379"/>
                    <a:pt x="68099" y="14821"/>
                    <a:pt x="62744" y="11787"/>
                  </a:cubicBezTo>
                  <a:lnTo>
                    <a:pt x="62752" y="11772"/>
                  </a:lnTo>
                  <a:cubicBezTo>
                    <a:pt x="49514" y="4246"/>
                    <a:pt x="34283" y="0"/>
                    <a:pt x="18272"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2"/>
            <p:cNvSpPr/>
            <p:nvPr/>
          </p:nvSpPr>
          <p:spPr>
            <a:xfrm>
              <a:off x="8358375" y="1649762"/>
              <a:ext cx="456039" cy="463215"/>
            </a:xfrm>
            <a:custGeom>
              <a:rect b="b" l="l" r="r" t="t"/>
              <a:pathLst>
                <a:path extrusionOk="0" h="63324" w="62343">
                  <a:moveTo>
                    <a:pt x="27281" y="1"/>
                  </a:moveTo>
                  <a:lnTo>
                    <a:pt x="0" y="37551"/>
                  </a:lnTo>
                  <a:cubicBezTo>
                    <a:pt x="7426" y="42952"/>
                    <a:pt x="13092" y="50620"/>
                    <a:pt x="15988" y="59535"/>
                  </a:cubicBezTo>
                  <a:lnTo>
                    <a:pt x="16033" y="59519"/>
                  </a:lnTo>
                  <a:cubicBezTo>
                    <a:pt x="16439" y="60766"/>
                    <a:pt x="16790" y="62034"/>
                    <a:pt x="17084" y="63324"/>
                  </a:cubicBezTo>
                  <a:lnTo>
                    <a:pt x="62342" y="52975"/>
                  </a:lnTo>
                  <a:cubicBezTo>
                    <a:pt x="58048" y="34190"/>
                    <a:pt x="47853" y="17453"/>
                    <a:pt x="33650" y="5035"/>
                  </a:cubicBezTo>
                  <a:lnTo>
                    <a:pt x="33624" y="5063"/>
                  </a:lnTo>
                  <a:cubicBezTo>
                    <a:pt x="31588" y="3283"/>
                    <a:pt x="29473" y="1593"/>
                    <a:pt x="2728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2"/>
            <p:cNvSpPr/>
            <p:nvPr/>
          </p:nvSpPr>
          <p:spPr>
            <a:xfrm>
              <a:off x="8465584" y="1980292"/>
              <a:ext cx="368998" cy="464042"/>
            </a:xfrm>
            <a:custGeom>
              <a:rect b="b" l="l" r="r" t="t"/>
              <a:pathLst>
                <a:path extrusionOk="0" h="63437" w="50444">
                  <a:moveTo>
                    <a:pt x="45483" y="0"/>
                  </a:moveTo>
                  <a:lnTo>
                    <a:pt x="1331" y="14347"/>
                  </a:lnTo>
                  <a:cubicBezTo>
                    <a:pt x="2720" y="18628"/>
                    <a:pt x="3473" y="23193"/>
                    <a:pt x="3473" y="27937"/>
                  </a:cubicBezTo>
                  <a:cubicBezTo>
                    <a:pt x="3473" y="32680"/>
                    <a:pt x="2721" y="37247"/>
                    <a:pt x="1331" y="41526"/>
                  </a:cubicBezTo>
                  <a:lnTo>
                    <a:pt x="1331" y="41531"/>
                  </a:lnTo>
                  <a:lnTo>
                    <a:pt x="1373" y="41544"/>
                  </a:lnTo>
                  <a:cubicBezTo>
                    <a:pt x="968" y="42791"/>
                    <a:pt x="509" y="44013"/>
                    <a:pt x="1" y="45206"/>
                  </a:cubicBezTo>
                  <a:lnTo>
                    <a:pt x="1" y="45210"/>
                  </a:lnTo>
                  <a:lnTo>
                    <a:pt x="42698" y="63436"/>
                  </a:lnTo>
                  <a:cubicBezTo>
                    <a:pt x="46328" y="54928"/>
                    <a:pt x="48703" y="45713"/>
                    <a:pt x="49573" y="36003"/>
                  </a:cubicBezTo>
                  <a:cubicBezTo>
                    <a:pt x="50444" y="26293"/>
                    <a:pt x="49743" y="16805"/>
                    <a:pt x="47685" y="7787"/>
                  </a:cubicBezTo>
                  <a:lnTo>
                    <a:pt x="47630" y="7800"/>
                  </a:lnTo>
                  <a:cubicBezTo>
                    <a:pt x="47029" y="5154"/>
                    <a:pt x="46310" y="2552"/>
                    <a:pt x="45483"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2"/>
            <p:cNvSpPr/>
            <p:nvPr/>
          </p:nvSpPr>
          <p:spPr>
            <a:xfrm>
              <a:off x="8334786" y="2284073"/>
              <a:ext cx="463522" cy="468043"/>
            </a:xfrm>
            <a:custGeom>
              <a:rect b="b" l="l" r="r" t="t"/>
              <a:pathLst>
                <a:path extrusionOk="0" h="63984" w="63366">
                  <a:moveTo>
                    <a:pt x="19213" y="1"/>
                  </a:moveTo>
                  <a:cubicBezTo>
                    <a:pt x="16318" y="8917"/>
                    <a:pt x="10652" y="16583"/>
                    <a:pt x="3228" y="21984"/>
                  </a:cubicBezTo>
                  <a:lnTo>
                    <a:pt x="3243" y="22007"/>
                  </a:lnTo>
                  <a:cubicBezTo>
                    <a:pt x="2194" y="22766"/>
                    <a:pt x="1113" y="23483"/>
                    <a:pt x="0" y="24149"/>
                  </a:cubicBezTo>
                  <a:lnTo>
                    <a:pt x="23817" y="63984"/>
                  </a:lnTo>
                  <a:cubicBezTo>
                    <a:pt x="40003" y="54290"/>
                    <a:pt x="53013" y="39632"/>
                    <a:pt x="60578" y="21909"/>
                  </a:cubicBezTo>
                  <a:lnTo>
                    <a:pt x="60578" y="21907"/>
                  </a:lnTo>
                  <a:lnTo>
                    <a:pt x="60533" y="21888"/>
                  </a:lnTo>
                  <a:cubicBezTo>
                    <a:pt x="61585" y="19427"/>
                    <a:pt x="62530" y="16912"/>
                    <a:pt x="63363" y="14345"/>
                  </a:cubicBezTo>
                  <a:lnTo>
                    <a:pt x="63363" y="14344"/>
                  </a:lnTo>
                  <a:lnTo>
                    <a:pt x="63365" y="14344"/>
                  </a:lnTo>
                  <a:lnTo>
                    <a:pt x="19213"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2"/>
            <p:cNvSpPr/>
            <p:nvPr/>
          </p:nvSpPr>
          <p:spPr>
            <a:xfrm>
              <a:off x="8110685" y="2444876"/>
              <a:ext cx="447276" cy="400935"/>
            </a:xfrm>
            <a:custGeom>
              <a:rect b="b" l="l" r="r" t="t"/>
              <a:pathLst>
                <a:path extrusionOk="0" h="54810" w="61145">
                  <a:moveTo>
                    <a:pt x="33866" y="0"/>
                  </a:moveTo>
                  <a:cubicBezTo>
                    <a:pt x="26611" y="5284"/>
                    <a:pt x="17677" y="8398"/>
                    <a:pt x="8020" y="8398"/>
                  </a:cubicBezTo>
                  <a:lnTo>
                    <a:pt x="8016" y="8398"/>
                  </a:lnTo>
                  <a:lnTo>
                    <a:pt x="8016" y="8399"/>
                  </a:lnTo>
                  <a:cubicBezTo>
                    <a:pt x="6736" y="8396"/>
                    <a:pt x="5444" y="8338"/>
                    <a:pt x="4145" y="8221"/>
                  </a:cubicBezTo>
                  <a:lnTo>
                    <a:pt x="4142" y="8221"/>
                  </a:lnTo>
                  <a:lnTo>
                    <a:pt x="1" y="54444"/>
                  </a:lnTo>
                  <a:lnTo>
                    <a:pt x="3" y="54444"/>
                  </a:lnTo>
                  <a:cubicBezTo>
                    <a:pt x="2745" y="54689"/>
                    <a:pt x="5470" y="54810"/>
                    <a:pt x="8171" y="54810"/>
                  </a:cubicBezTo>
                  <a:cubicBezTo>
                    <a:pt x="24948" y="54810"/>
                    <a:pt x="40828" y="50164"/>
                    <a:pt x="54456" y="42000"/>
                  </a:cubicBezTo>
                  <a:lnTo>
                    <a:pt x="54445" y="41982"/>
                  </a:lnTo>
                  <a:cubicBezTo>
                    <a:pt x="56748" y="40604"/>
                    <a:pt x="58982" y="39124"/>
                    <a:pt x="61144" y="37550"/>
                  </a:cubicBezTo>
                  <a:lnTo>
                    <a:pt x="33866" y="0"/>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2"/>
            <p:cNvSpPr/>
            <p:nvPr/>
          </p:nvSpPr>
          <p:spPr>
            <a:xfrm>
              <a:off x="7734911" y="2426963"/>
              <a:ext cx="434445" cy="418813"/>
            </a:xfrm>
            <a:custGeom>
              <a:rect b="b" l="l" r="r" t="t"/>
              <a:pathLst>
                <a:path extrusionOk="0" h="57254" w="59391">
                  <a:moveTo>
                    <a:pt x="30519" y="1"/>
                  </a:moveTo>
                  <a:lnTo>
                    <a:pt x="1" y="34961"/>
                  </a:lnTo>
                  <a:cubicBezTo>
                    <a:pt x="2014" y="36723"/>
                    <a:pt x="4109" y="38397"/>
                    <a:pt x="6278" y="39979"/>
                  </a:cubicBezTo>
                  <a:lnTo>
                    <a:pt x="6266" y="39995"/>
                  </a:lnTo>
                  <a:cubicBezTo>
                    <a:pt x="21176" y="50851"/>
                    <a:pt x="39536" y="57253"/>
                    <a:pt x="59390" y="57253"/>
                  </a:cubicBezTo>
                  <a:lnTo>
                    <a:pt x="59390" y="10847"/>
                  </a:lnTo>
                  <a:cubicBezTo>
                    <a:pt x="58084" y="10847"/>
                    <a:pt x="56791" y="10791"/>
                    <a:pt x="55514" y="10678"/>
                  </a:cubicBezTo>
                  <a:lnTo>
                    <a:pt x="55514" y="10671"/>
                  </a:lnTo>
                  <a:cubicBezTo>
                    <a:pt x="45890" y="9810"/>
                    <a:pt x="37274" y="5908"/>
                    <a:pt x="3051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2"/>
            <p:cNvSpPr/>
            <p:nvPr/>
          </p:nvSpPr>
          <p:spPr>
            <a:xfrm>
              <a:off x="7525051" y="2256329"/>
              <a:ext cx="455242" cy="463215"/>
            </a:xfrm>
            <a:custGeom>
              <a:rect b="b" l="l" r="r" t="t"/>
              <a:pathLst>
                <a:path extrusionOk="0" h="63324" w="62234">
                  <a:moveTo>
                    <a:pt x="45259" y="0"/>
                  </a:moveTo>
                  <a:lnTo>
                    <a:pt x="0" y="10349"/>
                  </a:lnTo>
                  <a:cubicBezTo>
                    <a:pt x="602" y="12981"/>
                    <a:pt x="1320" y="15573"/>
                    <a:pt x="2148" y="18119"/>
                  </a:cubicBezTo>
                  <a:lnTo>
                    <a:pt x="2101" y="18136"/>
                  </a:lnTo>
                  <a:cubicBezTo>
                    <a:pt x="8054" y="36464"/>
                    <a:pt x="19701" y="52224"/>
                    <a:pt x="34955" y="63323"/>
                  </a:cubicBezTo>
                  <a:lnTo>
                    <a:pt x="62234" y="25777"/>
                  </a:lnTo>
                  <a:cubicBezTo>
                    <a:pt x="61184" y="25014"/>
                    <a:pt x="60169" y="24203"/>
                    <a:pt x="59191" y="23352"/>
                  </a:cubicBezTo>
                  <a:lnTo>
                    <a:pt x="59211" y="23327"/>
                  </a:lnTo>
                  <a:cubicBezTo>
                    <a:pt x="52302" y="17286"/>
                    <a:pt x="47344" y="9145"/>
                    <a:pt x="45259"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2"/>
            <p:cNvSpPr/>
            <p:nvPr/>
          </p:nvSpPr>
          <p:spPr>
            <a:xfrm>
              <a:off x="7508249" y="1924972"/>
              <a:ext cx="365633" cy="464042"/>
            </a:xfrm>
            <a:custGeom>
              <a:rect b="b" l="l" r="r" t="t"/>
              <a:pathLst>
                <a:path extrusionOk="0" h="63437" w="49984">
                  <a:moveTo>
                    <a:pt x="7285" y="1"/>
                  </a:moveTo>
                  <a:cubicBezTo>
                    <a:pt x="6231" y="2469"/>
                    <a:pt x="5284" y="4998"/>
                    <a:pt x="4449" y="7580"/>
                  </a:cubicBezTo>
                  <a:lnTo>
                    <a:pt x="4399" y="7563"/>
                  </a:lnTo>
                  <a:cubicBezTo>
                    <a:pt x="1543" y="16362"/>
                    <a:pt x="0" y="25750"/>
                    <a:pt x="0" y="35500"/>
                  </a:cubicBezTo>
                  <a:cubicBezTo>
                    <a:pt x="0" y="45248"/>
                    <a:pt x="1544" y="54639"/>
                    <a:pt x="4399" y="63437"/>
                  </a:cubicBezTo>
                  <a:lnTo>
                    <a:pt x="48589" y="49094"/>
                  </a:lnTo>
                  <a:cubicBezTo>
                    <a:pt x="48188" y="47857"/>
                    <a:pt x="47557" y="45303"/>
                    <a:pt x="47557" y="45303"/>
                  </a:cubicBezTo>
                  <a:cubicBezTo>
                    <a:pt x="46556" y="40915"/>
                    <a:pt x="46213" y="36301"/>
                    <a:pt x="46638" y="31576"/>
                  </a:cubicBezTo>
                  <a:cubicBezTo>
                    <a:pt x="47061" y="26851"/>
                    <a:pt x="48217" y="22370"/>
                    <a:pt x="49984" y="18231"/>
                  </a:cubicBezTo>
                  <a:lnTo>
                    <a:pt x="7285"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2"/>
            <p:cNvSpPr/>
            <p:nvPr/>
          </p:nvSpPr>
          <p:spPr>
            <a:xfrm>
              <a:off x="7540418" y="1617212"/>
              <a:ext cx="464261" cy="468058"/>
            </a:xfrm>
            <a:custGeom>
              <a:rect b="b" l="l" r="r" t="t"/>
              <a:pathLst>
                <a:path extrusionOk="0" h="63986" w="63467">
                  <a:moveTo>
                    <a:pt x="39644" y="0"/>
                  </a:moveTo>
                  <a:cubicBezTo>
                    <a:pt x="37320" y="1393"/>
                    <a:pt x="35061" y="2888"/>
                    <a:pt x="32875" y="4480"/>
                  </a:cubicBezTo>
                  <a:lnTo>
                    <a:pt x="32854" y="4452"/>
                  </a:lnTo>
                  <a:cubicBezTo>
                    <a:pt x="17600" y="15554"/>
                    <a:pt x="5953" y="31315"/>
                    <a:pt x="1" y="49638"/>
                  </a:cubicBezTo>
                  <a:lnTo>
                    <a:pt x="44153" y="63985"/>
                  </a:lnTo>
                  <a:cubicBezTo>
                    <a:pt x="44561" y="62727"/>
                    <a:pt x="45025" y="61492"/>
                    <a:pt x="45542" y="60287"/>
                  </a:cubicBezTo>
                  <a:lnTo>
                    <a:pt x="45586" y="60306"/>
                  </a:lnTo>
                  <a:cubicBezTo>
                    <a:pt x="49265" y="51684"/>
                    <a:pt x="55592" y="44553"/>
                    <a:pt x="63466" y="39836"/>
                  </a:cubicBezTo>
                  <a:lnTo>
                    <a:pt x="39644" y="0"/>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2"/>
            <p:cNvSpPr/>
            <p:nvPr/>
          </p:nvSpPr>
          <p:spPr>
            <a:xfrm>
              <a:off x="7780728" y="1524076"/>
              <a:ext cx="374828" cy="400379"/>
            </a:xfrm>
            <a:custGeom>
              <a:rect b="b" l="l" r="r" t="t"/>
              <a:pathLst>
                <a:path extrusionOk="0" h="54734" w="51241">
                  <a:moveTo>
                    <a:pt x="49286" y="0"/>
                  </a:moveTo>
                  <a:cubicBezTo>
                    <a:pt x="45747" y="149"/>
                    <a:pt x="42254" y="504"/>
                    <a:pt x="38820" y="1053"/>
                  </a:cubicBezTo>
                  <a:cubicBezTo>
                    <a:pt x="24474" y="3334"/>
                    <a:pt x="11256" y="8993"/>
                    <a:pt x="0" y="17185"/>
                  </a:cubicBezTo>
                  <a:lnTo>
                    <a:pt x="27281" y="54734"/>
                  </a:lnTo>
                  <a:cubicBezTo>
                    <a:pt x="27368" y="54663"/>
                    <a:pt x="27661" y="54495"/>
                    <a:pt x="28118" y="54252"/>
                  </a:cubicBezTo>
                  <a:cubicBezTo>
                    <a:pt x="33472" y="50543"/>
                    <a:pt x="39690" y="47993"/>
                    <a:pt x="46407" y="46962"/>
                  </a:cubicBezTo>
                  <a:cubicBezTo>
                    <a:pt x="47232" y="46770"/>
                    <a:pt x="47997" y="46633"/>
                    <a:pt x="48677" y="46563"/>
                  </a:cubicBezTo>
                  <a:lnTo>
                    <a:pt x="51241" y="46382"/>
                  </a:lnTo>
                  <a:lnTo>
                    <a:pt x="49286"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72"/>
          <p:cNvGrpSpPr/>
          <p:nvPr/>
        </p:nvGrpSpPr>
        <p:grpSpPr>
          <a:xfrm>
            <a:off x="4489605" y="3850853"/>
            <a:ext cx="492652" cy="503348"/>
            <a:chOff x="6039282" y="1042577"/>
            <a:chExt cx="734315" cy="731929"/>
          </a:xfrm>
        </p:grpSpPr>
        <p:sp>
          <p:nvSpPr>
            <p:cNvPr id="1113" name="Google Shape;1113;p72"/>
            <p:cNvSpPr/>
            <p:nvPr/>
          </p:nvSpPr>
          <p:spPr>
            <a:xfrm>
              <a:off x="6045348" y="1300071"/>
              <a:ext cx="131951" cy="65352"/>
            </a:xfrm>
            <a:custGeom>
              <a:rect b="b" l="l" r="r" t="t"/>
              <a:pathLst>
                <a:path extrusionOk="0" h="701" w="1414">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2"/>
            <p:cNvSpPr/>
            <p:nvPr/>
          </p:nvSpPr>
          <p:spPr>
            <a:xfrm>
              <a:off x="6080342" y="1201250"/>
              <a:ext cx="127938" cy="96863"/>
            </a:xfrm>
            <a:custGeom>
              <a:rect b="b" l="l" r="r" t="t"/>
              <a:pathLst>
                <a:path extrusionOk="0" h="1039" w="1371">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2"/>
            <p:cNvSpPr/>
            <p:nvPr/>
          </p:nvSpPr>
          <p:spPr>
            <a:xfrm>
              <a:off x="6144918" y="1121167"/>
              <a:ext cx="112541" cy="119145"/>
            </a:xfrm>
            <a:custGeom>
              <a:rect b="b" l="l" r="r" t="t"/>
              <a:pathLst>
                <a:path extrusionOk="0" h="1278" w="1206">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2"/>
            <p:cNvSpPr/>
            <p:nvPr/>
          </p:nvSpPr>
          <p:spPr>
            <a:xfrm>
              <a:off x="6232449" y="1066723"/>
              <a:ext cx="86879" cy="130518"/>
            </a:xfrm>
            <a:custGeom>
              <a:rect b="b" l="l" r="r" t="t"/>
              <a:pathLst>
                <a:path extrusionOk="0" h="1400" w="931">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2"/>
            <p:cNvSpPr/>
            <p:nvPr/>
          </p:nvSpPr>
          <p:spPr>
            <a:xfrm>
              <a:off x="6335379" y="1042577"/>
              <a:ext cx="53284" cy="130518"/>
            </a:xfrm>
            <a:custGeom>
              <a:rect b="b" l="l" r="r" t="t"/>
              <a:pathLst>
                <a:path extrusionOk="0" h="1400" w="571">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2"/>
            <p:cNvSpPr/>
            <p:nvPr/>
          </p:nvSpPr>
          <p:spPr>
            <a:xfrm>
              <a:off x="6431682" y="1043229"/>
              <a:ext cx="56550" cy="131824"/>
            </a:xfrm>
            <a:custGeom>
              <a:rect b="b" l="l" r="r" t="t"/>
              <a:pathLst>
                <a:path extrusionOk="0" h="1414" w="606">
                  <a:moveTo>
                    <a:pt x="144" y="0"/>
                  </a:moveTo>
                  <a:lnTo>
                    <a:pt x="0" y="1356"/>
                  </a:lnTo>
                  <a:cubicBezTo>
                    <a:pt x="101" y="1378"/>
                    <a:pt x="202" y="1385"/>
                    <a:pt x="303" y="1414"/>
                  </a:cubicBezTo>
                  <a:lnTo>
                    <a:pt x="606" y="80"/>
                  </a:lnTo>
                  <a:cubicBezTo>
                    <a:pt x="454" y="36"/>
                    <a:pt x="296" y="22"/>
                    <a:pt x="14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2"/>
            <p:cNvSpPr/>
            <p:nvPr/>
          </p:nvSpPr>
          <p:spPr>
            <a:xfrm>
              <a:off x="6500924" y="1070731"/>
              <a:ext cx="89678" cy="130612"/>
            </a:xfrm>
            <a:custGeom>
              <a:rect b="b" l="l" r="r" t="t"/>
              <a:pathLst>
                <a:path extrusionOk="0" h="1401" w="961">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2"/>
            <p:cNvSpPr/>
            <p:nvPr/>
          </p:nvSpPr>
          <p:spPr>
            <a:xfrm>
              <a:off x="6561580" y="1127973"/>
              <a:ext cx="114501" cy="117746"/>
            </a:xfrm>
            <a:custGeom>
              <a:rect b="b" l="l" r="r" t="t"/>
              <a:pathLst>
                <a:path extrusionOk="0" h="1263" w="1227">
                  <a:moveTo>
                    <a:pt x="887" y="0"/>
                  </a:moveTo>
                  <a:lnTo>
                    <a:pt x="0" y="1046"/>
                  </a:lnTo>
                  <a:cubicBezTo>
                    <a:pt x="79" y="1111"/>
                    <a:pt x="152" y="1183"/>
                    <a:pt x="224" y="1262"/>
                  </a:cubicBezTo>
                  <a:lnTo>
                    <a:pt x="1226" y="332"/>
                  </a:lnTo>
                  <a:cubicBezTo>
                    <a:pt x="1118" y="209"/>
                    <a:pt x="1003" y="101"/>
                    <a:pt x="88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2"/>
            <p:cNvSpPr/>
            <p:nvPr/>
          </p:nvSpPr>
          <p:spPr>
            <a:xfrm>
              <a:off x="6636887" y="1310792"/>
              <a:ext cx="132697" cy="61996"/>
            </a:xfrm>
            <a:custGeom>
              <a:rect b="b" l="l" r="r" t="t"/>
              <a:pathLst>
                <a:path extrusionOk="0" h="665" w="1422">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2"/>
            <p:cNvSpPr/>
            <p:nvPr/>
          </p:nvSpPr>
          <p:spPr>
            <a:xfrm>
              <a:off x="6642953" y="1415020"/>
              <a:ext cx="130645" cy="47826"/>
            </a:xfrm>
            <a:custGeom>
              <a:rect b="b" l="l" r="r" t="t"/>
              <a:pathLst>
                <a:path extrusionOk="0" h="513" w="1400">
                  <a:moveTo>
                    <a:pt x="30" y="1"/>
                  </a:moveTo>
                  <a:cubicBezTo>
                    <a:pt x="30" y="109"/>
                    <a:pt x="15" y="210"/>
                    <a:pt x="1" y="311"/>
                  </a:cubicBezTo>
                  <a:lnTo>
                    <a:pt x="1357" y="513"/>
                  </a:lnTo>
                  <a:cubicBezTo>
                    <a:pt x="1378" y="354"/>
                    <a:pt x="1393" y="203"/>
                    <a:pt x="1400" y="44"/>
                  </a:cubicBezTo>
                  <a:lnTo>
                    <a:pt x="30"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2"/>
            <p:cNvSpPr/>
            <p:nvPr/>
          </p:nvSpPr>
          <p:spPr>
            <a:xfrm>
              <a:off x="6622143" y="1485687"/>
              <a:ext cx="131951" cy="81388"/>
            </a:xfrm>
            <a:custGeom>
              <a:rect b="b" l="l" r="r" t="t"/>
              <a:pathLst>
                <a:path extrusionOk="0" h="873" w="1414">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2"/>
            <p:cNvSpPr/>
            <p:nvPr/>
          </p:nvSpPr>
          <p:spPr>
            <a:xfrm>
              <a:off x="6582390" y="1548895"/>
              <a:ext cx="121219" cy="108983"/>
            </a:xfrm>
            <a:custGeom>
              <a:rect b="b" l="l" r="r" t="t"/>
              <a:pathLst>
                <a:path extrusionOk="0" h="1169" w="1299">
                  <a:moveTo>
                    <a:pt x="195" y="0"/>
                  </a:moveTo>
                  <a:lnTo>
                    <a:pt x="102" y="123"/>
                  </a:lnTo>
                  <a:lnTo>
                    <a:pt x="1" y="238"/>
                  </a:lnTo>
                  <a:lnTo>
                    <a:pt x="1003" y="1168"/>
                  </a:lnTo>
                  <a:lnTo>
                    <a:pt x="1155" y="988"/>
                  </a:lnTo>
                  <a:lnTo>
                    <a:pt x="1299" y="801"/>
                  </a:lnTo>
                  <a:lnTo>
                    <a:pt x="195"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2"/>
            <p:cNvSpPr/>
            <p:nvPr/>
          </p:nvSpPr>
          <p:spPr>
            <a:xfrm>
              <a:off x="6526586" y="1599238"/>
              <a:ext cx="100316" cy="126510"/>
            </a:xfrm>
            <a:custGeom>
              <a:rect b="b" l="l" r="r" t="t"/>
              <a:pathLst>
                <a:path extrusionOk="0" h="1357" w="1075">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2"/>
            <p:cNvSpPr/>
            <p:nvPr/>
          </p:nvSpPr>
          <p:spPr>
            <a:xfrm>
              <a:off x="6459957" y="1632893"/>
              <a:ext cx="70735" cy="132570"/>
            </a:xfrm>
            <a:custGeom>
              <a:rect b="b" l="l" r="r" t="t"/>
              <a:pathLst>
                <a:path extrusionOk="0" h="1422" w="758">
                  <a:moveTo>
                    <a:pt x="296" y="1"/>
                  </a:moveTo>
                  <a:cubicBezTo>
                    <a:pt x="195" y="37"/>
                    <a:pt x="101" y="73"/>
                    <a:pt x="0" y="94"/>
                  </a:cubicBezTo>
                  <a:lnTo>
                    <a:pt x="303" y="1421"/>
                  </a:lnTo>
                  <a:cubicBezTo>
                    <a:pt x="454" y="1393"/>
                    <a:pt x="606" y="1342"/>
                    <a:pt x="757" y="1292"/>
                  </a:cubicBezTo>
                  <a:lnTo>
                    <a:pt x="296"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2"/>
            <p:cNvSpPr/>
            <p:nvPr/>
          </p:nvSpPr>
          <p:spPr>
            <a:xfrm>
              <a:off x="6379145" y="1646318"/>
              <a:ext cx="43859" cy="128188"/>
            </a:xfrm>
            <a:custGeom>
              <a:rect b="b" l="l" r="r" t="t"/>
              <a:pathLst>
                <a:path extrusionOk="0" h="1375" w="47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2"/>
            <p:cNvSpPr/>
            <p:nvPr/>
          </p:nvSpPr>
          <p:spPr>
            <a:xfrm>
              <a:off x="6272109" y="1630842"/>
              <a:ext cx="74187" cy="131917"/>
            </a:xfrm>
            <a:custGeom>
              <a:rect b="b" l="l" r="r" t="t"/>
              <a:pathLst>
                <a:path extrusionOk="0" h="1415" w="795">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2"/>
            <p:cNvSpPr/>
            <p:nvPr/>
          </p:nvSpPr>
          <p:spPr>
            <a:xfrm>
              <a:off x="6177205" y="1595229"/>
              <a:ext cx="103769" cy="125205"/>
            </a:xfrm>
            <a:custGeom>
              <a:rect b="b" l="l" r="r" t="t"/>
              <a:pathLst>
                <a:path extrusionOk="0" h="1343" w="1112">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2"/>
            <p:cNvSpPr/>
            <p:nvPr/>
          </p:nvSpPr>
          <p:spPr>
            <a:xfrm>
              <a:off x="6103205" y="1542835"/>
              <a:ext cx="123272" cy="106932"/>
            </a:xfrm>
            <a:custGeom>
              <a:rect b="b" l="l" r="r" t="t"/>
              <a:pathLst>
                <a:path extrusionOk="0" h="1147" w="1321">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2"/>
            <p:cNvSpPr/>
            <p:nvPr/>
          </p:nvSpPr>
          <p:spPr>
            <a:xfrm>
              <a:off x="6055426" y="1478881"/>
              <a:ext cx="131951" cy="78777"/>
            </a:xfrm>
            <a:custGeom>
              <a:rect b="b" l="l" r="r" t="t"/>
              <a:pathLst>
                <a:path extrusionOk="0" h="845" w="1414">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2"/>
            <p:cNvSpPr/>
            <p:nvPr/>
          </p:nvSpPr>
          <p:spPr>
            <a:xfrm>
              <a:off x="6039282" y="1408308"/>
              <a:ext cx="129338" cy="43817"/>
            </a:xfrm>
            <a:custGeom>
              <a:rect b="b" l="l" r="r" t="t"/>
              <a:pathLst>
                <a:path extrusionOk="0" h="470" w="1386">
                  <a:moveTo>
                    <a:pt x="0" y="1"/>
                  </a:moveTo>
                  <a:cubicBezTo>
                    <a:pt x="7" y="152"/>
                    <a:pt x="7" y="311"/>
                    <a:pt x="29" y="469"/>
                  </a:cubicBezTo>
                  <a:lnTo>
                    <a:pt x="1385" y="304"/>
                  </a:lnTo>
                  <a:cubicBezTo>
                    <a:pt x="1371" y="203"/>
                    <a:pt x="1378" y="102"/>
                    <a:pt x="1363"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2"/>
            <p:cNvSpPr/>
            <p:nvPr/>
          </p:nvSpPr>
          <p:spPr>
            <a:xfrm>
              <a:off x="6608612" y="1210666"/>
              <a:ext cx="128685" cy="93507"/>
            </a:xfrm>
            <a:custGeom>
              <a:rect b="b" l="l" r="r" t="t"/>
              <a:pathLst>
                <a:path extrusionOk="0" h="1003" w="1379">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4" name="Google Shape;1134;p72"/>
          <p:cNvGrpSpPr/>
          <p:nvPr/>
        </p:nvGrpSpPr>
        <p:grpSpPr>
          <a:xfrm>
            <a:off x="5130019" y="2346894"/>
            <a:ext cx="483304" cy="504902"/>
            <a:chOff x="1825800" y="1651625"/>
            <a:chExt cx="568125" cy="591775"/>
          </a:xfrm>
        </p:grpSpPr>
        <p:sp>
          <p:nvSpPr>
            <p:cNvPr id="1135" name="Google Shape;1135;p72"/>
            <p:cNvSpPr/>
            <p:nvPr/>
          </p:nvSpPr>
          <p:spPr>
            <a:xfrm>
              <a:off x="1898925" y="1777225"/>
              <a:ext cx="370875" cy="370500"/>
            </a:xfrm>
            <a:custGeom>
              <a:rect b="b" l="l" r="r" t="t"/>
              <a:pathLst>
                <a:path extrusionOk="0" h="14820" w="14835">
                  <a:moveTo>
                    <a:pt x="7417" y="0"/>
                  </a:moveTo>
                  <a:cubicBezTo>
                    <a:pt x="3338" y="0"/>
                    <a:pt x="23" y="3300"/>
                    <a:pt x="9" y="7382"/>
                  </a:cubicBezTo>
                  <a:cubicBezTo>
                    <a:pt x="1" y="9347"/>
                    <a:pt x="774" y="11235"/>
                    <a:pt x="2160" y="12630"/>
                  </a:cubicBezTo>
                  <a:cubicBezTo>
                    <a:pt x="3543" y="14025"/>
                    <a:pt x="5425" y="14811"/>
                    <a:pt x="7391" y="14819"/>
                  </a:cubicBezTo>
                  <a:cubicBezTo>
                    <a:pt x="7399" y="14819"/>
                    <a:pt x="7407" y="14819"/>
                    <a:pt x="7415" y="14819"/>
                  </a:cubicBezTo>
                  <a:cubicBezTo>
                    <a:pt x="9371" y="14819"/>
                    <a:pt x="11248" y="14046"/>
                    <a:pt x="12637" y="12668"/>
                  </a:cubicBezTo>
                  <a:cubicBezTo>
                    <a:pt x="14032" y="11283"/>
                    <a:pt x="14820" y="9402"/>
                    <a:pt x="14826" y="7437"/>
                  </a:cubicBezTo>
                  <a:cubicBezTo>
                    <a:pt x="14834" y="5472"/>
                    <a:pt x="14061" y="3584"/>
                    <a:pt x="12675" y="2189"/>
                  </a:cubicBezTo>
                  <a:cubicBezTo>
                    <a:pt x="11292" y="795"/>
                    <a:pt x="9410" y="8"/>
                    <a:pt x="7444" y="0"/>
                  </a:cubicBezTo>
                  <a:cubicBezTo>
                    <a:pt x="7435" y="0"/>
                    <a:pt x="7426" y="0"/>
                    <a:pt x="741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2"/>
            <p:cNvSpPr/>
            <p:nvPr/>
          </p:nvSpPr>
          <p:spPr>
            <a:xfrm>
              <a:off x="2121325" y="1651625"/>
              <a:ext cx="272600" cy="287950"/>
            </a:xfrm>
            <a:custGeom>
              <a:rect b="b" l="l" r="r" t="t"/>
              <a:pathLst>
                <a:path extrusionOk="0" h="11518" w="10904">
                  <a:moveTo>
                    <a:pt x="2" y="1"/>
                  </a:moveTo>
                  <a:lnTo>
                    <a:pt x="0" y="11518"/>
                  </a:lnTo>
                  <a:lnTo>
                    <a:pt x="10904" y="11518"/>
                  </a:lnTo>
                  <a:cubicBezTo>
                    <a:pt x="10391" y="5596"/>
                    <a:pt x="5836" y="826"/>
                    <a:pt x="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2"/>
            <p:cNvSpPr/>
            <p:nvPr/>
          </p:nvSpPr>
          <p:spPr>
            <a:xfrm>
              <a:off x="1825800" y="1987150"/>
              <a:ext cx="231900" cy="233575"/>
            </a:xfrm>
            <a:custGeom>
              <a:rect b="b" l="l" r="r" t="t"/>
              <a:pathLst>
                <a:path extrusionOk="0" h="9343" w="9276">
                  <a:moveTo>
                    <a:pt x="0" y="1"/>
                  </a:moveTo>
                  <a:cubicBezTo>
                    <a:pt x="465" y="4930"/>
                    <a:pt x="4350" y="8842"/>
                    <a:pt x="9275" y="9343"/>
                  </a:cubicBezTo>
                  <a:lnTo>
                    <a:pt x="9275"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2"/>
            <p:cNvSpPr/>
            <p:nvPr/>
          </p:nvSpPr>
          <p:spPr>
            <a:xfrm>
              <a:off x="2121325" y="1987150"/>
              <a:ext cx="244350" cy="256250"/>
            </a:xfrm>
            <a:custGeom>
              <a:rect b="b" l="l" r="r" t="t"/>
              <a:pathLst>
                <a:path extrusionOk="0" h="10250" w="9774">
                  <a:moveTo>
                    <a:pt x="0" y="1"/>
                  </a:moveTo>
                  <a:lnTo>
                    <a:pt x="0" y="10249"/>
                  </a:lnTo>
                  <a:cubicBezTo>
                    <a:pt x="5200" y="9514"/>
                    <a:pt x="9280" y="5280"/>
                    <a:pt x="97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2"/>
            <p:cNvSpPr/>
            <p:nvPr/>
          </p:nvSpPr>
          <p:spPr>
            <a:xfrm>
              <a:off x="1851375" y="1730300"/>
              <a:ext cx="206325" cy="209275"/>
            </a:xfrm>
            <a:custGeom>
              <a:rect b="b" l="l" r="r" t="t"/>
              <a:pathLst>
                <a:path extrusionOk="0" h="8371" w="8253">
                  <a:moveTo>
                    <a:pt x="8252" y="1"/>
                  </a:moveTo>
                  <a:cubicBezTo>
                    <a:pt x="3865" y="441"/>
                    <a:pt x="383" y="3959"/>
                    <a:pt x="1" y="8371"/>
                  </a:cubicBezTo>
                  <a:lnTo>
                    <a:pt x="8252" y="8371"/>
                  </a:lnTo>
                  <a:lnTo>
                    <a:pt x="8252"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2"/>
            <p:cNvSpPr/>
            <p:nvPr/>
          </p:nvSpPr>
          <p:spPr>
            <a:xfrm>
              <a:off x="1956875" y="1835225"/>
              <a:ext cx="254975" cy="254475"/>
            </a:xfrm>
            <a:custGeom>
              <a:rect b="b" l="l" r="r" t="t"/>
              <a:pathLst>
                <a:path extrusionOk="0" h="10179" w="10199">
                  <a:moveTo>
                    <a:pt x="5097" y="1"/>
                  </a:moveTo>
                  <a:cubicBezTo>
                    <a:pt x="2296" y="1"/>
                    <a:pt x="21" y="2267"/>
                    <a:pt x="10" y="5070"/>
                  </a:cubicBezTo>
                  <a:cubicBezTo>
                    <a:pt x="0" y="7882"/>
                    <a:pt x="2271" y="10169"/>
                    <a:pt x="5081" y="10179"/>
                  </a:cubicBezTo>
                  <a:cubicBezTo>
                    <a:pt x="5088" y="10179"/>
                    <a:pt x="5095" y="10179"/>
                    <a:pt x="5102" y="10179"/>
                  </a:cubicBezTo>
                  <a:cubicBezTo>
                    <a:pt x="7903" y="10179"/>
                    <a:pt x="10178" y="7912"/>
                    <a:pt x="10189" y="5109"/>
                  </a:cubicBezTo>
                  <a:cubicBezTo>
                    <a:pt x="10199" y="2297"/>
                    <a:pt x="7928" y="10"/>
                    <a:pt x="5118" y="1"/>
                  </a:cubicBezTo>
                  <a:cubicBezTo>
                    <a:pt x="5111" y="1"/>
                    <a:pt x="5104" y="1"/>
                    <a:pt x="5097" y="1"/>
                  </a:cubicBezTo>
                  <a:close/>
                </a:path>
              </a:pathLst>
            </a:custGeom>
            <a:solidFill>
              <a:srgbClr val="F3F5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1" name="Google Shape;1141;p72"/>
          <p:cNvSpPr/>
          <p:nvPr/>
        </p:nvSpPr>
        <p:spPr>
          <a:xfrm>
            <a:off x="7747607" y="3426066"/>
            <a:ext cx="174337" cy="174337"/>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2"/>
          <p:cNvSpPr/>
          <p:nvPr/>
        </p:nvSpPr>
        <p:spPr>
          <a:xfrm>
            <a:off x="8063864" y="3454885"/>
            <a:ext cx="148500" cy="116700"/>
          </a:xfrm>
          <a:prstGeom prst="stripedRightArrow">
            <a:avLst>
              <a:gd fmla="val 50000" name="adj1"/>
              <a:gd fmla="val 50000" name="adj2"/>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2"/>
          <p:cNvSpPr/>
          <p:nvPr/>
        </p:nvSpPr>
        <p:spPr>
          <a:xfrm>
            <a:off x="7165978" y="2775822"/>
            <a:ext cx="118200" cy="118200"/>
          </a:xfrm>
          <a:prstGeom prst="curvedRightArrow">
            <a:avLst>
              <a:gd fmla="val 25000" name="adj1"/>
              <a:gd fmla="val 50000" name="adj2"/>
              <a:gd fmla="val 25000" name="adj3"/>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2"/>
          <p:cNvSpPr/>
          <p:nvPr/>
        </p:nvSpPr>
        <p:spPr>
          <a:xfrm flipH="1">
            <a:off x="7473344" y="2775822"/>
            <a:ext cx="118200" cy="118200"/>
          </a:xfrm>
          <a:prstGeom prst="curvedRightArrow">
            <a:avLst>
              <a:gd fmla="val 25000" name="adj1"/>
              <a:gd fmla="val 50000" name="adj2"/>
              <a:gd fmla="val 25000" name="adj3"/>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grpSp>
        <p:nvGrpSpPr>
          <p:cNvPr id="1149" name="Google Shape;1149;p73"/>
          <p:cNvGrpSpPr/>
          <p:nvPr/>
        </p:nvGrpSpPr>
        <p:grpSpPr>
          <a:xfrm>
            <a:off x="745571" y="1168666"/>
            <a:ext cx="2492868" cy="1379876"/>
            <a:chOff x="2654821" y="2311071"/>
            <a:chExt cx="2279715" cy="1262120"/>
          </a:xfrm>
        </p:grpSpPr>
        <p:grpSp>
          <p:nvGrpSpPr>
            <p:cNvPr id="1150" name="Google Shape;1150;p73"/>
            <p:cNvGrpSpPr/>
            <p:nvPr/>
          </p:nvGrpSpPr>
          <p:grpSpPr>
            <a:xfrm>
              <a:off x="4034269" y="2840745"/>
              <a:ext cx="40212" cy="36437"/>
              <a:chOff x="4293400" y="2574725"/>
              <a:chExt cx="84425" cy="80100"/>
            </a:xfrm>
          </p:grpSpPr>
          <p:sp>
            <p:nvSpPr>
              <p:cNvPr id="1151" name="Google Shape;1151;p73"/>
              <p:cNvSpPr/>
              <p:nvPr/>
            </p:nvSpPr>
            <p:spPr>
              <a:xfrm>
                <a:off x="4293400" y="2574725"/>
                <a:ext cx="57150" cy="45250"/>
              </a:xfrm>
              <a:custGeom>
                <a:rect b="b" l="l" r="r" t="t"/>
                <a:pathLst>
                  <a:path extrusionOk="0" h="1810" w="2286">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1152" name="Google Shape;1152;p73"/>
              <p:cNvSpPr/>
              <p:nvPr/>
            </p:nvSpPr>
            <p:spPr>
              <a:xfrm>
                <a:off x="4299350" y="2589925"/>
                <a:ext cx="78475" cy="64900"/>
              </a:xfrm>
              <a:custGeom>
                <a:rect b="b" l="l" r="r" t="t"/>
                <a:pathLst>
                  <a:path extrusionOk="0" h="2596" w="3139">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73"/>
            <p:cNvGrpSpPr/>
            <p:nvPr/>
          </p:nvGrpSpPr>
          <p:grpSpPr>
            <a:xfrm>
              <a:off x="3894606" y="2334874"/>
              <a:ext cx="913198" cy="518984"/>
              <a:chOff x="4000175" y="1462675"/>
              <a:chExt cx="1917275" cy="1140875"/>
            </a:xfrm>
          </p:grpSpPr>
          <p:sp>
            <p:nvSpPr>
              <p:cNvPr id="1154" name="Google Shape;1154;p73"/>
              <p:cNvSpPr/>
              <p:nvPr/>
            </p:nvSpPr>
            <p:spPr>
              <a:xfrm>
                <a:off x="4178050" y="2433300"/>
                <a:ext cx="60250" cy="65175"/>
              </a:xfrm>
              <a:custGeom>
                <a:rect b="b" l="l" r="r" t="t"/>
                <a:pathLst>
                  <a:path extrusionOk="0" h="2607" w="241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1155" name="Google Shape;1155;p73"/>
              <p:cNvGrpSpPr/>
              <p:nvPr/>
            </p:nvGrpSpPr>
            <p:grpSpPr>
              <a:xfrm>
                <a:off x="4000175" y="1462675"/>
                <a:ext cx="1917275" cy="1140875"/>
                <a:chOff x="4000175" y="1462675"/>
                <a:chExt cx="1917275" cy="1140875"/>
              </a:xfrm>
            </p:grpSpPr>
            <p:sp>
              <p:nvSpPr>
                <p:cNvPr id="1156" name="Google Shape;1156;p73"/>
                <p:cNvSpPr/>
                <p:nvPr/>
              </p:nvSpPr>
              <p:spPr>
                <a:xfrm>
                  <a:off x="4000175" y="2000075"/>
                  <a:ext cx="1545875" cy="510000"/>
                </a:xfrm>
                <a:custGeom>
                  <a:rect b="b" l="l" r="r" t="t"/>
                  <a:pathLst>
                    <a:path extrusionOk="0" h="20400" w="61835">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1157" name="Google Shape;1157;p73"/>
                <p:cNvSpPr/>
                <p:nvPr/>
              </p:nvSpPr>
              <p:spPr>
                <a:xfrm>
                  <a:off x="4624175" y="1521775"/>
                  <a:ext cx="58100" cy="73775"/>
                </a:xfrm>
                <a:custGeom>
                  <a:rect b="b" l="l" r="r" t="t"/>
                  <a:pathLst>
                    <a:path extrusionOk="0" h="2951" w="2324">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3"/>
                <p:cNvSpPr/>
                <p:nvPr/>
              </p:nvSpPr>
              <p:spPr>
                <a:xfrm>
                  <a:off x="4499150" y="1462675"/>
                  <a:ext cx="117200" cy="104100"/>
                </a:xfrm>
                <a:custGeom>
                  <a:rect b="b" l="l" r="r" t="t"/>
                  <a:pathLst>
                    <a:path extrusionOk="0" h="4164" w="4688">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3"/>
                <p:cNvSpPr/>
                <p:nvPr/>
              </p:nvSpPr>
              <p:spPr>
                <a:xfrm>
                  <a:off x="4241800" y="1706950"/>
                  <a:ext cx="130800" cy="246400"/>
                </a:xfrm>
                <a:custGeom>
                  <a:rect b="b" l="l" r="r" t="t"/>
                  <a:pathLst>
                    <a:path extrusionOk="0" h="9856" w="5232">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3"/>
                <p:cNvSpPr/>
                <p:nvPr/>
              </p:nvSpPr>
              <p:spPr>
                <a:xfrm>
                  <a:off x="4015475" y="1586100"/>
                  <a:ext cx="1901975" cy="1017450"/>
                </a:xfrm>
                <a:custGeom>
                  <a:rect b="b" l="l" r="r" t="t"/>
                  <a:pathLst>
                    <a:path extrusionOk="0" h="40698" w="76079">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1161" name="Google Shape;1161;p73"/>
                <p:cNvSpPr/>
                <p:nvPr/>
              </p:nvSpPr>
              <p:spPr>
                <a:xfrm>
                  <a:off x="5538025" y="2213300"/>
                  <a:ext cx="94175" cy="208750"/>
                </a:xfrm>
                <a:custGeom>
                  <a:rect b="b" l="l" r="r" t="t"/>
                  <a:pathLst>
                    <a:path extrusionOk="0" h="8350" w="3767">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2" name="Google Shape;1162;p73"/>
            <p:cNvGrpSpPr/>
            <p:nvPr/>
          </p:nvGrpSpPr>
          <p:grpSpPr>
            <a:xfrm>
              <a:off x="3875768" y="2846704"/>
              <a:ext cx="44796" cy="47366"/>
              <a:chOff x="3960625" y="2587825"/>
              <a:chExt cx="94050" cy="104125"/>
            </a:xfrm>
          </p:grpSpPr>
          <p:sp>
            <p:nvSpPr>
              <p:cNvPr id="1163" name="Google Shape;1163;p73"/>
              <p:cNvSpPr/>
              <p:nvPr/>
            </p:nvSpPr>
            <p:spPr>
              <a:xfrm>
                <a:off x="3960625" y="2587825"/>
                <a:ext cx="94050" cy="51200"/>
              </a:xfrm>
              <a:custGeom>
                <a:rect b="b" l="l" r="r" t="t"/>
                <a:pathLst>
                  <a:path extrusionOk="0" h="2048" w="3762">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1164" name="Google Shape;1164;p73"/>
              <p:cNvSpPr/>
              <p:nvPr/>
            </p:nvSpPr>
            <p:spPr>
              <a:xfrm>
                <a:off x="3963000" y="2596725"/>
                <a:ext cx="86850" cy="95225"/>
              </a:xfrm>
              <a:custGeom>
                <a:rect b="b" l="l" r="r" t="t"/>
                <a:pathLst>
                  <a:path extrusionOk="0" h="3809" w="3474">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73"/>
            <p:cNvGrpSpPr/>
            <p:nvPr/>
          </p:nvGrpSpPr>
          <p:grpSpPr>
            <a:xfrm>
              <a:off x="3782759" y="2807162"/>
              <a:ext cx="82686" cy="85487"/>
              <a:chOff x="3765350" y="2500900"/>
              <a:chExt cx="173600" cy="187925"/>
            </a:xfrm>
          </p:grpSpPr>
          <p:sp>
            <p:nvSpPr>
              <p:cNvPr id="1166" name="Google Shape;1166;p73"/>
              <p:cNvSpPr/>
              <p:nvPr/>
            </p:nvSpPr>
            <p:spPr>
              <a:xfrm>
                <a:off x="3765350" y="2500900"/>
                <a:ext cx="108950" cy="64300"/>
              </a:xfrm>
              <a:custGeom>
                <a:rect b="b" l="l" r="r" t="t"/>
                <a:pathLst>
                  <a:path extrusionOk="0" h="2572" w="4358">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1167" name="Google Shape;1167;p73"/>
              <p:cNvSpPr/>
              <p:nvPr/>
            </p:nvSpPr>
            <p:spPr>
              <a:xfrm>
                <a:off x="3797175" y="2609800"/>
                <a:ext cx="2625" cy="3700"/>
              </a:xfrm>
              <a:custGeom>
                <a:rect b="b" l="l" r="r" t="t"/>
                <a:pathLst>
                  <a:path extrusionOk="0" h="148" w="105">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3"/>
              <p:cNvSpPr/>
              <p:nvPr/>
            </p:nvSpPr>
            <p:spPr>
              <a:xfrm>
                <a:off x="3796125" y="2610325"/>
                <a:ext cx="22525" cy="41875"/>
              </a:xfrm>
              <a:custGeom>
                <a:rect b="b" l="l" r="r" t="t"/>
                <a:pathLst>
                  <a:path extrusionOk="0" h="1675" w="901">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3"/>
              <p:cNvSpPr/>
              <p:nvPr/>
            </p:nvSpPr>
            <p:spPr>
              <a:xfrm>
                <a:off x="3821225" y="2579475"/>
                <a:ext cx="6300" cy="4200"/>
              </a:xfrm>
              <a:custGeom>
                <a:rect b="b" l="l" r="r" t="t"/>
                <a:pathLst>
                  <a:path extrusionOk="0" h="168" w="252">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3"/>
              <p:cNvSpPr/>
              <p:nvPr/>
            </p:nvSpPr>
            <p:spPr>
              <a:xfrm>
                <a:off x="3833800" y="2589400"/>
                <a:ext cx="1575" cy="1600"/>
              </a:xfrm>
              <a:custGeom>
                <a:rect b="b" l="l" r="r" t="t"/>
                <a:pathLst>
                  <a:path extrusionOk="0" h="64" w="63">
                    <a:moveTo>
                      <a:pt x="42" y="1"/>
                    </a:moveTo>
                    <a:lnTo>
                      <a:pt x="0" y="22"/>
                    </a:lnTo>
                    <a:lnTo>
                      <a:pt x="63" y="63"/>
                    </a:lnTo>
                    <a:lnTo>
                      <a:pt x="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3"/>
              <p:cNvSpPr/>
              <p:nvPr/>
            </p:nvSpPr>
            <p:spPr>
              <a:xfrm>
                <a:off x="3774675" y="2506225"/>
                <a:ext cx="164275" cy="182600"/>
              </a:xfrm>
              <a:custGeom>
                <a:rect b="b" l="l" r="r" t="t"/>
                <a:pathLst>
                  <a:path extrusionOk="0" h="7304" w="6571">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2" name="Google Shape;1172;p73"/>
            <p:cNvGrpSpPr/>
            <p:nvPr/>
          </p:nvGrpSpPr>
          <p:grpSpPr>
            <a:xfrm>
              <a:off x="3775674" y="2798496"/>
              <a:ext cx="40545" cy="23564"/>
              <a:chOff x="3750475" y="2481850"/>
              <a:chExt cx="85125" cy="51800"/>
            </a:xfrm>
          </p:grpSpPr>
          <p:sp>
            <p:nvSpPr>
              <p:cNvPr id="1173" name="Google Shape;1173;p73"/>
              <p:cNvSpPr/>
              <p:nvPr/>
            </p:nvSpPr>
            <p:spPr>
              <a:xfrm>
                <a:off x="3762125" y="2492625"/>
                <a:ext cx="64900" cy="36650"/>
              </a:xfrm>
              <a:custGeom>
                <a:rect b="b" l="l" r="r" t="t"/>
                <a:pathLst>
                  <a:path extrusionOk="0" h="1466" w="2596">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3"/>
              <p:cNvSpPr/>
              <p:nvPr/>
            </p:nvSpPr>
            <p:spPr>
              <a:xfrm>
                <a:off x="3750475" y="2481850"/>
                <a:ext cx="85125" cy="51800"/>
              </a:xfrm>
              <a:custGeom>
                <a:rect b="b" l="l" r="r" t="t"/>
                <a:pathLst>
                  <a:path extrusionOk="0" h="2072" w="3405">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1175" name="Google Shape;1175;p73"/>
            <p:cNvGrpSpPr/>
            <p:nvPr/>
          </p:nvGrpSpPr>
          <p:grpSpPr>
            <a:xfrm>
              <a:off x="3716946" y="2776024"/>
              <a:ext cx="81971" cy="76912"/>
              <a:chOff x="3627175" y="2432450"/>
              <a:chExt cx="172100" cy="169075"/>
            </a:xfrm>
          </p:grpSpPr>
          <p:sp>
            <p:nvSpPr>
              <p:cNvPr id="1176" name="Google Shape;1176;p73"/>
              <p:cNvSpPr/>
              <p:nvPr/>
            </p:nvSpPr>
            <p:spPr>
              <a:xfrm>
                <a:off x="3627175" y="2433000"/>
                <a:ext cx="164800" cy="156950"/>
              </a:xfrm>
              <a:custGeom>
                <a:rect b="b" l="l" r="r" t="t"/>
                <a:pathLst>
                  <a:path extrusionOk="0" h="6278" w="6592">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3"/>
              <p:cNvSpPr/>
              <p:nvPr/>
            </p:nvSpPr>
            <p:spPr>
              <a:xfrm>
                <a:off x="3658200" y="2557475"/>
                <a:ext cx="70850" cy="44050"/>
              </a:xfrm>
              <a:custGeom>
                <a:rect b="b" l="l" r="r" t="t"/>
                <a:pathLst>
                  <a:path extrusionOk="0" h="1762" w="2834">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1178" name="Google Shape;1178;p73"/>
              <p:cNvSpPr/>
              <p:nvPr/>
            </p:nvSpPr>
            <p:spPr>
              <a:xfrm>
                <a:off x="3719525" y="2432450"/>
                <a:ext cx="79750" cy="89900"/>
              </a:xfrm>
              <a:custGeom>
                <a:rect b="b" l="l" r="r" t="t"/>
                <a:pathLst>
                  <a:path extrusionOk="0" h="3596" w="319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1179" name="Google Shape;1179;p73"/>
            <p:cNvGrpSpPr/>
            <p:nvPr/>
          </p:nvGrpSpPr>
          <p:grpSpPr>
            <a:xfrm>
              <a:off x="3685682" y="2845624"/>
              <a:ext cx="29311" cy="45055"/>
              <a:chOff x="3561536" y="2585450"/>
              <a:chExt cx="61539" cy="99045"/>
            </a:xfrm>
          </p:grpSpPr>
          <p:sp>
            <p:nvSpPr>
              <p:cNvPr id="1180" name="Google Shape;1180;p73"/>
              <p:cNvSpPr/>
              <p:nvPr/>
            </p:nvSpPr>
            <p:spPr>
              <a:xfrm rot="192277">
                <a:off x="3564002" y="2593849"/>
                <a:ext cx="44498" cy="89472"/>
              </a:xfrm>
              <a:custGeom>
                <a:rect b="b" l="l" r="r" t="t"/>
                <a:pathLst>
                  <a:path extrusionOk="0" h="3579" w="178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3"/>
              <p:cNvSpPr/>
              <p:nvPr/>
            </p:nvSpPr>
            <p:spPr>
              <a:xfrm>
                <a:off x="3580800" y="2585450"/>
                <a:ext cx="42275" cy="93450"/>
              </a:xfrm>
              <a:custGeom>
                <a:rect b="b" l="l" r="r" t="t"/>
                <a:pathLst>
                  <a:path extrusionOk="0" h="3738" w="1691">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1182" name="Google Shape;1182;p73"/>
            <p:cNvGrpSpPr/>
            <p:nvPr/>
          </p:nvGrpSpPr>
          <p:grpSpPr>
            <a:xfrm>
              <a:off x="3849905" y="2572252"/>
              <a:ext cx="74339" cy="119559"/>
              <a:chOff x="3906325" y="1984500"/>
              <a:chExt cx="156075" cy="262825"/>
            </a:xfrm>
          </p:grpSpPr>
          <p:sp>
            <p:nvSpPr>
              <p:cNvPr id="1183" name="Google Shape;1183;p73"/>
              <p:cNvSpPr/>
              <p:nvPr/>
            </p:nvSpPr>
            <p:spPr>
              <a:xfrm>
                <a:off x="3906325" y="1984500"/>
                <a:ext cx="100825" cy="124200"/>
              </a:xfrm>
              <a:custGeom>
                <a:rect b="b" l="l" r="r" t="t"/>
                <a:pathLst>
                  <a:path extrusionOk="0" h="4968" w="4033">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1184" name="Google Shape;1184;p73"/>
              <p:cNvSpPr/>
              <p:nvPr/>
            </p:nvSpPr>
            <p:spPr>
              <a:xfrm>
                <a:off x="3919575" y="1989950"/>
                <a:ext cx="142825" cy="257375"/>
              </a:xfrm>
              <a:custGeom>
                <a:rect b="b" l="l" r="r" t="t"/>
                <a:pathLst>
                  <a:path extrusionOk="0" h="10295" w="5713">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5" name="Google Shape;1185;p73"/>
            <p:cNvGrpSpPr/>
            <p:nvPr/>
          </p:nvGrpSpPr>
          <p:grpSpPr>
            <a:xfrm>
              <a:off x="2654821" y="2414345"/>
              <a:ext cx="667570" cy="558731"/>
              <a:chOff x="1397225" y="1637375"/>
              <a:chExt cx="1401575" cy="1228250"/>
            </a:xfrm>
          </p:grpSpPr>
          <p:sp>
            <p:nvSpPr>
              <p:cNvPr id="1186" name="Google Shape;1186;p73"/>
              <p:cNvSpPr/>
              <p:nvPr/>
            </p:nvSpPr>
            <p:spPr>
              <a:xfrm>
                <a:off x="2050925" y="2362200"/>
                <a:ext cx="747875" cy="497225"/>
              </a:xfrm>
              <a:custGeom>
                <a:rect b="b" l="l" r="r" t="t"/>
                <a:pathLst>
                  <a:path extrusionOk="0" h="19889" w="29915">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1187" name="Google Shape;1187;p73"/>
              <p:cNvGrpSpPr/>
              <p:nvPr/>
            </p:nvGrpSpPr>
            <p:grpSpPr>
              <a:xfrm>
                <a:off x="1397225" y="1637375"/>
                <a:ext cx="1398775" cy="1228250"/>
                <a:chOff x="1397225" y="1637375"/>
                <a:chExt cx="1398775" cy="1228250"/>
              </a:xfrm>
            </p:grpSpPr>
            <p:sp>
              <p:nvSpPr>
                <p:cNvPr id="1188" name="Google Shape;1188;p73"/>
                <p:cNvSpPr/>
                <p:nvPr/>
              </p:nvSpPr>
              <p:spPr>
                <a:xfrm>
                  <a:off x="1397225" y="1637375"/>
                  <a:ext cx="692600" cy="594250"/>
                </a:xfrm>
                <a:custGeom>
                  <a:rect b="b" l="l" r="r" t="t"/>
                  <a:pathLst>
                    <a:path extrusionOk="0" h="23770" w="27704">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3"/>
                <p:cNvSpPr/>
                <p:nvPr/>
              </p:nvSpPr>
              <p:spPr>
                <a:xfrm>
                  <a:off x="1979950" y="2384350"/>
                  <a:ext cx="816050" cy="481275"/>
                </a:xfrm>
                <a:custGeom>
                  <a:rect b="b" l="l" r="r" t="t"/>
                  <a:pathLst>
                    <a:path extrusionOk="0" h="19251" w="32642">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90" name="Google Shape;1190;p73"/>
            <p:cNvGrpSpPr/>
            <p:nvPr/>
          </p:nvGrpSpPr>
          <p:grpSpPr>
            <a:xfrm>
              <a:off x="3230417" y="3103734"/>
              <a:ext cx="282982" cy="280332"/>
              <a:chOff x="2605700" y="3152850"/>
              <a:chExt cx="594125" cy="616250"/>
            </a:xfrm>
          </p:grpSpPr>
          <p:sp>
            <p:nvSpPr>
              <p:cNvPr id="1191" name="Google Shape;1191;p73"/>
              <p:cNvSpPr/>
              <p:nvPr/>
            </p:nvSpPr>
            <p:spPr>
              <a:xfrm>
                <a:off x="2605700" y="3152850"/>
                <a:ext cx="379825" cy="616250"/>
              </a:xfrm>
              <a:custGeom>
                <a:rect b="b" l="l" r="r" t="t"/>
                <a:pathLst>
                  <a:path extrusionOk="0" h="24650" w="15193">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1192" name="Google Shape;1192;p73"/>
              <p:cNvSpPr/>
              <p:nvPr/>
            </p:nvSpPr>
            <p:spPr>
              <a:xfrm>
                <a:off x="2632775" y="3168475"/>
                <a:ext cx="567050" cy="590050"/>
              </a:xfrm>
              <a:custGeom>
                <a:rect b="b" l="l" r="r" t="t"/>
                <a:pathLst>
                  <a:path extrusionOk="0" h="23602" w="22682">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grpSp>
        <p:grpSp>
          <p:nvGrpSpPr>
            <p:cNvPr id="1193" name="Google Shape;1193;p73"/>
            <p:cNvGrpSpPr/>
            <p:nvPr/>
          </p:nvGrpSpPr>
          <p:grpSpPr>
            <a:xfrm>
              <a:off x="3265985" y="3226989"/>
              <a:ext cx="87151" cy="346202"/>
              <a:chOff x="2680375" y="3423800"/>
              <a:chExt cx="182975" cy="761050"/>
            </a:xfrm>
          </p:grpSpPr>
          <p:sp>
            <p:nvSpPr>
              <p:cNvPr id="1194" name="Google Shape;1194;p73"/>
              <p:cNvSpPr/>
              <p:nvPr/>
            </p:nvSpPr>
            <p:spPr>
              <a:xfrm>
                <a:off x="2698650" y="3423800"/>
                <a:ext cx="164700" cy="703875"/>
              </a:xfrm>
              <a:custGeom>
                <a:rect b="b" l="l" r="r" t="t"/>
                <a:pathLst>
                  <a:path extrusionOk="0" h="28155" w="6588">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1195" name="Google Shape;1195;p73"/>
              <p:cNvSpPr/>
              <p:nvPr/>
            </p:nvSpPr>
            <p:spPr>
              <a:xfrm>
                <a:off x="2680375" y="3510050"/>
                <a:ext cx="137075" cy="674800"/>
              </a:xfrm>
              <a:custGeom>
                <a:rect b="b" l="l" r="r" t="t"/>
                <a:pathLst>
                  <a:path extrusionOk="0" h="26992" w="5483">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6" name="Google Shape;1196;p73"/>
            <p:cNvGrpSpPr/>
            <p:nvPr/>
          </p:nvGrpSpPr>
          <p:grpSpPr>
            <a:xfrm>
              <a:off x="3855466" y="3289811"/>
              <a:ext cx="112514" cy="94210"/>
              <a:chOff x="3918000" y="3561900"/>
              <a:chExt cx="236225" cy="207100"/>
            </a:xfrm>
          </p:grpSpPr>
          <p:sp>
            <p:nvSpPr>
              <p:cNvPr id="1197" name="Google Shape;1197;p73"/>
              <p:cNvSpPr/>
              <p:nvPr/>
            </p:nvSpPr>
            <p:spPr>
              <a:xfrm>
                <a:off x="3925800" y="3561900"/>
                <a:ext cx="228425" cy="170000"/>
              </a:xfrm>
              <a:custGeom>
                <a:rect b="b" l="l" r="r" t="t"/>
                <a:pathLst>
                  <a:path extrusionOk="0" h="6800" w="9137">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1198" name="Google Shape;1198;p73"/>
              <p:cNvSpPr/>
              <p:nvPr/>
            </p:nvSpPr>
            <p:spPr>
              <a:xfrm>
                <a:off x="3918000" y="3569675"/>
                <a:ext cx="229150" cy="199325"/>
              </a:xfrm>
              <a:custGeom>
                <a:rect b="b" l="l" r="r" t="t"/>
                <a:pathLst>
                  <a:path extrusionOk="0" h="7973" w="9166">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9" name="Google Shape;1199;p73"/>
            <p:cNvSpPr/>
            <p:nvPr/>
          </p:nvSpPr>
          <p:spPr>
            <a:xfrm>
              <a:off x="3292646" y="3020419"/>
              <a:ext cx="18695" cy="5482"/>
            </a:xfrm>
            <a:custGeom>
              <a:rect b="b" l="l" r="r" t="t"/>
              <a:pathLst>
                <a:path extrusionOk="0" h="482" w="157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3"/>
            <p:cNvSpPr/>
            <p:nvPr/>
          </p:nvSpPr>
          <p:spPr>
            <a:xfrm>
              <a:off x="3260258" y="3010662"/>
              <a:ext cx="26423" cy="16661"/>
            </a:xfrm>
            <a:custGeom>
              <a:rect b="b" l="l" r="r" t="t"/>
              <a:pathLst>
                <a:path extrusionOk="0" h="1465" w="2219">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3"/>
            <p:cNvSpPr/>
            <p:nvPr/>
          </p:nvSpPr>
          <p:spPr>
            <a:xfrm>
              <a:off x="3408744" y="2329870"/>
              <a:ext cx="289769" cy="354333"/>
            </a:xfrm>
            <a:custGeom>
              <a:rect b="b" l="l" r="r" t="t"/>
              <a:pathLst>
                <a:path extrusionOk="0" h="31157" w="24335">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grpSp>
          <p:nvGrpSpPr>
            <p:cNvPr id="1202" name="Google Shape;1202;p73"/>
            <p:cNvGrpSpPr/>
            <p:nvPr/>
          </p:nvGrpSpPr>
          <p:grpSpPr>
            <a:xfrm>
              <a:off x="2905224" y="2311071"/>
              <a:ext cx="596721" cy="528992"/>
              <a:chOff x="1922950" y="1410350"/>
              <a:chExt cx="1252825" cy="1162875"/>
            </a:xfrm>
          </p:grpSpPr>
          <p:sp>
            <p:nvSpPr>
              <p:cNvPr id="1203" name="Google Shape;1203;p73"/>
              <p:cNvSpPr/>
              <p:nvPr/>
            </p:nvSpPr>
            <p:spPr>
              <a:xfrm>
                <a:off x="1988325" y="2333100"/>
                <a:ext cx="52325" cy="65925"/>
              </a:xfrm>
              <a:custGeom>
                <a:rect b="b" l="l" r="r" t="t"/>
                <a:pathLst>
                  <a:path extrusionOk="0" h="2637" w="2093">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3"/>
              <p:cNvSpPr/>
              <p:nvPr/>
            </p:nvSpPr>
            <p:spPr>
              <a:xfrm>
                <a:off x="1953800" y="2242075"/>
                <a:ext cx="23050" cy="54425"/>
              </a:xfrm>
              <a:custGeom>
                <a:rect b="b" l="l" r="r" t="t"/>
                <a:pathLst>
                  <a:path extrusionOk="0" h="2177" w="922">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3"/>
              <p:cNvSpPr/>
              <p:nvPr/>
            </p:nvSpPr>
            <p:spPr>
              <a:xfrm>
                <a:off x="2552225" y="1885325"/>
                <a:ext cx="48150" cy="48675"/>
              </a:xfrm>
              <a:custGeom>
                <a:rect b="b" l="l" r="r" t="t"/>
                <a:pathLst>
                  <a:path extrusionOk="0" h="1947" w="1926">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3"/>
              <p:cNvSpPr/>
              <p:nvPr/>
            </p:nvSpPr>
            <p:spPr>
              <a:xfrm>
                <a:off x="2722750" y="1634775"/>
                <a:ext cx="145950" cy="133925"/>
              </a:xfrm>
              <a:custGeom>
                <a:rect b="b" l="l" r="r" t="t"/>
                <a:pathLst>
                  <a:path extrusionOk="0" h="5357" w="5838">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3"/>
              <p:cNvSpPr/>
              <p:nvPr/>
            </p:nvSpPr>
            <p:spPr>
              <a:xfrm>
                <a:off x="2687175" y="1694400"/>
                <a:ext cx="33500" cy="37675"/>
              </a:xfrm>
              <a:custGeom>
                <a:rect b="b" l="l" r="r" t="t"/>
                <a:pathLst>
                  <a:path extrusionOk="0" h="1507" w="134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3"/>
              <p:cNvSpPr/>
              <p:nvPr/>
            </p:nvSpPr>
            <p:spPr>
              <a:xfrm>
                <a:off x="2605050" y="1520200"/>
                <a:ext cx="42400" cy="26175"/>
              </a:xfrm>
              <a:custGeom>
                <a:rect b="b" l="l" r="r" t="t"/>
                <a:pathLst>
                  <a:path extrusionOk="0" h="1047" w="1696">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3"/>
              <p:cNvSpPr/>
              <p:nvPr/>
            </p:nvSpPr>
            <p:spPr>
              <a:xfrm>
                <a:off x="2443425" y="1547400"/>
                <a:ext cx="109875" cy="60700"/>
              </a:xfrm>
              <a:custGeom>
                <a:rect b="b" l="l" r="r" t="t"/>
                <a:pathLst>
                  <a:path extrusionOk="0" h="2428" w="4395">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3"/>
              <p:cNvSpPr/>
              <p:nvPr/>
            </p:nvSpPr>
            <p:spPr>
              <a:xfrm>
                <a:off x="2580975" y="1547400"/>
                <a:ext cx="48150" cy="32475"/>
              </a:xfrm>
              <a:custGeom>
                <a:rect b="b" l="l" r="r" t="t"/>
                <a:pathLst>
                  <a:path extrusionOk="0" h="1299" w="1926">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3"/>
              <p:cNvSpPr/>
              <p:nvPr/>
            </p:nvSpPr>
            <p:spPr>
              <a:xfrm>
                <a:off x="2474800" y="1600250"/>
                <a:ext cx="142825" cy="88425"/>
              </a:xfrm>
              <a:custGeom>
                <a:rect b="b" l="l" r="r" t="t"/>
                <a:pathLst>
                  <a:path extrusionOk="0" h="3537" w="5713">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3"/>
              <p:cNvSpPr/>
              <p:nvPr/>
            </p:nvSpPr>
            <p:spPr>
              <a:xfrm>
                <a:off x="2638000" y="1637900"/>
                <a:ext cx="69075" cy="67500"/>
              </a:xfrm>
              <a:custGeom>
                <a:rect b="b" l="l" r="r" t="t"/>
                <a:pathLst>
                  <a:path extrusionOk="0" h="2700" w="2763">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3"/>
              <p:cNvSpPr/>
              <p:nvPr/>
            </p:nvSpPr>
            <p:spPr>
              <a:xfrm>
                <a:off x="2686125" y="1510800"/>
                <a:ext cx="62275" cy="87900"/>
              </a:xfrm>
              <a:custGeom>
                <a:rect b="b" l="l" r="r" t="t"/>
                <a:pathLst>
                  <a:path extrusionOk="0" h="3516" w="2491">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3"/>
              <p:cNvSpPr/>
              <p:nvPr/>
            </p:nvSpPr>
            <p:spPr>
              <a:xfrm>
                <a:off x="2799125" y="1455875"/>
                <a:ext cx="96775" cy="158525"/>
              </a:xfrm>
              <a:custGeom>
                <a:rect b="b" l="l" r="r" t="t"/>
                <a:pathLst>
                  <a:path extrusionOk="0" h="6341" w="3871">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3"/>
              <p:cNvSpPr/>
              <p:nvPr/>
            </p:nvSpPr>
            <p:spPr>
              <a:xfrm>
                <a:off x="2744725" y="1557875"/>
                <a:ext cx="36625" cy="48150"/>
              </a:xfrm>
              <a:custGeom>
                <a:rect b="b" l="l" r="r" t="t"/>
                <a:pathLst>
                  <a:path extrusionOk="0" h="1926" w="1465">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3"/>
              <p:cNvSpPr/>
              <p:nvPr/>
            </p:nvSpPr>
            <p:spPr>
              <a:xfrm>
                <a:off x="2789175" y="1410350"/>
                <a:ext cx="386600" cy="302375"/>
              </a:xfrm>
              <a:custGeom>
                <a:rect b="b" l="l" r="r" t="t"/>
                <a:pathLst>
                  <a:path extrusionOk="0" h="12095" w="15464">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3"/>
              <p:cNvSpPr/>
              <p:nvPr/>
            </p:nvSpPr>
            <p:spPr>
              <a:xfrm>
                <a:off x="2905300" y="2401625"/>
                <a:ext cx="91575" cy="98875"/>
              </a:xfrm>
              <a:custGeom>
                <a:rect b="b" l="l" r="r" t="t"/>
                <a:pathLst>
                  <a:path extrusionOk="0" h="3955" w="3663">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3"/>
              <p:cNvSpPr/>
              <p:nvPr/>
            </p:nvSpPr>
            <p:spPr>
              <a:xfrm>
                <a:off x="1922950" y="1659350"/>
                <a:ext cx="1050900" cy="913875"/>
              </a:xfrm>
              <a:custGeom>
                <a:rect b="b" l="l" r="r" t="t"/>
                <a:pathLst>
                  <a:path extrusionOk="0" h="36555" w="42036">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grpSp>
        <p:sp>
          <p:nvSpPr>
            <p:cNvPr id="1219" name="Google Shape;1219;p73"/>
            <p:cNvSpPr/>
            <p:nvPr/>
          </p:nvSpPr>
          <p:spPr>
            <a:xfrm>
              <a:off x="3216902" y="3020658"/>
              <a:ext cx="15456" cy="5959"/>
            </a:xfrm>
            <a:custGeom>
              <a:rect b="b" l="l" r="r" t="t"/>
              <a:pathLst>
                <a:path extrusionOk="0" h="524" w="1298">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3"/>
            <p:cNvSpPr/>
            <p:nvPr/>
          </p:nvSpPr>
          <p:spPr>
            <a:xfrm>
              <a:off x="3243063" y="3010423"/>
              <a:ext cx="19695" cy="13340"/>
            </a:xfrm>
            <a:custGeom>
              <a:rect b="b" l="l" r="r" t="t"/>
              <a:pathLst>
                <a:path extrusionOk="0" h="1173" w="1654">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3"/>
            <p:cNvSpPr/>
            <p:nvPr/>
          </p:nvSpPr>
          <p:spPr>
            <a:xfrm>
              <a:off x="3173297" y="2986859"/>
              <a:ext cx="73267" cy="24997"/>
            </a:xfrm>
            <a:custGeom>
              <a:rect b="b" l="l" r="r" t="t"/>
              <a:pathLst>
                <a:path extrusionOk="0" h="2198" w="6153">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3"/>
            <p:cNvSpPr/>
            <p:nvPr/>
          </p:nvSpPr>
          <p:spPr>
            <a:xfrm>
              <a:off x="3371128" y="3527019"/>
              <a:ext cx="18695" cy="10247"/>
            </a:xfrm>
            <a:custGeom>
              <a:rect b="b" l="l" r="r" t="t"/>
              <a:pathLst>
                <a:path extrusionOk="0" h="901" w="157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3"/>
            <p:cNvSpPr/>
            <p:nvPr/>
          </p:nvSpPr>
          <p:spPr>
            <a:xfrm>
              <a:off x="3183264" y="3080853"/>
              <a:ext cx="38140" cy="16672"/>
            </a:xfrm>
            <a:custGeom>
              <a:rect b="b" l="l" r="r" t="t"/>
              <a:pathLst>
                <a:path extrusionOk="0" h="1466" w="3203">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3"/>
            <p:cNvSpPr/>
            <p:nvPr/>
          </p:nvSpPr>
          <p:spPr>
            <a:xfrm>
              <a:off x="3163092" y="3070629"/>
              <a:ext cx="23172" cy="20709"/>
            </a:xfrm>
            <a:custGeom>
              <a:rect b="b" l="l" r="r" t="t"/>
              <a:pathLst>
                <a:path extrusionOk="0" h="1821" w="1946">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3"/>
            <p:cNvSpPr/>
            <p:nvPr/>
          </p:nvSpPr>
          <p:spPr>
            <a:xfrm>
              <a:off x="3150875" y="3043494"/>
              <a:ext cx="32150" cy="30467"/>
            </a:xfrm>
            <a:custGeom>
              <a:rect b="b" l="l" r="r" t="t"/>
              <a:pathLst>
                <a:path extrusionOk="0" h="2679" w="270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3"/>
            <p:cNvSpPr/>
            <p:nvPr/>
          </p:nvSpPr>
          <p:spPr>
            <a:xfrm>
              <a:off x="3140409" y="3037308"/>
              <a:ext cx="43617" cy="20948"/>
            </a:xfrm>
            <a:custGeom>
              <a:rect b="b" l="l" r="r" t="t"/>
              <a:pathLst>
                <a:path extrusionOk="0" h="1842" w="3663">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3"/>
            <p:cNvSpPr/>
            <p:nvPr/>
          </p:nvSpPr>
          <p:spPr>
            <a:xfrm>
              <a:off x="3134431" y="3048737"/>
              <a:ext cx="17206" cy="9519"/>
            </a:xfrm>
            <a:custGeom>
              <a:rect b="b" l="l" r="r" t="t"/>
              <a:pathLst>
                <a:path extrusionOk="0" h="837" w="1445">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3"/>
            <p:cNvSpPr/>
            <p:nvPr/>
          </p:nvSpPr>
          <p:spPr>
            <a:xfrm>
              <a:off x="3142159" y="3021841"/>
              <a:ext cx="7978" cy="16672"/>
            </a:xfrm>
            <a:custGeom>
              <a:rect b="b" l="l" r="r" t="t"/>
              <a:pathLst>
                <a:path extrusionOk="0" h="1466" w="67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3"/>
            <p:cNvSpPr/>
            <p:nvPr/>
          </p:nvSpPr>
          <p:spPr>
            <a:xfrm>
              <a:off x="3120487" y="3025651"/>
              <a:ext cx="28411" cy="28568"/>
            </a:xfrm>
            <a:custGeom>
              <a:rect b="b" l="l" r="r" t="t"/>
              <a:pathLst>
                <a:path extrusionOk="0" h="2512" w="2386">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3"/>
            <p:cNvSpPr/>
            <p:nvPr/>
          </p:nvSpPr>
          <p:spPr>
            <a:xfrm>
              <a:off x="2965761" y="2909287"/>
              <a:ext cx="196343" cy="138983"/>
            </a:xfrm>
            <a:custGeom>
              <a:rect b="b" l="l" r="r" t="t"/>
              <a:pathLst>
                <a:path extrusionOk="0" h="12221" w="16489">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3"/>
            <p:cNvSpPr/>
            <p:nvPr/>
          </p:nvSpPr>
          <p:spPr>
            <a:xfrm>
              <a:off x="3378594" y="3107749"/>
              <a:ext cx="19445" cy="26657"/>
            </a:xfrm>
            <a:custGeom>
              <a:rect b="b" l="l" r="r" t="t"/>
              <a:pathLst>
                <a:path extrusionOk="0" h="2344" w="1633">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3"/>
            <p:cNvSpPr/>
            <p:nvPr/>
          </p:nvSpPr>
          <p:spPr>
            <a:xfrm>
              <a:off x="3354434" y="3105122"/>
              <a:ext cx="27661" cy="28807"/>
            </a:xfrm>
            <a:custGeom>
              <a:rect b="b" l="l" r="r" t="t"/>
              <a:pathLst>
                <a:path extrusionOk="0" h="2533" w="2323">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3"/>
            <p:cNvSpPr/>
            <p:nvPr/>
          </p:nvSpPr>
          <p:spPr>
            <a:xfrm>
              <a:off x="3331012" y="3088711"/>
              <a:ext cx="34639" cy="49743"/>
            </a:xfrm>
            <a:custGeom>
              <a:rect b="b" l="l" r="r" t="t"/>
              <a:pathLst>
                <a:path extrusionOk="0" h="4374" w="2909">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3"/>
            <p:cNvSpPr/>
            <p:nvPr/>
          </p:nvSpPr>
          <p:spPr>
            <a:xfrm>
              <a:off x="3250041" y="3063487"/>
              <a:ext cx="91450" cy="78538"/>
            </a:xfrm>
            <a:custGeom>
              <a:rect b="b" l="l" r="r" t="t"/>
              <a:pathLst>
                <a:path extrusionOk="0" h="6906" w="768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3"/>
            <p:cNvSpPr/>
            <p:nvPr/>
          </p:nvSpPr>
          <p:spPr>
            <a:xfrm>
              <a:off x="3209425" y="3061815"/>
              <a:ext cx="82733" cy="112565"/>
            </a:xfrm>
            <a:custGeom>
              <a:rect b="b" l="l" r="r" t="t"/>
              <a:pathLst>
                <a:path extrusionOk="0" h="9898" w="6948">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3"/>
            <p:cNvSpPr/>
            <p:nvPr/>
          </p:nvSpPr>
          <p:spPr>
            <a:xfrm>
              <a:off x="3195231" y="3136533"/>
              <a:ext cx="40867" cy="42852"/>
            </a:xfrm>
            <a:custGeom>
              <a:rect b="b" l="l" r="r" t="t"/>
              <a:pathLst>
                <a:path extrusionOk="0" h="3768" w="3432">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3"/>
            <p:cNvSpPr/>
            <p:nvPr/>
          </p:nvSpPr>
          <p:spPr>
            <a:xfrm>
              <a:off x="3192980" y="3146290"/>
              <a:ext cx="88711" cy="124938"/>
            </a:xfrm>
            <a:custGeom>
              <a:rect b="b" l="l" r="r" t="t"/>
              <a:pathLst>
                <a:path extrusionOk="0" h="10986" w="745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3"/>
            <p:cNvSpPr/>
            <p:nvPr/>
          </p:nvSpPr>
          <p:spPr>
            <a:xfrm>
              <a:off x="3275452" y="3211250"/>
              <a:ext cx="85722" cy="91389"/>
            </a:xfrm>
            <a:custGeom>
              <a:rect b="b" l="l" r="r" t="t"/>
              <a:pathLst>
                <a:path extrusionOk="0" h="8036" w="7199">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239" name="Google Shape;1239;p73"/>
            <p:cNvSpPr/>
            <p:nvPr/>
          </p:nvSpPr>
          <p:spPr>
            <a:xfrm>
              <a:off x="3327273" y="3275982"/>
              <a:ext cx="58811" cy="59262"/>
            </a:xfrm>
            <a:custGeom>
              <a:rect b="b" l="l" r="r" t="t"/>
              <a:pathLst>
                <a:path extrusionOk="0" h="5211" w="4939">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1240" name="Google Shape;1240;p73"/>
            <p:cNvSpPr/>
            <p:nvPr/>
          </p:nvSpPr>
          <p:spPr>
            <a:xfrm>
              <a:off x="3363150" y="3352838"/>
              <a:ext cx="34889" cy="37848"/>
            </a:xfrm>
            <a:custGeom>
              <a:rect b="b" l="l" r="r" t="t"/>
              <a:pathLst>
                <a:path extrusionOk="0" h="3328" w="293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1" name="Google Shape;1241;p73"/>
            <p:cNvGrpSpPr/>
            <p:nvPr/>
          </p:nvGrpSpPr>
          <p:grpSpPr>
            <a:xfrm>
              <a:off x="3280929" y="3294542"/>
              <a:ext cx="109894" cy="272224"/>
              <a:chOff x="2711750" y="3572300"/>
              <a:chExt cx="230725" cy="598425"/>
            </a:xfrm>
          </p:grpSpPr>
          <p:sp>
            <p:nvSpPr>
              <p:cNvPr id="1242" name="Google Shape;1242;p73"/>
              <p:cNvSpPr/>
              <p:nvPr/>
            </p:nvSpPr>
            <p:spPr>
              <a:xfrm>
                <a:off x="2711750" y="3572300"/>
                <a:ext cx="230725" cy="538800"/>
              </a:xfrm>
              <a:custGeom>
                <a:rect b="b" l="l" r="r" t="t"/>
                <a:pathLst>
                  <a:path extrusionOk="0" h="21552" w="9229">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3"/>
              <p:cNvSpPr/>
              <p:nvPr/>
            </p:nvSpPr>
            <p:spPr>
              <a:xfrm>
                <a:off x="2804875" y="4134625"/>
                <a:ext cx="51800" cy="36100"/>
              </a:xfrm>
              <a:custGeom>
                <a:rect b="b" l="l" r="r" t="t"/>
                <a:pathLst>
                  <a:path extrusionOk="0" h="1444" w="2072">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4" name="Google Shape;1244;p73"/>
            <p:cNvSpPr/>
            <p:nvPr/>
          </p:nvSpPr>
          <p:spPr>
            <a:xfrm>
              <a:off x="4563295" y="2964728"/>
              <a:ext cx="12467" cy="27863"/>
            </a:xfrm>
            <a:custGeom>
              <a:rect b="b" l="l" r="r" t="t"/>
              <a:pathLst>
                <a:path extrusionOk="0" h="2450" w="1047">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5" name="Google Shape;1245;p73"/>
            <p:cNvGrpSpPr/>
            <p:nvPr/>
          </p:nvGrpSpPr>
          <p:grpSpPr>
            <a:xfrm>
              <a:off x="3790439" y="2408636"/>
              <a:ext cx="73017" cy="75684"/>
              <a:chOff x="3781475" y="1624825"/>
              <a:chExt cx="153300" cy="166375"/>
            </a:xfrm>
          </p:grpSpPr>
          <p:sp>
            <p:nvSpPr>
              <p:cNvPr id="1246" name="Google Shape;1246;p73"/>
              <p:cNvSpPr/>
              <p:nvPr/>
            </p:nvSpPr>
            <p:spPr>
              <a:xfrm>
                <a:off x="3845300" y="1624825"/>
                <a:ext cx="89475" cy="60700"/>
              </a:xfrm>
              <a:custGeom>
                <a:rect b="b" l="l" r="r" t="t"/>
                <a:pathLst>
                  <a:path extrusionOk="0" h="2428" w="3579">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3"/>
              <p:cNvSpPr/>
              <p:nvPr/>
            </p:nvSpPr>
            <p:spPr>
              <a:xfrm>
                <a:off x="3875625" y="1704850"/>
                <a:ext cx="21475" cy="18350"/>
              </a:xfrm>
              <a:custGeom>
                <a:rect b="b" l="l" r="r" t="t"/>
                <a:pathLst>
                  <a:path extrusionOk="0" h="734" w="859">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3"/>
              <p:cNvSpPr/>
              <p:nvPr/>
            </p:nvSpPr>
            <p:spPr>
              <a:xfrm>
                <a:off x="3883475" y="1716375"/>
                <a:ext cx="39275" cy="43425"/>
              </a:xfrm>
              <a:custGeom>
                <a:rect b="b" l="l" r="r" t="t"/>
                <a:pathLst>
                  <a:path extrusionOk="0" h="1737" w="1571">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3"/>
              <p:cNvSpPr/>
              <p:nvPr/>
            </p:nvSpPr>
            <p:spPr>
              <a:xfrm>
                <a:off x="3781475" y="1649925"/>
                <a:ext cx="102550" cy="141275"/>
              </a:xfrm>
              <a:custGeom>
                <a:rect b="b" l="l" r="r" t="t"/>
                <a:pathLst>
                  <a:path extrusionOk="0" h="5651" w="4102">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0" name="Google Shape;1250;p73"/>
            <p:cNvSpPr/>
            <p:nvPr/>
          </p:nvSpPr>
          <p:spPr>
            <a:xfrm>
              <a:off x="4614379" y="2777935"/>
              <a:ext cx="83472" cy="139700"/>
            </a:xfrm>
            <a:custGeom>
              <a:rect b="b" l="l" r="r" t="t"/>
              <a:pathLst>
                <a:path extrusionOk="0" h="12284" w="701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3"/>
            <p:cNvSpPr/>
            <p:nvPr/>
          </p:nvSpPr>
          <p:spPr>
            <a:xfrm>
              <a:off x="4580490" y="2850992"/>
              <a:ext cx="28661" cy="38087"/>
            </a:xfrm>
            <a:custGeom>
              <a:rect b="b" l="l" r="r" t="t"/>
              <a:pathLst>
                <a:path extrusionOk="0" h="3349" w="2407">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3"/>
            <p:cNvSpPr/>
            <p:nvPr/>
          </p:nvSpPr>
          <p:spPr>
            <a:xfrm>
              <a:off x="4566534" y="2807208"/>
              <a:ext cx="32650" cy="53553"/>
            </a:xfrm>
            <a:custGeom>
              <a:rect b="b" l="l" r="r" t="t"/>
              <a:pathLst>
                <a:path extrusionOk="0" h="4709" w="2742">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3"/>
            <p:cNvSpPr/>
            <p:nvPr/>
          </p:nvSpPr>
          <p:spPr>
            <a:xfrm>
              <a:off x="4301938" y="2737722"/>
              <a:ext cx="211787" cy="95438"/>
            </a:xfrm>
            <a:custGeom>
              <a:rect b="b" l="l" r="r" t="t"/>
              <a:pathLst>
                <a:path extrusionOk="0" h="8392" w="17786">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3"/>
            <p:cNvSpPr/>
            <p:nvPr/>
          </p:nvSpPr>
          <p:spPr>
            <a:xfrm>
              <a:off x="4718522" y="3165089"/>
              <a:ext cx="67277" cy="54986"/>
            </a:xfrm>
            <a:custGeom>
              <a:rect b="b" l="l" r="r" t="t"/>
              <a:pathLst>
                <a:path extrusionOk="0" h="4835" w="565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3"/>
            <p:cNvSpPr/>
            <p:nvPr/>
          </p:nvSpPr>
          <p:spPr>
            <a:xfrm>
              <a:off x="4567785" y="3016610"/>
              <a:ext cx="54822" cy="91389"/>
            </a:xfrm>
            <a:custGeom>
              <a:rect b="b" l="l" r="r" t="t"/>
              <a:pathLst>
                <a:path extrusionOk="0" h="8036" w="4604">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3"/>
            <p:cNvSpPr/>
            <p:nvPr/>
          </p:nvSpPr>
          <p:spPr>
            <a:xfrm>
              <a:off x="4595934" y="3205063"/>
              <a:ext cx="26673" cy="13340"/>
            </a:xfrm>
            <a:custGeom>
              <a:rect b="b" l="l" r="r" t="t"/>
              <a:pathLst>
                <a:path extrusionOk="0" h="1173" w="224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7" name="Google Shape;1257;p73"/>
            <p:cNvGrpSpPr/>
            <p:nvPr/>
          </p:nvGrpSpPr>
          <p:grpSpPr>
            <a:xfrm>
              <a:off x="4403342" y="3107749"/>
              <a:ext cx="316680" cy="101374"/>
              <a:chOff x="5068275" y="3161675"/>
              <a:chExt cx="664875" cy="222850"/>
            </a:xfrm>
          </p:grpSpPr>
          <p:sp>
            <p:nvSpPr>
              <p:cNvPr id="1258" name="Google Shape;1258;p73"/>
              <p:cNvSpPr/>
              <p:nvPr/>
            </p:nvSpPr>
            <p:spPr>
              <a:xfrm>
                <a:off x="5408300" y="3224425"/>
                <a:ext cx="96775" cy="107800"/>
              </a:xfrm>
              <a:custGeom>
                <a:rect b="b" l="l" r="r" t="t"/>
                <a:pathLst>
                  <a:path extrusionOk="0" h="4312" w="3871">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3"/>
              <p:cNvSpPr/>
              <p:nvPr/>
            </p:nvSpPr>
            <p:spPr>
              <a:xfrm>
                <a:off x="5587700" y="3253200"/>
                <a:ext cx="145450" cy="131325"/>
              </a:xfrm>
              <a:custGeom>
                <a:rect b="b" l="l" r="r" t="t"/>
                <a:pathLst>
                  <a:path extrusionOk="0" h="5253" w="5818">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3"/>
              <p:cNvSpPr/>
              <p:nvPr/>
            </p:nvSpPr>
            <p:spPr>
              <a:xfrm>
                <a:off x="5268100" y="3181025"/>
                <a:ext cx="143350" cy="129750"/>
              </a:xfrm>
              <a:custGeom>
                <a:rect b="b" l="l" r="r" t="t"/>
                <a:pathLst>
                  <a:path extrusionOk="0" h="5190" w="5734">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3"/>
              <p:cNvSpPr/>
              <p:nvPr/>
            </p:nvSpPr>
            <p:spPr>
              <a:xfrm>
                <a:off x="5068275" y="3161675"/>
                <a:ext cx="431050" cy="221800"/>
              </a:xfrm>
              <a:custGeom>
                <a:rect b="b" l="l" r="r" t="t"/>
                <a:pathLst>
                  <a:path extrusionOk="0" h="8872" w="17242">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2" name="Google Shape;1262;p73"/>
            <p:cNvSpPr/>
            <p:nvPr/>
          </p:nvSpPr>
          <p:spPr>
            <a:xfrm>
              <a:off x="4437231" y="3100607"/>
              <a:ext cx="29912" cy="37370"/>
            </a:xfrm>
            <a:custGeom>
              <a:rect b="b" l="l" r="r" t="t"/>
              <a:pathLst>
                <a:path extrusionOk="0" h="3286" w="2512">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3"/>
            <p:cNvSpPr/>
            <p:nvPr/>
          </p:nvSpPr>
          <p:spPr>
            <a:xfrm>
              <a:off x="4503746" y="3099174"/>
              <a:ext cx="65289" cy="42135"/>
            </a:xfrm>
            <a:custGeom>
              <a:rect b="b" l="l" r="r" t="t"/>
              <a:pathLst>
                <a:path extrusionOk="0" h="3705" w="5483">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3"/>
            <p:cNvSpPr/>
            <p:nvPr/>
          </p:nvSpPr>
          <p:spPr>
            <a:xfrm>
              <a:off x="4442708" y="2983061"/>
              <a:ext cx="56823" cy="104945"/>
            </a:xfrm>
            <a:custGeom>
              <a:rect b="b" l="l" r="r" t="t"/>
              <a:pathLst>
                <a:path extrusionOk="0" h="9228" w="4772">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3"/>
            <p:cNvSpPr/>
            <p:nvPr/>
          </p:nvSpPr>
          <p:spPr>
            <a:xfrm>
              <a:off x="4450186" y="3045644"/>
              <a:ext cx="36139" cy="29750"/>
            </a:xfrm>
            <a:custGeom>
              <a:rect b="b" l="l" r="r" t="t"/>
              <a:pathLst>
                <a:path extrusionOk="0" h="2616" w="3035">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3"/>
            <p:cNvSpPr/>
            <p:nvPr/>
          </p:nvSpPr>
          <p:spPr>
            <a:xfrm>
              <a:off x="4429753" y="2990191"/>
              <a:ext cx="55822" cy="61650"/>
            </a:xfrm>
            <a:custGeom>
              <a:rect b="b" l="l" r="r" t="t"/>
              <a:pathLst>
                <a:path extrusionOk="0" h="5421" w="4688">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3"/>
            <p:cNvSpPr/>
            <p:nvPr/>
          </p:nvSpPr>
          <p:spPr>
            <a:xfrm>
              <a:off x="4413309" y="3004475"/>
              <a:ext cx="58061" cy="103285"/>
            </a:xfrm>
            <a:custGeom>
              <a:rect b="b" l="l" r="r" t="t"/>
              <a:pathLst>
                <a:path extrusionOk="0" h="9082" w="4876">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3"/>
            <p:cNvSpPr/>
            <p:nvPr/>
          </p:nvSpPr>
          <p:spPr>
            <a:xfrm>
              <a:off x="4375443" y="2948079"/>
              <a:ext cx="61050" cy="131125"/>
            </a:xfrm>
            <a:custGeom>
              <a:rect b="b" l="l" r="r" t="t"/>
              <a:pathLst>
                <a:path extrusionOk="0" h="11530" w="5127">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3"/>
            <p:cNvSpPr/>
            <p:nvPr/>
          </p:nvSpPr>
          <p:spPr>
            <a:xfrm>
              <a:off x="4343054" y="2959975"/>
              <a:ext cx="35389" cy="43557"/>
            </a:xfrm>
            <a:custGeom>
              <a:rect b="b" l="l" r="r" t="t"/>
              <a:pathLst>
                <a:path extrusionOk="0" h="3830" w="2972">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3"/>
            <p:cNvSpPr/>
            <p:nvPr/>
          </p:nvSpPr>
          <p:spPr>
            <a:xfrm>
              <a:off x="3793178" y="2712975"/>
              <a:ext cx="26423" cy="30945"/>
            </a:xfrm>
            <a:custGeom>
              <a:rect b="b" l="l" r="r" t="t"/>
              <a:pathLst>
                <a:path extrusionOk="0" h="2721" w="2219">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3"/>
            <p:cNvSpPr/>
            <p:nvPr/>
          </p:nvSpPr>
          <p:spPr>
            <a:xfrm>
              <a:off x="3772256" y="2560208"/>
              <a:ext cx="138282" cy="153495"/>
            </a:xfrm>
            <a:custGeom>
              <a:rect b="b" l="l" r="r" t="t"/>
              <a:pathLst>
                <a:path extrusionOk="0" h="13497" w="11613">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3"/>
            <p:cNvSpPr/>
            <p:nvPr/>
          </p:nvSpPr>
          <p:spPr>
            <a:xfrm>
              <a:off x="3810372" y="2589242"/>
              <a:ext cx="68528" cy="147786"/>
            </a:xfrm>
            <a:custGeom>
              <a:rect b="b" l="l" r="r" t="t"/>
              <a:pathLst>
                <a:path extrusionOk="0" h="12995" w="5755">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3"/>
            <p:cNvSpPr/>
            <p:nvPr/>
          </p:nvSpPr>
          <p:spPr>
            <a:xfrm>
              <a:off x="3883127" y="2693471"/>
              <a:ext cx="27411" cy="23803"/>
            </a:xfrm>
            <a:custGeom>
              <a:rect b="b" l="l" r="r" t="t"/>
              <a:pathLst>
                <a:path extrusionOk="0" h="2093" w="2302">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3"/>
            <p:cNvSpPr/>
            <p:nvPr/>
          </p:nvSpPr>
          <p:spPr>
            <a:xfrm>
              <a:off x="3870422" y="2710598"/>
              <a:ext cx="43605" cy="22620"/>
            </a:xfrm>
            <a:custGeom>
              <a:rect b="b" l="l" r="r" t="t"/>
              <a:pathLst>
                <a:path extrusionOk="0" h="1989" w="3662">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3"/>
            <p:cNvSpPr/>
            <p:nvPr/>
          </p:nvSpPr>
          <p:spPr>
            <a:xfrm>
              <a:off x="3871910" y="2726065"/>
              <a:ext cx="33901" cy="23803"/>
            </a:xfrm>
            <a:custGeom>
              <a:rect b="b" l="l" r="r" t="t"/>
              <a:pathLst>
                <a:path extrusionOk="0" h="2093" w="2847">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3"/>
            <p:cNvSpPr/>
            <p:nvPr/>
          </p:nvSpPr>
          <p:spPr>
            <a:xfrm>
              <a:off x="3888104" y="2727737"/>
              <a:ext cx="57573" cy="42601"/>
            </a:xfrm>
            <a:custGeom>
              <a:rect b="b" l="l" r="r" t="t"/>
              <a:pathLst>
                <a:path extrusionOk="0" h="3746" w="4835">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3"/>
            <p:cNvSpPr/>
            <p:nvPr/>
          </p:nvSpPr>
          <p:spPr>
            <a:xfrm>
              <a:off x="3848488" y="2796972"/>
              <a:ext cx="39628" cy="24519"/>
            </a:xfrm>
            <a:custGeom>
              <a:rect b="b" l="l" r="r" t="t"/>
              <a:pathLst>
                <a:path extrusionOk="0" h="2156" w="3328">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3"/>
            <p:cNvSpPr/>
            <p:nvPr/>
          </p:nvSpPr>
          <p:spPr>
            <a:xfrm>
              <a:off x="3851727" y="2789842"/>
              <a:ext cx="34151" cy="14284"/>
            </a:xfrm>
            <a:custGeom>
              <a:rect b="b" l="l" r="r" t="t"/>
              <a:pathLst>
                <a:path extrusionOk="0" h="1256" w="2868">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3"/>
            <p:cNvSpPr/>
            <p:nvPr/>
          </p:nvSpPr>
          <p:spPr>
            <a:xfrm>
              <a:off x="3869672" y="2845760"/>
              <a:ext cx="12967" cy="23803"/>
            </a:xfrm>
            <a:custGeom>
              <a:rect b="b" l="l" r="r" t="t"/>
              <a:pathLst>
                <a:path extrusionOk="0" h="2093" w="1089">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3"/>
            <p:cNvSpPr/>
            <p:nvPr/>
          </p:nvSpPr>
          <p:spPr>
            <a:xfrm>
              <a:off x="3863444" y="2836958"/>
              <a:ext cx="12467" cy="15000"/>
            </a:xfrm>
            <a:custGeom>
              <a:rect b="b" l="l" r="r" t="t"/>
              <a:pathLst>
                <a:path extrusionOk="0" h="1319" w="1047">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3"/>
            <p:cNvSpPr/>
            <p:nvPr/>
          </p:nvSpPr>
          <p:spPr>
            <a:xfrm>
              <a:off x="3844761" y="2824346"/>
              <a:ext cx="25923" cy="21665"/>
            </a:xfrm>
            <a:custGeom>
              <a:rect b="b" l="l" r="r" t="t"/>
              <a:pathLst>
                <a:path extrusionOk="0" h="1905" w="2177">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3"/>
            <p:cNvSpPr/>
            <p:nvPr/>
          </p:nvSpPr>
          <p:spPr>
            <a:xfrm>
              <a:off x="3830555" y="2811734"/>
              <a:ext cx="20195" cy="12146"/>
            </a:xfrm>
            <a:custGeom>
              <a:rect b="b" l="l" r="r" t="t"/>
              <a:pathLst>
                <a:path extrusionOk="0" h="1068" w="1696">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3"/>
            <p:cNvSpPr/>
            <p:nvPr/>
          </p:nvSpPr>
          <p:spPr>
            <a:xfrm>
              <a:off x="3804645" y="2793401"/>
              <a:ext cx="47594" cy="21903"/>
            </a:xfrm>
            <a:custGeom>
              <a:rect b="b" l="l" r="r" t="t"/>
              <a:pathLst>
                <a:path extrusionOk="0" h="1926" w="3997">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3"/>
            <p:cNvSpPr/>
            <p:nvPr/>
          </p:nvSpPr>
          <p:spPr>
            <a:xfrm>
              <a:off x="3831556" y="2741054"/>
              <a:ext cx="63038" cy="50699"/>
            </a:xfrm>
            <a:custGeom>
              <a:rect b="b" l="l" r="r" t="t"/>
              <a:pathLst>
                <a:path extrusionOk="0" h="4458" w="5294">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3"/>
            <p:cNvSpPr/>
            <p:nvPr/>
          </p:nvSpPr>
          <p:spPr>
            <a:xfrm>
              <a:off x="3819089" y="2776036"/>
              <a:ext cx="50345" cy="20948"/>
            </a:xfrm>
            <a:custGeom>
              <a:rect b="b" l="l" r="r" t="t"/>
              <a:pathLst>
                <a:path extrusionOk="0" h="1842" w="4228">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3"/>
            <p:cNvSpPr/>
            <p:nvPr/>
          </p:nvSpPr>
          <p:spPr>
            <a:xfrm>
              <a:off x="3779972" y="2741293"/>
              <a:ext cx="57323" cy="65449"/>
            </a:xfrm>
            <a:custGeom>
              <a:rect b="b" l="l" r="r" t="t"/>
              <a:pathLst>
                <a:path extrusionOk="0" h="5755" w="4814">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3"/>
            <p:cNvSpPr/>
            <p:nvPr/>
          </p:nvSpPr>
          <p:spPr>
            <a:xfrm>
              <a:off x="3764778" y="2755577"/>
              <a:ext cx="24672" cy="21426"/>
            </a:xfrm>
            <a:custGeom>
              <a:rect b="b" l="l" r="r" t="t"/>
              <a:pathLst>
                <a:path extrusionOk="0" h="1884" w="2072">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3"/>
            <p:cNvSpPr/>
            <p:nvPr/>
          </p:nvSpPr>
          <p:spPr>
            <a:xfrm>
              <a:off x="3762540" y="2773181"/>
              <a:ext cx="19445" cy="15956"/>
            </a:xfrm>
            <a:custGeom>
              <a:rect b="b" l="l" r="r" t="t"/>
              <a:pathLst>
                <a:path extrusionOk="0" h="1403" w="1633">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3"/>
            <p:cNvSpPr/>
            <p:nvPr/>
          </p:nvSpPr>
          <p:spPr>
            <a:xfrm>
              <a:off x="3779484" y="2783894"/>
              <a:ext cx="4739" cy="6425"/>
            </a:xfrm>
            <a:custGeom>
              <a:rect b="b" l="l" r="r" t="t"/>
              <a:pathLst>
                <a:path extrusionOk="0" h="565" w="398">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3"/>
            <p:cNvSpPr/>
            <p:nvPr/>
          </p:nvSpPr>
          <p:spPr>
            <a:xfrm>
              <a:off x="3681319" y="2737017"/>
              <a:ext cx="27661" cy="34982"/>
            </a:xfrm>
            <a:custGeom>
              <a:rect b="b" l="l" r="r" t="t"/>
              <a:pathLst>
                <a:path extrusionOk="0" h="3076" w="2323">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1" name="Google Shape;1291;p73"/>
            <p:cNvGrpSpPr/>
            <p:nvPr/>
          </p:nvGrpSpPr>
          <p:grpSpPr>
            <a:xfrm>
              <a:off x="3697513" y="2707266"/>
              <a:ext cx="59549" cy="79733"/>
              <a:chOff x="3586375" y="2281300"/>
              <a:chExt cx="125025" cy="175275"/>
            </a:xfrm>
          </p:grpSpPr>
          <p:sp>
            <p:nvSpPr>
              <p:cNvPr id="1292" name="Google Shape;1292;p73"/>
              <p:cNvSpPr/>
              <p:nvPr/>
            </p:nvSpPr>
            <p:spPr>
              <a:xfrm>
                <a:off x="3609900" y="2281300"/>
                <a:ext cx="101500" cy="175275"/>
              </a:xfrm>
              <a:custGeom>
                <a:rect b="b" l="l" r="r" t="t"/>
                <a:pathLst>
                  <a:path extrusionOk="0" h="7011" w="406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3"/>
              <p:cNvSpPr/>
              <p:nvPr/>
            </p:nvSpPr>
            <p:spPr>
              <a:xfrm>
                <a:off x="3586375" y="2350350"/>
                <a:ext cx="31925" cy="25125"/>
              </a:xfrm>
              <a:custGeom>
                <a:rect b="b" l="l" r="r" t="t"/>
                <a:pathLst>
                  <a:path extrusionOk="0" h="1005" w="1277">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4" name="Google Shape;1294;p73"/>
            <p:cNvSpPr/>
            <p:nvPr/>
          </p:nvSpPr>
          <p:spPr>
            <a:xfrm>
              <a:off x="4037841" y="3224817"/>
              <a:ext cx="52333" cy="93527"/>
            </a:xfrm>
            <a:custGeom>
              <a:rect b="b" l="l" r="r" t="t"/>
              <a:pathLst>
                <a:path extrusionOk="0" h="8224" w="4395">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5" name="Google Shape;1295;p73"/>
            <p:cNvGrpSpPr/>
            <p:nvPr/>
          </p:nvGrpSpPr>
          <p:grpSpPr>
            <a:xfrm>
              <a:off x="4513224" y="3221724"/>
              <a:ext cx="274563" cy="280321"/>
              <a:chOff x="5298975" y="3412225"/>
              <a:chExt cx="576450" cy="616225"/>
            </a:xfrm>
          </p:grpSpPr>
          <p:sp>
            <p:nvSpPr>
              <p:cNvPr id="1296" name="Google Shape;1296;p73"/>
              <p:cNvSpPr/>
              <p:nvPr/>
            </p:nvSpPr>
            <p:spPr>
              <a:xfrm>
                <a:off x="5298975" y="3412225"/>
                <a:ext cx="576450" cy="515275"/>
              </a:xfrm>
              <a:custGeom>
                <a:rect b="b" l="l" r="r" t="t"/>
                <a:pathLst>
                  <a:path extrusionOk="0" h="20611" w="23058">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1297" name="Google Shape;1297;p73"/>
              <p:cNvSpPr/>
              <p:nvPr/>
            </p:nvSpPr>
            <p:spPr>
              <a:xfrm>
                <a:off x="5683950" y="3957275"/>
                <a:ext cx="54950" cy="71175"/>
              </a:xfrm>
              <a:custGeom>
                <a:rect b="b" l="l" r="r" t="t"/>
                <a:pathLst>
                  <a:path extrusionOk="0" h="2847" w="2198">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73"/>
            <p:cNvGrpSpPr/>
            <p:nvPr/>
          </p:nvGrpSpPr>
          <p:grpSpPr>
            <a:xfrm>
              <a:off x="4824403" y="3421846"/>
              <a:ext cx="110132" cy="130647"/>
              <a:chOff x="5952300" y="3852150"/>
              <a:chExt cx="231225" cy="287200"/>
            </a:xfrm>
          </p:grpSpPr>
          <p:sp>
            <p:nvSpPr>
              <p:cNvPr id="1299" name="Google Shape;1299;p73"/>
              <p:cNvSpPr/>
              <p:nvPr/>
            </p:nvSpPr>
            <p:spPr>
              <a:xfrm>
                <a:off x="5952300" y="3996525"/>
                <a:ext cx="145450" cy="142825"/>
              </a:xfrm>
              <a:custGeom>
                <a:rect b="b" l="l" r="r" t="t"/>
                <a:pathLst>
                  <a:path extrusionOk="0" h="5713" w="5818">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3"/>
              <p:cNvSpPr/>
              <p:nvPr/>
            </p:nvSpPr>
            <p:spPr>
              <a:xfrm>
                <a:off x="6101375" y="3852150"/>
                <a:ext cx="82150" cy="171075"/>
              </a:xfrm>
              <a:custGeom>
                <a:rect b="b" l="l" r="r" t="t"/>
                <a:pathLst>
                  <a:path extrusionOk="0" h="6843" w="3286">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1" name="Google Shape;1301;p73"/>
            <p:cNvSpPr/>
            <p:nvPr/>
          </p:nvSpPr>
          <p:spPr>
            <a:xfrm>
              <a:off x="3608564" y="2619698"/>
              <a:ext cx="60550" cy="35232"/>
            </a:xfrm>
            <a:custGeom>
              <a:rect b="b" l="l" r="r" t="t"/>
              <a:pathLst>
                <a:path extrusionOk="0" h="3098" w="5085">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3"/>
            <p:cNvSpPr/>
            <p:nvPr/>
          </p:nvSpPr>
          <p:spPr>
            <a:xfrm>
              <a:off x="4188328" y="2704412"/>
              <a:ext cx="421823" cy="300791"/>
            </a:xfrm>
            <a:custGeom>
              <a:rect b="b" l="l" r="r" t="t"/>
              <a:pathLst>
                <a:path extrusionOk="0" h="26449" w="35425">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3"/>
            <p:cNvSpPr/>
            <p:nvPr/>
          </p:nvSpPr>
          <p:spPr>
            <a:xfrm>
              <a:off x="4442708" y="2990191"/>
              <a:ext cx="762" cy="967"/>
            </a:xfrm>
            <a:custGeom>
              <a:rect b="b" l="l" r="r" t="t"/>
              <a:pathLst>
                <a:path extrusionOk="0" h="85" w="64">
                  <a:moveTo>
                    <a:pt x="63" y="85"/>
                  </a:moveTo>
                  <a:lnTo>
                    <a:pt x="1" y="1"/>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3"/>
            <p:cNvSpPr/>
            <p:nvPr/>
          </p:nvSpPr>
          <p:spPr>
            <a:xfrm>
              <a:off x="4434742" y="2997094"/>
              <a:ext cx="1250" cy="1205"/>
            </a:xfrm>
            <a:custGeom>
              <a:rect b="b" l="l" r="r" t="t"/>
              <a:pathLst>
                <a:path extrusionOk="0" h="106" w="105">
                  <a:moveTo>
                    <a:pt x="0" y="105"/>
                  </a:moveTo>
                  <a:lnTo>
                    <a:pt x="105" y="1"/>
                  </a:lnTo>
                  <a:lnTo>
                    <a:pt x="1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3"/>
            <p:cNvSpPr/>
            <p:nvPr/>
          </p:nvSpPr>
          <p:spPr>
            <a:xfrm>
              <a:off x="4184339" y="2879787"/>
              <a:ext cx="2512" cy="728"/>
            </a:xfrm>
            <a:custGeom>
              <a:rect b="b" l="l" r="r" t="t"/>
              <a:pathLst>
                <a:path extrusionOk="0" h="64" w="211">
                  <a:moveTo>
                    <a:pt x="210" y="0"/>
                  </a:moveTo>
                  <a:lnTo>
                    <a:pt x="1" y="63"/>
                  </a:lnTo>
                  <a:lnTo>
                    <a:pt x="22" y="63"/>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3"/>
            <p:cNvSpPr/>
            <p:nvPr/>
          </p:nvSpPr>
          <p:spPr>
            <a:xfrm>
              <a:off x="4038591" y="2720356"/>
              <a:ext cx="260870" cy="130886"/>
            </a:xfrm>
            <a:custGeom>
              <a:rect b="b" l="l" r="r" t="t"/>
              <a:pathLst>
                <a:path extrusionOk="0" h="11509" w="21908">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3"/>
            <p:cNvSpPr/>
            <p:nvPr/>
          </p:nvSpPr>
          <p:spPr>
            <a:xfrm>
              <a:off x="4105619" y="2816249"/>
              <a:ext cx="110383" cy="65688"/>
            </a:xfrm>
            <a:custGeom>
              <a:rect b="b" l="l" r="r" t="t"/>
              <a:pathLst>
                <a:path extrusionOk="0" h="5776" w="927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3"/>
            <p:cNvSpPr/>
            <p:nvPr/>
          </p:nvSpPr>
          <p:spPr>
            <a:xfrm>
              <a:off x="4085936" y="2839096"/>
              <a:ext cx="98666" cy="59262"/>
            </a:xfrm>
            <a:custGeom>
              <a:rect b="b" l="l" r="r" t="t"/>
              <a:pathLst>
                <a:path extrusionOk="0" h="5211" w="8286">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73"/>
            <p:cNvGrpSpPr/>
            <p:nvPr/>
          </p:nvGrpSpPr>
          <p:grpSpPr>
            <a:xfrm>
              <a:off x="4295710" y="3079670"/>
              <a:ext cx="14968" cy="27135"/>
              <a:chOff x="4842300" y="3099950"/>
              <a:chExt cx="31425" cy="59650"/>
            </a:xfrm>
          </p:grpSpPr>
          <p:sp>
            <p:nvSpPr>
              <p:cNvPr id="1310" name="Google Shape;1310;p73"/>
              <p:cNvSpPr/>
              <p:nvPr/>
            </p:nvSpPr>
            <p:spPr>
              <a:xfrm>
                <a:off x="4842300" y="3122950"/>
                <a:ext cx="2125" cy="6825"/>
              </a:xfrm>
              <a:custGeom>
                <a:rect b="b" l="l" r="r" t="t"/>
                <a:pathLst>
                  <a:path extrusionOk="0" h="273" w="85">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3"/>
              <p:cNvSpPr/>
              <p:nvPr/>
            </p:nvSpPr>
            <p:spPr>
              <a:xfrm>
                <a:off x="4842300" y="3106225"/>
                <a:ext cx="31425" cy="53375"/>
              </a:xfrm>
              <a:custGeom>
                <a:rect b="b" l="l" r="r" t="t"/>
                <a:pathLst>
                  <a:path extrusionOk="0" h="2135" w="1257">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3"/>
              <p:cNvSpPr/>
              <p:nvPr/>
            </p:nvSpPr>
            <p:spPr>
              <a:xfrm>
                <a:off x="4844400" y="3099950"/>
                <a:ext cx="5250" cy="4725"/>
              </a:xfrm>
              <a:custGeom>
                <a:rect b="b" l="l" r="r" t="t"/>
                <a:pathLst>
                  <a:path extrusionOk="0" h="189" w="21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3"/>
              <p:cNvSpPr/>
              <p:nvPr/>
            </p:nvSpPr>
            <p:spPr>
              <a:xfrm>
                <a:off x="4849625" y="3101500"/>
                <a:ext cx="7875" cy="6300"/>
              </a:xfrm>
              <a:custGeom>
                <a:rect b="b" l="l" r="r" t="t"/>
                <a:pathLst>
                  <a:path extrusionOk="0" h="252" w="315">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73"/>
            <p:cNvSpPr/>
            <p:nvPr/>
          </p:nvSpPr>
          <p:spPr>
            <a:xfrm>
              <a:off x="4210500" y="2911903"/>
              <a:ext cx="193104" cy="180152"/>
            </a:xfrm>
            <a:custGeom>
              <a:rect b="b" l="l" r="r" t="t"/>
              <a:pathLst>
                <a:path extrusionOk="0" h="15841" w="16217">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3"/>
            <p:cNvSpPr/>
            <p:nvPr/>
          </p:nvSpPr>
          <p:spPr>
            <a:xfrm>
              <a:off x="4286244" y="2933329"/>
              <a:ext cx="56823" cy="29034"/>
            </a:xfrm>
            <a:custGeom>
              <a:rect b="b" l="l" r="r" t="t"/>
              <a:pathLst>
                <a:path extrusionOk="0" h="2553" w="4772">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3"/>
            <p:cNvSpPr/>
            <p:nvPr/>
          </p:nvSpPr>
          <p:spPr>
            <a:xfrm>
              <a:off x="4155440" y="2884541"/>
              <a:ext cx="95439" cy="100431"/>
            </a:xfrm>
            <a:custGeom>
              <a:rect b="b" l="l" r="r" t="t"/>
              <a:pathLst>
                <a:path extrusionOk="0" h="8831" w="8015">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3"/>
            <p:cNvSpPr/>
            <p:nvPr/>
          </p:nvSpPr>
          <p:spPr>
            <a:xfrm>
              <a:off x="4148462" y="2870746"/>
              <a:ext cx="91200" cy="72579"/>
            </a:xfrm>
            <a:custGeom>
              <a:rect b="b" l="l" r="r" t="t"/>
              <a:pathLst>
                <a:path extrusionOk="0" h="6382" w="7659">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3"/>
            <p:cNvSpPr/>
            <p:nvPr/>
          </p:nvSpPr>
          <p:spPr>
            <a:xfrm>
              <a:off x="3884115" y="2761763"/>
              <a:ext cx="113133" cy="67348"/>
            </a:xfrm>
            <a:custGeom>
              <a:rect b="b" l="l" r="r" t="t"/>
              <a:pathLst>
                <a:path extrusionOk="0" h="5922" w="9501">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3"/>
            <p:cNvSpPr/>
            <p:nvPr/>
          </p:nvSpPr>
          <p:spPr>
            <a:xfrm>
              <a:off x="3912027" y="2795073"/>
              <a:ext cx="23684" cy="25236"/>
            </a:xfrm>
            <a:custGeom>
              <a:rect b="b" l="l" r="r" t="t"/>
              <a:pathLst>
                <a:path extrusionOk="0" h="2219" w="1989">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3"/>
            <p:cNvSpPr/>
            <p:nvPr/>
          </p:nvSpPr>
          <p:spPr>
            <a:xfrm>
              <a:off x="3874161" y="2799361"/>
              <a:ext cx="60800" cy="37131"/>
            </a:xfrm>
            <a:custGeom>
              <a:rect b="b" l="l" r="r" t="t"/>
              <a:pathLst>
                <a:path extrusionOk="0" h="3265" w="5106">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3"/>
            <p:cNvSpPr/>
            <p:nvPr/>
          </p:nvSpPr>
          <p:spPr>
            <a:xfrm>
              <a:off x="3889355" y="2831954"/>
              <a:ext cx="39878" cy="24041"/>
            </a:xfrm>
            <a:custGeom>
              <a:rect b="b" l="l" r="r" t="t"/>
              <a:pathLst>
                <a:path extrusionOk="0" h="2114" w="3349">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2" name="Google Shape;1322;p73"/>
            <p:cNvGrpSpPr/>
            <p:nvPr/>
          </p:nvGrpSpPr>
          <p:grpSpPr>
            <a:xfrm>
              <a:off x="3831056" y="2816010"/>
              <a:ext cx="37378" cy="27612"/>
              <a:chOff x="3866750" y="2520350"/>
              <a:chExt cx="78475" cy="60700"/>
            </a:xfrm>
          </p:grpSpPr>
          <p:sp>
            <p:nvSpPr>
              <p:cNvPr id="1323" name="Google Shape;1323;p73"/>
              <p:cNvSpPr/>
              <p:nvPr/>
            </p:nvSpPr>
            <p:spPr>
              <a:xfrm>
                <a:off x="3877200" y="2546500"/>
                <a:ext cx="4725" cy="6300"/>
              </a:xfrm>
              <a:custGeom>
                <a:rect b="b" l="l" r="r" t="t"/>
                <a:pathLst>
                  <a:path extrusionOk="0" h="252" w="189">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3"/>
              <p:cNvSpPr/>
              <p:nvPr/>
            </p:nvSpPr>
            <p:spPr>
              <a:xfrm>
                <a:off x="3882425" y="2554350"/>
                <a:ext cx="2650" cy="3175"/>
              </a:xfrm>
              <a:custGeom>
                <a:rect b="b" l="l" r="r" t="t"/>
                <a:pathLst>
                  <a:path extrusionOk="0" h="127" w="106">
                    <a:moveTo>
                      <a:pt x="1" y="1"/>
                    </a:moveTo>
                    <a:lnTo>
                      <a:pt x="106" y="126"/>
                    </a:lnTo>
                    <a:lnTo>
                      <a:pt x="85" y="43"/>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3"/>
              <p:cNvSpPr/>
              <p:nvPr/>
            </p:nvSpPr>
            <p:spPr>
              <a:xfrm>
                <a:off x="3866750" y="2520350"/>
                <a:ext cx="78475" cy="60700"/>
              </a:xfrm>
              <a:custGeom>
                <a:rect b="b" l="l" r="r" t="t"/>
                <a:pathLst>
                  <a:path extrusionOk="0" h="2428" w="3139">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3"/>
              <p:cNvSpPr/>
              <p:nvPr/>
            </p:nvSpPr>
            <p:spPr>
              <a:xfrm>
                <a:off x="3886100" y="2558550"/>
                <a:ext cx="3675" cy="5250"/>
              </a:xfrm>
              <a:custGeom>
                <a:rect b="b" l="l" r="r" t="t"/>
                <a:pathLst>
                  <a:path extrusionOk="0" h="210" w="147">
                    <a:moveTo>
                      <a:pt x="0" y="0"/>
                    </a:moveTo>
                    <a:lnTo>
                      <a:pt x="147" y="209"/>
                    </a:lnTo>
                    <a:lnTo>
                      <a:pt x="126" y="105"/>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7" name="Google Shape;1327;p73"/>
            <p:cNvSpPr/>
            <p:nvPr/>
          </p:nvSpPr>
          <p:spPr>
            <a:xfrm>
              <a:off x="3799155" y="2842190"/>
              <a:ext cx="6990" cy="13340"/>
            </a:xfrm>
            <a:custGeom>
              <a:rect b="b" l="l" r="r" t="t"/>
              <a:pathLst>
                <a:path extrusionOk="0" h="1173" w="587">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3"/>
            <p:cNvSpPr/>
            <p:nvPr/>
          </p:nvSpPr>
          <p:spPr>
            <a:xfrm>
              <a:off x="3688535" y="2836242"/>
              <a:ext cx="76506" cy="61161"/>
            </a:xfrm>
            <a:custGeom>
              <a:rect b="b" l="l" r="r" t="t"/>
              <a:pathLst>
                <a:path extrusionOk="0" h="5378" w="6425">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3"/>
            <p:cNvSpPr/>
            <p:nvPr/>
          </p:nvSpPr>
          <p:spPr>
            <a:xfrm>
              <a:off x="4036603" y="2865264"/>
              <a:ext cx="11967" cy="9064"/>
            </a:xfrm>
            <a:custGeom>
              <a:rect b="b" l="l" r="r" t="t"/>
              <a:pathLst>
                <a:path extrusionOk="0" h="797" w="1005">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3"/>
            <p:cNvSpPr/>
            <p:nvPr/>
          </p:nvSpPr>
          <p:spPr>
            <a:xfrm>
              <a:off x="4033614" y="2866458"/>
              <a:ext cx="140532" cy="108039"/>
            </a:xfrm>
            <a:custGeom>
              <a:rect b="b" l="l" r="r" t="t"/>
              <a:pathLst>
                <a:path extrusionOk="0" h="9500" w="11802">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3"/>
            <p:cNvSpPr/>
            <p:nvPr/>
          </p:nvSpPr>
          <p:spPr>
            <a:xfrm>
              <a:off x="4026636" y="2853369"/>
              <a:ext cx="24672" cy="20004"/>
            </a:xfrm>
            <a:custGeom>
              <a:rect b="b" l="l" r="r" t="t"/>
              <a:pathLst>
                <a:path extrusionOk="0" h="1759" w="2072">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3"/>
            <p:cNvSpPr/>
            <p:nvPr/>
          </p:nvSpPr>
          <p:spPr>
            <a:xfrm>
              <a:off x="3915766" y="2848615"/>
              <a:ext cx="124088" cy="48788"/>
            </a:xfrm>
            <a:custGeom>
              <a:rect b="b" l="l" r="r" t="t"/>
              <a:pathLst>
                <a:path extrusionOk="0" h="4290" w="10421">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3"/>
            <p:cNvSpPr/>
            <p:nvPr/>
          </p:nvSpPr>
          <p:spPr>
            <a:xfrm>
              <a:off x="3914265" y="2848854"/>
              <a:ext cx="18945" cy="15956"/>
            </a:xfrm>
            <a:custGeom>
              <a:rect b="b" l="l" r="r" t="t"/>
              <a:pathLst>
                <a:path extrusionOk="0" h="1403" w="1591">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3"/>
            <p:cNvSpPr/>
            <p:nvPr/>
          </p:nvSpPr>
          <p:spPr>
            <a:xfrm>
              <a:off x="4004703" y="2885735"/>
              <a:ext cx="66539" cy="61161"/>
            </a:xfrm>
            <a:custGeom>
              <a:rect b="b" l="l" r="r" t="t"/>
              <a:pathLst>
                <a:path extrusionOk="0" h="5378" w="5588">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3"/>
            <p:cNvSpPr/>
            <p:nvPr/>
          </p:nvSpPr>
          <p:spPr>
            <a:xfrm>
              <a:off x="4059025" y="2939277"/>
              <a:ext cx="11967" cy="11668"/>
            </a:xfrm>
            <a:custGeom>
              <a:rect b="b" l="l" r="r" t="t"/>
              <a:pathLst>
                <a:path extrusionOk="0" h="1026" w="1005">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3"/>
            <p:cNvSpPr/>
            <p:nvPr/>
          </p:nvSpPr>
          <p:spPr>
            <a:xfrm>
              <a:off x="3959359" y="2899768"/>
              <a:ext cx="15468" cy="8347"/>
            </a:xfrm>
            <a:custGeom>
              <a:rect b="b" l="l" r="r" t="t"/>
              <a:pathLst>
                <a:path extrusionOk="0" h="734" w="1299">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3"/>
            <p:cNvSpPr/>
            <p:nvPr/>
          </p:nvSpPr>
          <p:spPr>
            <a:xfrm>
              <a:off x="3982281" y="2887395"/>
              <a:ext cx="42867" cy="36426"/>
            </a:xfrm>
            <a:custGeom>
              <a:rect b="b" l="l" r="r" t="t"/>
              <a:pathLst>
                <a:path extrusionOk="0" h="3203" w="360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3"/>
            <p:cNvSpPr/>
            <p:nvPr/>
          </p:nvSpPr>
          <p:spPr>
            <a:xfrm>
              <a:off x="3973565" y="2916668"/>
              <a:ext cx="10479" cy="29045"/>
            </a:xfrm>
            <a:custGeom>
              <a:rect b="b" l="l" r="r" t="t"/>
              <a:pathLst>
                <a:path extrusionOk="0" h="2554" w="88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3"/>
            <p:cNvSpPr/>
            <p:nvPr/>
          </p:nvSpPr>
          <p:spPr>
            <a:xfrm>
              <a:off x="3982781" y="2916668"/>
              <a:ext cx="2751" cy="5959"/>
            </a:xfrm>
            <a:custGeom>
              <a:rect b="b" l="l" r="r" t="t"/>
              <a:pathLst>
                <a:path extrusionOk="0" h="524" w="231">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3"/>
            <p:cNvSpPr/>
            <p:nvPr/>
          </p:nvSpPr>
          <p:spPr>
            <a:xfrm>
              <a:off x="3979792" y="2923093"/>
              <a:ext cx="3751" cy="8336"/>
            </a:xfrm>
            <a:custGeom>
              <a:rect b="b" l="l" r="r" t="t"/>
              <a:pathLst>
                <a:path extrusionOk="0" h="733" w="315">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3"/>
            <p:cNvSpPr/>
            <p:nvPr/>
          </p:nvSpPr>
          <p:spPr>
            <a:xfrm>
              <a:off x="3979792" y="2907627"/>
              <a:ext cx="8978" cy="10713"/>
            </a:xfrm>
            <a:custGeom>
              <a:rect b="b" l="l" r="r" t="t"/>
              <a:pathLst>
                <a:path extrusionOk="0" h="942" w="754">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3"/>
            <p:cNvSpPr/>
            <p:nvPr/>
          </p:nvSpPr>
          <p:spPr>
            <a:xfrm>
              <a:off x="3980292" y="2915952"/>
              <a:ext cx="27661" cy="32616"/>
            </a:xfrm>
            <a:custGeom>
              <a:rect b="b" l="l" r="r" t="t"/>
              <a:pathLst>
                <a:path extrusionOk="0" h="2868" w="2323">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3"/>
            <p:cNvSpPr/>
            <p:nvPr/>
          </p:nvSpPr>
          <p:spPr>
            <a:xfrm>
              <a:off x="3979792" y="2924515"/>
              <a:ext cx="142521" cy="114714"/>
            </a:xfrm>
            <a:custGeom>
              <a:rect b="b" l="l" r="r" t="t"/>
              <a:pathLst>
                <a:path extrusionOk="0" h="10087" w="11969">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344" name="Google Shape;1344;p73"/>
            <p:cNvSpPr/>
            <p:nvPr/>
          </p:nvSpPr>
          <p:spPr>
            <a:xfrm>
              <a:off x="4089663" y="2967116"/>
              <a:ext cx="5251" cy="10952"/>
            </a:xfrm>
            <a:custGeom>
              <a:rect b="b" l="l" r="r" t="t"/>
              <a:pathLst>
                <a:path extrusionOk="0" h="963" w="441">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3"/>
            <p:cNvSpPr/>
            <p:nvPr/>
          </p:nvSpPr>
          <p:spPr>
            <a:xfrm>
              <a:off x="4095152" y="2967833"/>
              <a:ext cx="32900" cy="24758"/>
            </a:xfrm>
            <a:custGeom>
              <a:rect b="b" l="l" r="r" t="t"/>
              <a:pathLst>
                <a:path extrusionOk="0" h="2177" w="2763">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3"/>
            <p:cNvSpPr/>
            <p:nvPr/>
          </p:nvSpPr>
          <p:spPr>
            <a:xfrm>
              <a:off x="4101380" y="2973303"/>
              <a:ext cx="51583" cy="60684"/>
            </a:xfrm>
            <a:custGeom>
              <a:rect b="b" l="l" r="r" t="t"/>
              <a:pathLst>
                <a:path extrusionOk="0" h="5336" w="4332">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3"/>
            <p:cNvSpPr/>
            <p:nvPr/>
          </p:nvSpPr>
          <p:spPr>
            <a:xfrm>
              <a:off x="4124802" y="2964728"/>
              <a:ext cx="2751" cy="5971"/>
            </a:xfrm>
            <a:custGeom>
              <a:rect b="b" l="l" r="r" t="t"/>
              <a:pathLst>
                <a:path extrusionOk="0" h="525" w="231">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3"/>
            <p:cNvSpPr/>
            <p:nvPr/>
          </p:nvSpPr>
          <p:spPr>
            <a:xfrm>
              <a:off x="4037591" y="3015893"/>
              <a:ext cx="73267" cy="45456"/>
            </a:xfrm>
            <a:custGeom>
              <a:rect b="b" l="l" r="r" t="t"/>
              <a:pathLst>
                <a:path extrusionOk="0" h="3997" w="6153">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3"/>
            <p:cNvSpPr/>
            <p:nvPr/>
          </p:nvSpPr>
          <p:spPr>
            <a:xfrm>
              <a:off x="3911526" y="2929280"/>
              <a:ext cx="85972" cy="69020"/>
            </a:xfrm>
            <a:custGeom>
              <a:rect b="b" l="l" r="r" t="t"/>
              <a:pathLst>
                <a:path extrusionOk="0" h="6069" w="722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3"/>
            <p:cNvSpPr/>
            <p:nvPr/>
          </p:nvSpPr>
          <p:spPr>
            <a:xfrm>
              <a:off x="3896332" y="2997572"/>
              <a:ext cx="113621" cy="124461"/>
            </a:xfrm>
            <a:custGeom>
              <a:rect b="b" l="l" r="r" t="t"/>
              <a:pathLst>
                <a:path extrusionOk="0" h="10944" w="9542">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3"/>
            <p:cNvSpPr/>
            <p:nvPr/>
          </p:nvSpPr>
          <p:spPr>
            <a:xfrm>
              <a:off x="3973815" y="3045871"/>
              <a:ext cx="104655" cy="75923"/>
            </a:xfrm>
            <a:custGeom>
              <a:rect b="b" l="l" r="r" t="t"/>
              <a:pathLst>
                <a:path extrusionOk="0" h="6676" w="8789">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3"/>
            <p:cNvSpPr/>
            <p:nvPr/>
          </p:nvSpPr>
          <p:spPr>
            <a:xfrm>
              <a:off x="3996236" y="3024695"/>
              <a:ext cx="46106" cy="39042"/>
            </a:xfrm>
            <a:custGeom>
              <a:rect b="b" l="l" r="r" t="t"/>
              <a:pathLst>
                <a:path extrusionOk="0" h="3433" w="3872">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3"/>
            <p:cNvSpPr/>
            <p:nvPr/>
          </p:nvSpPr>
          <p:spPr>
            <a:xfrm>
              <a:off x="4033614" y="3061110"/>
              <a:ext cx="10467" cy="11907"/>
            </a:xfrm>
            <a:custGeom>
              <a:rect b="b" l="l" r="r" t="t"/>
              <a:pathLst>
                <a:path extrusionOk="0" h="1047" w="879">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3"/>
            <p:cNvSpPr/>
            <p:nvPr/>
          </p:nvSpPr>
          <p:spPr>
            <a:xfrm>
              <a:off x="4029125" y="3065864"/>
              <a:ext cx="70516" cy="89240"/>
            </a:xfrm>
            <a:custGeom>
              <a:rect b="b" l="l" r="r" t="t"/>
              <a:pathLst>
                <a:path extrusionOk="0" h="7847" w="5922">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3"/>
            <p:cNvSpPr/>
            <p:nvPr/>
          </p:nvSpPr>
          <p:spPr>
            <a:xfrm>
              <a:off x="3978054" y="3108693"/>
              <a:ext cx="57811" cy="66882"/>
            </a:xfrm>
            <a:custGeom>
              <a:rect b="b" l="l" r="r" t="t"/>
              <a:pathLst>
                <a:path extrusionOk="0" h="5881" w="4855">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356" name="Google Shape;1356;p73"/>
            <p:cNvSpPr/>
            <p:nvPr/>
          </p:nvSpPr>
          <p:spPr>
            <a:xfrm>
              <a:off x="3963598" y="3151999"/>
              <a:ext cx="5239" cy="11"/>
            </a:xfrm>
            <a:custGeom>
              <a:rect b="b" l="l" r="r" t="t"/>
              <a:pathLst>
                <a:path extrusionOk="0" h="1" w="440">
                  <a:moveTo>
                    <a:pt x="1" y="1"/>
                  </a:moveTo>
                  <a:lnTo>
                    <a:pt x="210" y="1"/>
                  </a:lnTo>
                  <a:lnTo>
                    <a:pt x="440" y="1"/>
                  </a:lnTo>
                  <a:lnTo>
                    <a:pt x="2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3"/>
            <p:cNvSpPr/>
            <p:nvPr/>
          </p:nvSpPr>
          <p:spPr>
            <a:xfrm>
              <a:off x="3949392" y="3117029"/>
              <a:ext cx="39878" cy="37609"/>
            </a:xfrm>
            <a:custGeom>
              <a:rect b="b" l="l" r="r" t="t"/>
              <a:pathLst>
                <a:path extrusionOk="0" h="3307" w="3349">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3"/>
            <p:cNvSpPr/>
            <p:nvPr/>
          </p:nvSpPr>
          <p:spPr>
            <a:xfrm>
              <a:off x="3845999" y="3071334"/>
              <a:ext cx="89711" cy="57841"/>
            </a:xfrm>
            <a:custGeom>
              <a:rect b="b" l="l" r="r" t="t"/>
              <a:pathLst>
                <a:path extrusionOk="0" h="5086" w="7534">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3"/>
            <p:cNvSpPr/>
            <p:nvPr/>
          </p:nvSpPr>
          <p:spPr>
            <a:xfrm>
              <a:off x="3809372" y="2919523"/>
              <a:ext cx="106405" cy="94483"/>
            </a:xfrm>
            <a:custGeom>
              <a:rect b="b" l="l" r="r" t="t"/>
              <a:pathLst>
                <a:path extrusionOk="0" h="8308" w="8936">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3"/>
            <p:cNvSpPr/>
            <p:nvPr/>
          </p:nvSpPr>
          <p:spPr>
            <a:xfrm>
              <a:off x="3795917" y="2888589"/>
              <a:ext cx="27173" cy="50699"/>
            </a:xfrm>
            <a:custGeom>
              <a:rect b="b" l="l" r="r" t="t"/>
              <a:pathLst>
                <a:path extrusionOk="0" h="4458" w="2282">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3"/>
            <p:cNvSpPr/>
            <p:nvPr/>
          </p:nvSpPr>
          <p:spPr>
            <a:xfrm>
              <a:off x="3689035" y="2890250"/>
              <a:ext cx="138044" cy="127554"/>
            </a:xfrm>
            <a:custGeom>
              <a:rect b="b" l="l" r="r" t="t"/>
              <a:pathLst>
                <a:path extrusionOk="0" h="11216" w="11593">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3"/>
            <p:cNvSpPr/>
            <p:nvPr/>
          </p:nvSpPr>
          <p:spPr>
            <a:xfrm>
              <a:off x="3661636" y="2898825"/>
              <a:ext cx="79733" cy="60206"/>
            </a:xfrm>
            <a:custGeom>
              <a:rect b="b" l="l" r="r" t="t"/>
              <a:pathLst>
                <a:path extrusionOk="0" h="5294" w="6696">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3"/>
            <p:cNvSpPr/>
            <p:nvPr/>
          </p:nvSpPr>
          <p:spPr>
            <a:xfrm>
              <a:off x="3632974" y="2958780"/>
              <a:ext cx="56573" cy="43318"/>
            </a:xfrm>
            <a:custGeom>
              <a:rect b="b" l="l" r="r" t="t"/>
              <a:pathLst>
                <a:path extrusionOk="0" h="3809" w="4751">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3"/>
            <p:cNvSpPr/>
            <p:nvPr/>
          </p:nvSpPr>
          <p:spPr>
            <a:xfrm>
              <a:off x="3632736" y="2960691"/>
              <a:ext cx="81233" cy="85430"/>
            </a:xfrm>
            <a:custGeom>
              <a:rect b="b" l="l" r="r" t="t"/>
              <a:pathLst>
                <a:path extrusionOk="0" h="7512" w="6822">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3"/>
            <p:cNvSpPr/>
            <p:nvPr/>
          </p:nvSpPr>
          <p:spPr>
            <a:xfrm>
              <a:off x="3665125" y="2976874"/>
              <a:ext cx="112121" cy="99236"/>
            </a:xfrm>
            <a:custGeom>
              <a:rect b="b" l="l" r="r" t="t"/>
              <a:pathLst>
                <a:path extrusionOk="0" h="8726" w="9416">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3"/>
            <p:cNvSpPr/>
            <p:nvPr/>
          </p:nvSpPr>
          <p:spPr>
            <a:xfrm>
              <a:off x="3712457" y="3043733"/>
              <a:ext cx="51833" cy="35948"/>
            </a:xfrm>
            <a:custGeom>
              <a:rect b="b" l="l" r="r" t="t"/>
              <a:pathLst>
                <a:path extrusionOk="0" h="3161" w="4353">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3"/>
            <p:cNvSpPr/>
            <p:nvPr/>
          </p:nvSpPr>
          <p:spPr>
            <a:xfrm>
              <a:off x="3628997" y="3033259"/>
              <a:ext cx="44355" cy="30956"/>
            </a:xfrm>
            <a:custGeom>
              <a:rect b="b" l="l" r="r" t="t"/>
              <a:pathLst>
                <a:path extrusionOk="0" h="2722" w="3725">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3"/>
            <p:cNvSpPr/>
            <p:nvPr/>
          </p:nvSpPr>
          <p:spPr>
            <a:xfrm>
              <a:off x="3633975" y="3059916"/>
              <a:ext cx="21195" cy="12146"/>
            </a:xfrm>
            <a:custGeom>
              <a:rect b="b" l="l" r="r" t="t"/>
              <a:pathLst>
                <a:path extrusionOk="0" h="1068" w="178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9" name="Google Shape;1369;p73"/>
            <p:cNvGrpSpPr/>
            <p:nvPr/>
          </p:nvGrpSpPr>
          <p:grpSpPr>
            <a:xfrm>
              <a:off x="3632736" y="3051591"/>
              <a:ext cx="63288" cy="45217"/>
              <a:chOff x="3450375" y="3038225"/>
              <a:chExt cx="132875" cy="99400"/>
            </a:xfrm>
          </p:grpSpPr>
          <p:sp>
            <p:nvSpPr>
              <p:cNvPr id="1370" name="Google Shape;1370;p73"/>
              <p:cNvSpPr/>
              <p:nvPr/>
            </p:nvSpPr>
            <p:spPr>
              <a:xfrm>
                <a:off x="3450375" y="3038225"/>
                <a:ext cx="46050" cy="13625"/>
              </a:xfrm>
              <a:custGeom>
                <a:rect b="b" l="l" r="r" t="t"/>
                <a:pathLst>
                  <a:path extrusionOk="0" h="545" w="1842">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3"/>
              <p:cNvSpPr/>
              <p:nvPr/>
            </p:nvSpPr>
            <p:spPr>
              <a:xfrm>
                <a:off x="3481225" y="3056525"/>
                <a:ext cx="102025" cy="81100"/>
              </a:xfrm>
              <a:custGeom>
                <a:rect b="b" l="l" r="r" t="t"/>
                <a:pathLst>
                  <a:path extrusionOk="0" h="3244" w="4081">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2" name="Google Shape;1372;p73"/>
            <p:cNvSpPr/>
            <p:nvPr/>
          </p:nvSpPr>
          <p:spPr>
            <a:xfrm>
              <a:off x="3657897" y="3077759"/>
              <a:ext cx="19195" cy="21903"/>
            </a:xfrm>
            <a:custGeom>
              <a:rect b="b" l="l" r="r" t="t"/>
              <a:pathLst>
                <a:path extrusionOk="0" h="1926" w="1612">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3"/>
            <p:cNvSpPr/>
            <p:nvPr/>
          </p:nvSpPr>
          <p:spPr>
            <a:xfrm>
              <a:off x="3670352" y="3087756"/>
              <a:ext cx="27911" cy="28568"/>
            </a:xfrm>
            <a:custGeom>
              <a:rect b="b" l="l" r="r" t="t"/>
              <a:pathLst>
                <a:path extrusionOk="0" h="2512" w="2344">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3"/>
            <p:cNvSpPr/>
            <p:nvPr/>
          </p:nvSpPr>
          <p:spPr>
            <a:xfrm>
              <a:off x="3689785" y="3073722"/>
              <a:ext cx="42617" cy="42840"/>
            </a:xfrm>
            <a:custGeom>
              <a:rect b="b" l="l" r="r" t="t"/>
              <a:pathLst>
                <a:path extrusionOk="0" h="3767" w="3579">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3"/>
            <p:cNvSpPr/>
            <p:nvPr/>
          </p:nvSpPr>
          <p:spPr>
            <a:xfrm>
              <a:off x="3726412" y="3070151"/>
              <a:ext cx="29161" cy="43557"/>
            </a:xfrm>
            <a:custGeom>
              <a:rect b="b" l="l" r="r" t="t"/>
              <a:pathLst>
                <a:path extrusionOk="0" h="3830" w="2449">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3"/>
            <p:cNvSpPr/>
            <p:nvPr/>
          </p:nvSpPr>
          <p:spPr>
            <a:xfrm>
              <a:off x="3746846" y="3070151"/>
              <a:ext cx="13956" cy="35459"/>
            </a:xfrm>
            <a:custGeom>
              <a:rect b="b" l="l" r="r" t="t"/>
              <a:pathLst>
                <a:path extrusionOk="0" h="3118" w="1172">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3"/>
            <p:cNvSpPr/>
            <p:nvPr/>
          </p:nvSpPr>
          <p:spPr>
            <a:xfrm>
              <a:off x="3754312" y="3061110"/>
              <a:ext cx="21445" cy="42840"/>
            </a:xfrm>
            <a:custGeom>
              <a:rect b="b" l="l" r="r" t="t"/>
              <a:pathLst>
                <a:path extrusionOk="0" h="3767" w="1801">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3"/>
            <p:cNvSpPr/>
            <p:nvPr/>
          </p:nvSpPr>
          <p:spPr>
            <a:xfrm>
              <a:off x="3838283" y="2987337"/>
              <a:ext cx="71755" cy="108994"/>
            </a:xfrm>
            <a:custGeom>
              <a:rect b="b" l="l" r="r" t="t"/>
              <a:pathLst>
                <a:path extrusionOk="0" h="9584" w="6026">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3"/>
            <p:cNvSpPr/>
            <p:nvPr/>
          </p:nvSpPr>
          <p:spPr>
            <a:xfrm>
              <a:off x="3829555" y="3057778"/>
              <a:ext cx="2251" cy="1194"/>
            </a:xfrm>
            <a:custGeom>
              <a:rect b="b" l="l" r="r" t="t"/>
              <a:pathLst>
                <a:path extrusionOk="0" h="105" w="189">
                  <a:moveTo>
                    <a:pt x="189" y="0"/>
                  </a:moveTo>
                  <a:lnTo>
                    <a:pt x="1" y="42"/>
                  </a:lnTo>
                  <a:lnTo>
                    <a:pt x="63" y="105"/>
                  </a:lnTo>
                  <a:lnTo>
                    <a:pt x="168" y="84"/>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3"/>
            <p:cNvSpPr/>
            <p:nvPr/>
          </p:nvSpPr>
          <p:spPr>
            <a:xfrm>
              <a:off x="3749584" y="2988770"/>
              <a:ext cx="104905" cy="77822"/>
            </a:xfrm>
            <a:custGeom>
              <a:rect b="b" l="l" r="r" t="t"/>
              <a:pathLst>
                <a:path extrusionOk="0" h="6843" w="881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1381" name="Google Shape;1381;p73"/>
            <p:cNvSpPr/>
            <p:nvPr/>
          </p:nvSpPr>
          <p:spPr>
            <a:xfrm>
              <a:off x="3767267" y="3053013"/>
              <a:ext cx="78744" cy="64493"/>
            </a:xfrm>
            <a:custGeom>
              <a:rect b="b" l="l" r="r" t="t"/>
              <a:pathLst>
                <a:path extrusionOk="0" h="5671" w="6613">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3"/>
            <p:cNvSpPr/>
            <p:nvPr/>
          </p:nvSpPr>
          <p:spPr>
            <a:xfrm>
              <a:off x="3805645" y="3058722"/>
              <a:ext cx="52322" cy="74968"/>
            </a:xfrm>
            <a:custGeom>
              <a:rect b="b" l="l" r="r" t="t"/>
              <a:pathLst>
                <a:path extrusionOk="0" h="6592" w="4394">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3"/>
            <p:cNvSpPr/>
            <p:nvPr/>
          </p:nvSpPr>
          <p:spPr>
            <a:xfrm>
              <a:off x="3805883" y="3130585"/>
              <a:ext cx="39378" cy="40702"/>
            </a:xfrm>
            <a:custGeom>
              <a:rect b="b" l="l" r="r" t="t"/>
              <a:pathLst>
                <a:path extrusionOk="0" h="3579" w="3307">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3"/>
            <p:cNvSpPr/>
            <p:nvPr/>
          </p:nvSpPr>
          <p:spPr>
            <a:xfrm>
              <a:off x="3809622" y="3131301"/>
              <a:ext cx="13967" cy="8575"/>
            </a:xfrm>
            <a:custGeom>
              <a:rect b="b" l="l" r="r" t="t"/>
              <a:pathLst>
                <a:path extrusionOk="0" h="754" w="1173">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3"/>
            <p:cNvSpPr/>
            <p:nvPr/>
          </p:nvSpPr>
          <p:spPr>
            <a:xfrm>
              <a:off x="3822327" y="3120122"/>
              <a:ext cx="52834" cy="59023"/>
            </a:xfrm>
            <a:custGeom>
              <a:rect b="b" l="l" r="r" t="t"/>
              <a:pathLst>
                <a:path extrusionOk="0" h="5190" w="4437">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3"/>
            <p:cNvSpPr/>
            <p:nvPr/>
          </p:nvSpPr>
          <p:spPr>
            <a:xfrm>
              <a:off x="3828067" y="3174369"/>
              <a:ext cx="7478" cy="9769"/>
            </a:xfrm>
            <a:custGeom>
              <a:rect b="b" l="l" r="r" t="t"/>
              <a:pathLst>
                <a:path extrusionOk="0" h="859" w="628">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3"/>
            <p:cNvSpPr/>
            <p:nvPr/>
          </p:nvSpPr>
          <p:spPr>
            <a:xfrm>
              <a:off x="3947654" y="3151533"/>
              <a:ext cx="76994" cy="74956"/>
            </a:xfrm>
            <a:custGeom>
              <a:rect b="b" l="l" r="r" t="t"/>
              <a:pathLst>
                <a:path extrusionOk="0" h="6591" w="6466">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3"/>
            <p:cNvSpPr/>
            <p:nvPr/>
          </p:nvSpPr>
          <p:spPr>
            <a:xfrm>
              <a:off x="3945415" y="3152954"/>
              <a:ext cx="13956" cy="10963"/>
            </a:xfrm>
            <a:custGeom>
              <a:rect b="b" l="l" r="r" t="t"/>
              <a:pathLst>
                <a:path extrusionOk="0" h="964" w="1172">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3"/>
            <p:cNvSpPr/>
            <p:nvPr/>
          </p:nvSpPr>
          <p:spPr>
            <a:xfrm>
              <a:off x="3945415" y="3159380"/>
              <a:ext cx="13706" cy="15956"/>
            </a:xfrm>
            <a:custGeom>
              <a:rect b="b" l="l" r="r" t="t"/>
              <a:pathLst>
                <a:path extrusionOk="0" h="1403" w="1151">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3"/>
            <p:cNvSpPr/>
            <p:nvPr/>
          </p:nvSpPr>
          <p:spPr>
            <a:xfrm>
              <a:off x="3829055" y="3110126"/>
              <a:ext cx="131316" cy="124222"/>
            </a:xfrm>
            <a:custGeom>
              <a:rect b="b" l="l" r="r" t="t"/>
              <a:pathLst>
                <a:path extrusionOk="0" h="10923" w="11028">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1391" name="Google Shape;1391;p73"/>
            <p:cNvSpPr/>
            <p:nvPr/>
          </p:nvSpPr>
          <p:spPr>
            <a:xfrm>
              <a:off x="3970326" y="3207451"/>
              <a:ext cx="21934" cy="52837"/>
            </a:xfrm>
            <a:custGeom>
              <a:rect b="b" l="l" r="r" t="t"/>
              <a:pathLst>
                <a:path extrusionOk="0" h="4646" w="1842">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3"/>
            <p:cNvSpPr/>
            <p:nvPr/>
          </p:nvSpPr>
          <p:spPr>
            <a:xfrm>
              <a:off x="3895082" y="3199593"/>
              <a:ext cx="81233" cy="66165"/>
            </a:xfrm>
            <a:custGeom>
              <a:rect b="b" l="l" r="r" t="t"/>
              <a:pathLst>
                <a:path extrusionOk="0" h="5818" w="6822">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3"/>
            <p:cNvSpPr/>
            <p:nvPr/>
          </p:nvSpPr>
          <p:spPr>
            <a:xfrm>
              <a:off x="3824328" y="3184365"/>
              <a:ext cx="86210" cy="81393"/>
            </a:xfrm>
            <a:custGeom>
              <a:rect b="b" l="l" r="r" t="t"/>
              <a:pathLst>
                <a:path extrusionOk="0" h="7157" w="724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3"/>
            <p:cNvSpPr/>
            <p:nvPr/>
          </p:nvSpPr>
          <p:spPr>
            <a:xfrm>
              <a:off x="3916754" y="3249086"/>
              <a:ext cx="53834" cy="46889"/>
            </a:xfrm>
            <a:custGeom>
              <a:rect b="b" l="l" r="r" t="t"/>
              <a:pathLst>
                <a:path extrusionOk="0" h="4123" w="4521">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3"/>
            <p:cNvSpPr/>
            <p:nvPr/>
          </p:nvSpPr>
          <p:spPr>
            <a:xfrm>
              <a:off x="3879638" y="3263609"/>
              <a:ext cx="64539" cy="61639"/>
            </a:xfrm>
            <a:custGeom>
              <a:rect b="b" l="l" r="r" t="t"/>
              <a:pathLst>
                <a:path extrusionOk="0" h="5420" w="542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3"/>
            <p:cNvSpPr/>
            <p:nvPr/>
          </p:nvSpPr>
          <p:spPr>
            <a:xfrm>
              <a:off x="3824578" y="3257889"/>
              <a:ext cx="92188" cy="82826"/>
            </a:xfrm>
            <a:custGeom>
              <a:rect b="b" l="l" r="r" t="t"/>
              <a:pathLst>
                <a:path extrusionOk="0" h="7283" w="7742">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397" name="Google Shape;1397;p73"/>
            <p:cNvSpPr/>
            <p:nvPr/>
          </p:nvSpPr>
          <p:spPr>
            <a:xfrm>
              <a:off x="3953131" y="3215060"/>
              <a:ext cx="71767" cy="110427"/>
            </a:xfrm>
            <a:custGeom>
              <a:rect b="b" l="l" r="r" t="t"/>
              <a:pathLst>
                <a:path extrusionOk="0" h="9710" w="6027">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3"/>
            <p:cNvSpPr/>
            <p:nvPr/>
          </p:nvSpPr>
          <p:spPr>
            <a:xfrm>
              <a:off x="3951893" y="3317378"/>
              <a:ext cx="9978" cy="10724"/>
            </a:xfrm>
            <a:custGeom>
              <a:rect b="b" l="l" r="r" t="t"/>
              <a:pathLst>
                <a:path extrusionOk="0" h="943" w="838">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3"/>
            <p:cNvSpPr/>
            <p:nvPr/>
          </p:nvSpPr>
          <p:spPr>
            <a:xfrm>
              <a:off x="3925232" y="3338554"/>
              <a:ext cx="15956" cy="14295"/>
            </a:xfrm>
            <a:custGeom>
              <a:rect b="b" l="l" r="r" t="t"/>
              <a:pathLst>
                <a:path extrusionOk="0" h="1257" w="134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3"/>
            <p:cNvSpPr/>
            <p:nvPr/>
          </p:nvSpPr>
          <p:spPr>
            <a:xfrm>
              <a:off x="4226694" y="2879548"/>
              <a:ext cx="50095" cy="39508"/>
            </a:xfrm>
            <a:custGeom>
              <a:rect b="b" l="l" r="r" t="t"/>
              <a:pathLst>
                <a:path extrusionOk="0" h="3474" w="4207">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3"/>
            <p:cNvSpPr/>
            <p:nvPr/>
          </p:nvSpPr>
          <p:spPr>
            <a:xfrm>
              <a:off x="4226694" y="2879548"/>
              <a:ext cx="50095" cy="39508"/>
            </a:xfrm>
            <a:custGeom>
              <a:rect b="b" l="l" r="r" t="t"/>
              <a:pathLst>
                <a:path extrusionOk="0" h="3474" w="4207">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3"/>
            <p:cNvSpPr/>
            <p:nvPr/>
          </p:nvSpPr>
          <p:spPr>
            <a:xfrm>
              <a:off x="4014919" y="2846238"/>
              <a:ext cx="33651" cy="9053"/>
            </a:xfrm>
            <a:custGeom>
              <a:rect b="b" l="l" r="r" t="t"/>
              <a:pathLst>
                <a:path extrusionOk="0" h="796" w="2826">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3"/>
            <p:cNvSpPr/>
            <p:nvPr/>
          </p:nvSpPr>
          <p:spPr>
            <a:xfrm>
              <a:off x="4036853" y="2853608"/>
              <a:ext cx="1250" cy="1205"/>
            </a:xfrm>
            <a:custGeom>
              <a:rect b="b" l="l" r="r" t="t"/>
              <a:pathLst>
                <a:path extrusionOk="0" fill="none" h="106" w="105">
                  <a:moveTo>
                    <a:pt x="105" y="105"/>
                  </a:moveTo>
                  <a:lnTo>
                    <a:pt x="0" y="1"/>
                  </a:lnTo>
                </a:path>
              </a:pathLst>
            </a:custGeom>
            <a:solidFill>
              <a:srgbClr val="5F7D95"/>
            </a:solidFill>
            <a:ln cap="rnd" cmpd="sng" w="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3"/>
            <p:cNvSpPr/>
            <p:nvPr/>
          </p:nvSpPr>
          <p:spPr>
            <a:xfrm>
              <a:off x="4346543" y="2948318"/>
              <a:ext cx="21183" cy="11907"/>
            </a:xfrm>
            <a:custGeom>
              <a:rect b="b" l="l" r="r" t="t"/>
              <a:pathLst>
                <a:path extrusionOk="0" h="1047" w="1779">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3"/>
            <p:cNvSpPr/>
            <p:nvPr/>
          </p:nvSpPr>
          <p:spPr>
            <a:xfrm>
              <a:off x="3878888" y="2847660"/>
              <a:ext cx="16706" cy="13579"/>
            </a:xfrm>
            <a:custGeom>
              <a:rect b="b" l="l" r="r" t="t"/>
              <a:pathLst>
                <a:path extrusionOk="0" h="1194" w="1403">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3"/>
            <p:cNvSpPr/>
            <p:nvPr/>
          </p:nvSpPr>
          <p:spPr>
            <a:xfrm>
              <a:off x="3865182" y="2817204"/>
              <a:ext cx="27923" cy="34993"/>
            </a:xfrm>
            <a:custGeom>
              <a:rect b="b" l="l" r="r" t="t"/>
              <a:pathLst>
                <a:path extrusionOk="0" h="3077" w="2345">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73"/>
          <p:cNvGrpSpPr/>
          <p:nvPr/>
        </p:nvGrpSpPr>
        <p:grpSpPr>
          <a:xfrm>
            <a:off x="3554131" y="1233340"/>
            <a:ext cx="2078182" cy="1366558"/>
            <a:chOff x="235800" y="830650"/>
            <a:chExt cx="6978450" cy="4588844"/>
          </a:xfrm>
        </p:grpSpPr>
        <p:sp>
          <p:nvSpPr>
            <p:cNvPr id="1408" name="Google Shape;1408;p73"/>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3"/>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3"/>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3"/>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3"/>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3"/>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73"/>
          <p:cNvGrpSpPr/>
          <p:nvPr/>
        </p:nvGrpSpPr>
        <p:grpSpPr>
          <a:xfrm>
            <a:off x="742628" y="3064442"/>
            <a:ext cx="2622876" cy="1333540"/>
            <a:chOff x="238125" y="1038125"/>
            <a:chExt cx="7146800" cy="3633625"/>
          </a:xfrm>
        </p:grpSpPr>
        <p:sp>
          <p:nvSpPr>
            <p:cNvPr id="1415" name="Google Shape;1415;p73"/>
            <p:cNvSpPr/>
            <p:nvPr/>
          </p:nvSpPr>
          <p:spPr>
            <a:xfrm>
              <a:off x="6256150" y="3780375"/>
              <a:ext cx="62400" cy="53425"/>
            </a:xfrm>
            <a:custGeom>
              <a:rect b="b" l="l" r="r" t="t"/>
              <a:pathLst>
                <a:path extrusionOk="0" h="2137" w="2496">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3"/>
            <p:cNvSpPr/>
            <p:nvPr/>
          </p:nvSpPr>
          <p:spPr>
            <a:xfrm>
              <a:off x="6256150" y="3856775"/>
              <a:ext cx="62200" cy="53250"/>
            </a:xfrm>
            <a:custGeom>
              <a:rect b="b" l="l" r="r" t="t"/>
              <a:pathLst>
                <a:path extrusionOk="0" h="2130" w="2488">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3"/>
            <p:cNvSpPr/>
            <p:nvPr/>
          </p:nvSpPr>
          <p:spPr>
            <a:xfrm>
              <a:off x="6256150" y="3932800"/>
              <a:ext cx="62200" cy="53425"/>
            </a:xfrm>
            <a:custGeom>
              <a:rect b="b" l="l" r="r" t="t"/>
              <a:pathLst>
                <a:path extrusionOk="0" h="2137" w="2488">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3"/>
            <p:cNvSpPr/>
            <p:nvPr/>
          </p:nvSpPr>
          <p:spPr>
            <a:xfrm>
              <a:off x="6332350"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3"/>
            <p:cNvSpPr/>
            <p:nvPr/>
          </p:nvSpPr>
          <p:spPr>
            <a:xfrm>
              <a:off x="6332350"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3"/>
            <p:cNvSpPr/>
            <p:nvPr/>
          </p:nvSpPr>
          <p:spPr>
            <a:xfrm>
              <a:off x="6408350" y="385677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3"/>
            <p:cNvSpPr/>
            <p:nvPr/>
          </p:nvSpPr>
          <p:spPr>
            <a:xfrm>
              <a:off x="6408350" y="3932800"/>
              <a:ext cx="62425" cy="53425"/>
            </a:xfrm>
            <a:custGeom>
              <a:rect b="b" l="l" r="r" t="t"/>
              <a:pathLst>
                <a:path extrusionOk="0" h="2137" w="2497">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3"/>
            <p:cNvSpPr/>
            <p:nvPr/>
          </p:nvSpPr>
          <p:spPr>
            <a:xfrm>
              <a:off x="6408350" y="4085225"/>
              <a:ext cx="62425" cy="53350"/>
            </a:xfrm>
            <a:custGeom>
              <a:rect b="b" l="l" r="r" t="t"/>
              <a:pathLst>
                <a:path extrusionOk="0" h="2134" w="2497">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3"/>
            <p:cNvSpPr/>
            <p:nvPr/>
          </p:nvSpPr>
          <p:spPr>
            <a:xfrm>
              <a:off x="6484575" y="385677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3"/>
            <p:cNvSpPr/>
            <p:nvPr/>
          </p:nvSpPr>
          <p:spPr>
            <a:xfrm>
              <a:off x="648457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3"/>
            <p:cNvSpPr/>
            <p:nvPr/>
          </p:nvSpPr>
          <p:spPr>
            <a:xfrm>
              <a:off x="6484575" y="4161425"/>
              <a:ext cx="62425" cy="53300"/>
            </a:xfrm>
            <a:custGeom>
              <a:rect b="b" l="l" r="r" t="t"/>
              <a:pathLst>
                <a:path extrusionOk="0" h="2132" w="2497">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3"/>
            <p:cNvSpPr/>
            <p:nvPr/>
          </p:nvSpPr>
          <p:spPr>
            <a:xfrm>
              <a:off x="6484575" y="40852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3"/>
            <p:cNvSpPr/>
            <p:nvPr/>
          </p:nvSpPr>
          <p:spPr>
            <a:xfrm>
              <a:off x="6484575" y="4009000"/>
              <a:ext cx="62425" cy="53350"/>
            </a:xfrm>
            <a:custGeom>
              <a:rect b="b" l="l" r="r" t="t"/>
              <a:pathLst>
                <a:path extrusionOk="0" h="2134" w="2497">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73"/>
            <p:cNvSpPr/>
            <p:nvPr/>
          </p:nvSpPr>
          <p:spPr>
            <a:xfrm>
              <a:off x="6638425" y="3856775"/>
              <a:ext cx="62425" cy="53250"/>
            </a:xfrm>
            <a:custGeom>
              <a:rect b="b" l="l" r="r" t="t"/>
              <a:pathLst>
                <a:path extrusionOk="0" h="2130" w="2497">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3"/>
            <p:cNvSpPr/>
            <p:nvPr/>
          </p:nvSpPr>
          <p:spPr>
            <a:xfrm>
              <a:off x="663842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3"/>
            <p:cNvSpPr/>
            <p:nvPr/>
          </p:nvSpPr>
          <p:spPr>
            <a:xfrm>
              <a:off x="6638425" y="4161425"/>
              <a:ext cx="62425" cy="53300"/>
            </a:xfrm>
            <a:custGeom>
              <a:rect b="b" l="l" r="r" t="t"/>
              <a:pathLst>
                <a:path extrusionOk="0" h="2132" w="2497">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3"/>
            <p:cNvSpPr/>
            <p:nvPr/>
          </p:nvSpPr>
          <p:spPr>
            <a:xfrm>
              <a:off x="6638425" y="4085225"/>
              <a:ext cx="62425" cy="53350"/>
            </a:xfrm>
            <a:custGeom>
              <a:rect b="b" l="l" r="r" t="t"/>
              <a:pathLst>
                <a:path extrusionOk="0" h="2134" w="2497">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3"/>
            <p:cNvSpPr/>
            <p:nvPr/>
          </p:nvSpPr>
          <p:spPr>
            <a:xfrm>
              <a:off x="6638425" y="4009000"/>
              <a:ext cx="62425" cy="53350"/>
            </a:xfrm>
            <a:custGeom>
              <a:rect b="b" l="l" r="r" t="t"/>
              <a:pathLst>
                <a:path extrusionOk="0" h="2134" w="2497">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3"/>
            <p:cNvSpPr/>
            <p:nvPr/>
          </p:nvSpPr>
          <p:spPr>
            <a:xfrm>
              <a:off x="6715450" y="393280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3"/>
            <p:cNvSpPr/>
            <p:nvPr/>
          </p:nvSpPr>
          <p:spPr>
            <a:xfrm>
              <a:off x="6715450" y="40852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3"/>
            <p:cNvSpPr/>
            <p:nvPr/>
          </p:nvSpPr>
          <p:spPr>
            <a:xfrm>
              <a:off x="6715450" y="4009000"/>
              <a:ext cx="62225" cy="53350"/>
            </a:xfrm>
            <a:custGeom>
              <a:rect b="b" l="l" r="r" t="t"/>
              <a:pathLst>
                <a:path extrusionOk="0" h="2134" w="2489">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3"/>
            <p:cNvSpPr/>
            <p:nvPr/>
          </p:nvSpPr>
          <p:spPr>
            <a:xfrm>
              <a:off x="6408350" y="4009000"/>
              <a:ext cx="62425" cy="53350"/>
            </a:xfrm>
            <a:custGeom>
              <a:rect b="b" l="l" r="r" t="t"/>
              <a:pathLst>
                <a:path extrusionOk="0" h="2134" w="2497">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3"/>
            <p:cNvSpPr/>
            <p:nvPr/>
          </p:nvSpPr>
          <p:spPr>
            <a:xfrm>
              <a:off x="6332350"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3"/>
            <p:cNvSpPr/>
            <p:nvPr/>
          </p:nvSpPr>
          <p:spPr>
            <a:xfrm>
              <a:off x="6256150" y="4009000"/>
              <a:ext cx="62200" cy="53350"/>
            </a:xfrm>
            <a:custGeom>
              <a:rect b="b" l="l" r="r" t="t"/>
              <a:pathLst>
                <a:path extrusionOk="0" h="2134" w="2488">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3"/>
            <p:cNvSpPr/>
            <p:nvPr/>
          </p:nvSpPr>
          <p:spPr>
            <a:xfrm>
              <a:off x="5951475"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3"/>
            <p:cNvSpPr/>
            <p:nvPr/>
          </p:nvSpPr>
          <p:spPr>
            <a:xfrm>
              <a:off x="5951475" y="4009000"/>
              <a:ext cx="62225" cy="53350"/>
            </a:xfrm>
            <a:custGeom>
              <a:rect b="b" l="l" r="r" t="t"/>
              <a:pathLst>
                <a:path extrusionOk="0" h="2134" w="2489">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3"/>
            <p:cNvSpPr/>
            <p:nvPr/>
          </p:nvSpPr>
          <p:spPr>
            <a:xfrm>
              <a:off x="6027500" y="385677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3"/>
            <p:cNvSpPr/>
            <p:nvPr/>
          </p:nvSpPr>
          <p:spPr>
            <a:xfrm>
              <a:off x="6027500" y="39328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3"/>
            <p:cNvSpPr/>
            <p:nvPr/>
          </p:nvSpPr>
          <p:spPr>
            <a:xfrm>
              <a:off x="6027500" y="4009000"/>
              <a:ext cx="62425" cy="53350"/>
            </a:xfrm>
            <a:custGeom>
              <a:rect b="b" l="l" r="r" t="t"/>
              <a:pathLst>
                <a:path extrusionOk="0" h="2134" w="2497">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3"/>
            <p:cNvSpPr/>
            <p:nvPr/>
          </p:nvSpPr>
          <p:spPr>
            <a:xfrm>
              <a:off x="6103700" y="3780375"/>
              <a:ext cx="62425" cy="53475"/>
            </a:xfrm>
            <a:custGeom>
              <a:rect b="b" l="l" r="r" t="t"/>
              <a:pathLst>
                <a:path extrusionOk="0" h="2139" w="2497">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3"/>
            <p:cNvSpPr/>
            <p:nvPr/>
          </p:nvSpPr>
          <p:spPr>
            <a:xfrm>
              <a:off x="6103700" y="3856775"/>
              <a:ext cx="62425" cy="53300"/>
            </a:xfrm>
            <a:custGeom>
              <a:rect b="b" l="l" r="r" t="t"/>
              <a:pathLst>
                <a:path extrusionOk="0" h="2132" w="2497">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3"/>
            <p:cNvSpPr/>
            <p:nvPr/>
          </p:nvSpPr>
          <p:spPr>
            <a:xfrm>
              <a:off x="6103700" y="3932800"/>
              <a:ext cx="62425" cy="53475"/>
            </a:xfrm>
            <a:custGeom>
              <a:rect b="b" l="l" r="r" t="t"/>
              <a:pathLst>
                <a:path extrusionOk="0" h="2139" w="2497">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3"/>
            <p:cNvSpPr/>
            <p:nvPr/>
          </p:nvSpPr>
          <p:spPr>
            <a:xfrm>
              <a:off x="6103700" y="4009000"/>
              <a:ext cx="62425" cy="53350"/>
            </a:xfrm>
            <a:custGeom>
              <a:rect b="b" l="l" r="r" t="t"/>
              <a:pathLst>
                <a:path extrusionOk="0" h="2134" w="2497">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3"/>
            <p:cNvSpPr/>
            <p:nvPr/>
          </p:nvSpPr>
          <p:spPr>
            <a:xfrm>
              <a:off x="61799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3"/>
            <p:cNvSpPr/>
            <p:nvPr/>
          </p:nvSpPr>
          <p:spPr>
            <a:xfrm>
              <a:off x="61799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3"/>
            <p:cNvSpPr/>
            <p:nvPr/>
          </p:nvSpPr>
          <p:spPr>
            <a:xfrm>
              <a:off x="61799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3"/>
            <p:cNvSpPr/>
            <p:nvPr/>
          </p:nvSpPr>
          <p:spPr>
            <a:xfrm>
              <a:off x="61799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3"/>
            <p:cNvSpPr/>
            <p:nvPr/>
          </p:nvSpPr>
          <p:spPr>
            <a:xfrm>
              <a:off x="61799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3"/>
            <p:cNvSpPr/>
            <p:nvPr/>
          </p:nvSpPr>
          <p:spPr>
            <a:xfrm>
              <a:off x="717030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3"/>
            <p:cNvSpPr/>
            <p:nvPr/>
          </p:nvSpPr>
          <p:spPr>
            <a:xfrm>
              <a:off x="68656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3"/>
            <p:cNvSpPr/>
            <p:nvPr/>
          </p:nvSpPr>
          <p:spPr>
            <a:xfrm>
              <a:off x="686565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3"/>
            <p:cNvSpPr/>
            <p:nvPr/>
          </p:nvSpPr>
          <p:spPr>
            <a:xfrm>
              <a:off x="69418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3"/>
            <p:cNvSpPr/>
            <p:nvPr/>
          </p:nvSpPr>
          <p:spPr>
            <a:xfrm>
              <a:off x="6789225" y="3627950"/>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3"/>
            <p:cNvSpPr/>
            <p:nvPr/>
          </p:nvSpPr>
          <p:spPr>
            <a:xfrm>
              <a:off x="6637000" y="3475725"/>
              <a:ext cx="62225" cy="53350"/>
            </a:xfrm>
            <a:custGeom>
              <a:rect b="b" l="l" r="r" t="t"/>
              <a:pathLst>
                <a:path extrusionOk="0" h="2134" w="2489">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3"/>
            <p:cNvSpPr/>
            <p:nvPr/>
          </p:nvSpPr>
          <p:spPr>
            <a:xfrm>
              <a:off x="6256150" y="3399500"/>
              <a:ext cx="62200" cy="53350"/>
            </a:xfrm>
            <a:custGeom>
              <a:rect b="b" l="l" r="r" t="t"/>
              <a:pathLst>
                <a:path extrusionOk="0" h="2134" w="2488">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3"/>
            <p:cNvSpPr/>
            <p:nvPr/>
          </p:nvSpPr>
          <p:spPr>
            <a:xfrm>
              <a:off x="6484575" y="355192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3"/>
            <p:cNvSpPr/>
            <p:nvPr/>
          </p:nvSpPr>
          <p:spPr>
            <a:xfrm>
              <a:off x="6484575" y="34757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3"/>
            <p:cNvSpPr/>
            <p:nvPr/>
          </p:nvSpPr>
          <p:spPr>
            <a:xfrm>
              <a:off x="6408350" y="355192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3"/>
            <p:cNvSpPr/>
            <p:nvPr/>
          </p:nvSpPr>
          <p:spPr>
            <a:xfrm>
              <a:off x="6408350" y="3475725"/>
              <a:ext cx="62425" cy="53350"/>
            </a:xfrm>
            <a:custGeom>
              <a:rect b="b" l="l" r="r" t="t"/>
              <a:pathLst>
                <a:path extrusionOk="0" h="2134" w="2497">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3"/>
            <p:cNvSpPr/>
            <p:nvPr/>
          </p:nvSpPr>
          <p:spPr>
            <a:xfrm>
              <a:off x="6332350"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3"/>
            <p:cNvSpPr/>
            <p:nvPr/>
          </p:nvSpPr>
          <p:spPr>
            <a:xfrm>
              <a:off x="6332350" y="33995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3"/>
            <p:cNvSpPr/>
            <p:nvPr/>
          </p:nvSpPr>
          <p:spPr>
            <a:xfrm>
              <a:off x="7094075" y="4237450"/>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3"/>
            <p:cNvSpPr/>
            <p:nvPr/>
          </p:nvSpPr>
          <p:spPr>
            <a:xfrm>
              <a:off x="7017875" y="4389875"/>
              <a:ext cx="62400" cy="53350"/>
            </a:xfrm>
            <a:custGeom>
              <a:rect b="b" l="l" r="r" t="t"/>
              <a:pathLst>
                <a:path extrusionOk="0" h="2134" w="2496">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3"/>
            <p:cNvSpPr/>
            <p:nvPr/>
          </p:nvSpPr>
          <p:spPr>
            <a:xfrm>
              <a:off x="7017875" y="4313650"/>
              <a:ext cx="62400" cy="53450"/>
            </a:xfrm>
            <a:custGeom>
              <a:rect b="b" l="l" r="r" t="t"/>
              <a:pathLst>
                <a:path extrusionOk="0" h="2138" w="2496">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3"/>
            <p:cNvSpPr/>
            <p:nvPr/>
          </p:nvSpPr>
          <p:spPr>
            <a:xfrm>
              <a:off x="6941850" y="438987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3"/>
            <p:cNvSpPr/>
            <p:nvPr/>
          </p:nvSpPr>
          <p:spPr>
            <a:xfrm>
              <a:off x="6484575" y="438987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3"/>
            <p:cNvSpPr/>
            <p:nvPr/>
          </p:nvSpPr>
          <p:spPr>
            <a:xfrm>
              <a:off x="6560800" y="42374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3"/>
            <p:cNvSpPr/>
            <p:nvPr/>
          </p:nvSpPr>
          <p:spPr>
            <a:xfrm>
              <a:off x="6560800" y="4161425"/>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3"/>
            <p:cNvSpPr/>
            <p:nvPr/>
          </p:nvSpPr>
          <p:spPr>
            <a:xfrm>
              <a:off x="6560800" y="40852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3"/>
            <p:cNvSpPr/>
            <p:nvPr/>
          </p:nvSpPr>
          <p:spPr>
            <a:xfrm>
              <a:off x="6560800" y="4009000"/>
              <a:ext cx="62200" cy="53350"/>
            </a:xfrm>
            <a:custGeom>
              <a:rect b="b" l="l" r="r" t="t"/>
              <a:pathLst>
                <a:path extrusionOk="0" h="2134" w="2488">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3"/>
            <p:cNvSpPr/>
            <p:nvPr/>
          </p:nvSpPr>
          <p:spPr>
            <a:xfrm>
              <a:off x="6560800" y="39328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3"/>
            <p:cNvSpPr/>
            <p:nvPr/>
          </p:nvSpPr>
          <p:spPr>
            <a:xfrm>
              <a:off x="65608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3"/>
            <p:cNvSpPr/>
            <p:nvPr/>
          </p:nvSpPr>
          <p:spPr>
            <a:xfrm>
              <a:off x="65608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3"/>
            <p:cNvSpPr/>
            <p:nvPr/>
          </p:nvSpPr>
          <p:spPr>
            <a:xfrm>
              <a:off x="6484575" y="4237450"/>
              <a:ext cx="62425" cy="53425"/>
            </a:xfrm>
            <a:custGeom>
              <a:rect b="b" l="l" r="r" t="t"/>
              <a:pathLst>
                <a:path extrusionOk="0" h="2137" w="2497">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3"/>
            <p:cNvSpPr/>
            <p:nvPr/>
          </p:nvSpPr>
          <p:spPr>
            <a:xfrm>
              <a:off x="6484575" y="3780375"/>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3"/>
            <p:cNvSpPr/>
            <p:nvPr/>
          </p:nvSpPr>
          <p:spPr>
            <a:xfrm>
              <a:off x="6484575" y="3704150"/>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3"/>
            <p:cNvSpPr/>
            <p:nvPr/>
          </p:nvSpPr>
          <p:spPr>
            <a:xfrm>
              <a:off x="6408350" y="4237450"/>
              <a:ext cx="62425" cy="53425"/>
            </a:xfrm>
            <a:custGeom>
              <a:rect b="b" l="l" r="r" t="t"/>
              <a:pathLst>
                <a:path extrusionOk="0" h="2137" w="2497">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3"/>
            <p:cNvSpPr/>
            <p:nvPr/>
          </p:nvSpPr>
          <p:spPr>
            <a:xfrm>
              <a:off x="6408350" y="4161425"/>
              <a:ext cx="62425" cy="53300"/>
            </a:xfrm>
            <a:custGeom>
              <a:rect b="b" l="l" r="r" t="t"/>
              <a:pathLst>
                <a:path extrusionOk="0" h="2132" w="2497">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3"/>
            <p:cNvSpPr/>
            <p:nvPr/>
          </p:nvSpPr>
          <p:spPr>
            <a:xfrm>
              <a:off x="6408350" y="3780375"/>
              <a:ext cx="62425" cy="53425"/>
            </a:xfrm>
            <a:custGeom>
              <a:rect b="b" l="l" r="r" t="t"/>
              <a:pathLst>
                <a:path extrusionOk="0" h="2137" w="2497">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3"/>
            <p:cNvSpPr/>
            <p:nvPr/>
          </p:nvSpPr>
          <p:spPr>
            <a:xfrm>
              <a:off x="6408350" y="3704150"/>
              <a:ext cx="62425" cy="53450"/>
            </a:xfrm>
            <a:custGeom>
              <a:rect b="b" l="l" r="r" t="t"/>
              <a:pathLst>
                <a:path extrusionOk="0" h="2138" w="2497">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3"/>
            <p:cNvSpPr/>
            <p:nvPr/>
          </p:nvSpPr>
          <p:spPr>
            <a:xfrm>
              <a:off x="6332350"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3"/>
            <p:cNvSpPr/>
            <p:nvPr/>
          </p:nvSpPr>
          <p:spPr>
            <a:xfrm>
              <a:off x="6332350"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3"/>
            <p:cNvSpPr/>
            <p:nvPr/>
          </p:nvSpPr>
          <p:spPr>
            <a:xfrm>
              <a:off x="633235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73"/>
            <p:cNvSpPr/>
            <p:nvPr/>
          </p:nvSpPr>
          <p:spPr>
            <a:xfrm>
              <a:off x="63323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73"/>
            <p:cNvSpPr/>
            <p:nvPr/>
          </p:nvSpPr>
          <p:spPr>
            <a:xfrm>
              <a:off x="6256150" y="4085225"/>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3"/>
            <p:cNvSpPr/>
            <p:nvPr/>
          </p:nvSpPr>
          <p:spPr>
            <a:xfrm>
              <a:off x="6256150" y="3704150"/>
              <a:ext cx="62200" cy="53450"/>
            </a:xfrm>
            <a:custGeom>
              <a:rect b="b" l="l" r="r" t="t"/>
              <a:pathLst>
                <a:path extrusionOk="0" h="2138" w="2488">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3"/>
            <p:cNvSpPr/>
            <p:nvPr/>
          </p:nvSpPr>
          <p:spPr>
            <a:xfrm>
              <a:off x="6256150" y="3627950"/>
              <a:ext cx="62200" cy="53425"/>
            </a:xfrm>
            <a:custGeom>
              <a:rect b="b" l="l" r="r" t="t"/>
              <a:pathLst>
                <a:path extrusionOk="0" h="2137" w="2488">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3"/>
            <p:cNvSpPr/>
            <p:nvPr/>
          </p:nvSpPr>
          <p:spPr>
            <a:xfrm>
              <a:off x="617992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3"/>
            <p:cNvSpPr/>
            <p:nvPr/>
          </p:nvSpPr>
          <p:spPr>
            <a:xfrm>
              <a:off x="61799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3"/>
            <p:cNvSpPr/>
            <p:nvPr/>
          </p:nvSpPr>
          <p:spPr>
            <a:xfrm>
              <a:off x="6103700" y="4085225"/>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3"/>
            <p:cNvSpPr/>
            <p:nvPr/>
          </p:nvSpPr>
          <p:spPr>
            <a:xfrm>
              <a:off x="6103700" y="3704150"/>
              <a:ext cx="62425" cy="53450"/>
            </a:xfrm>
            <a:custGeom>
              <a:rect b="b" l="l" r="r" t="t"/>
              <a:pathLst>
                <a:path extrusionOk="0" h="2138" w="2497">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3"/>
            <p:cNvSpPr/>
            <p:nvPr/>
          </p:nvSpPr>
          <p:spPr>
            <a:xfrm>
              <a:off x="6027500" y="4085225"/>
              <a:ext cx="62425" cy="53350"/>
            </a:xfrm>
            <a:custGeom>
              <a:rect b="b" l="l" r="r" t="t"/>
              <a:pathLst>
                <a:path extrusionOk="0" h="2134" w="2497">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3"/>
            <p:cNvSpPr/>
            <p:nvPr/>
          </p:nvSpPr>
          <p:spPr>
            <a:xfrm>
              <a:off x="6027500" y="3780375"/>
              <a:ext cx="62425" cy="53425"/>
            </a:xfrm>
            <a:custGeom>
              <a:rect b="b" l="l" r="r" t="t"/>
              <a:pathLst>
                <a:path extrusionOk="0" h="2137" w="2497">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3"/>
            <p:cNvSpPr/>
            <p:nvPr/>
          </p:nvSpPr>
          <p:spPr>
            <a:xfrm>
              <a:off x="6027500" y="3704150"/>
              <a:ext cx="62425" cy="53450"/>
            </a:xfrm>
            <a:custGeom>
              <a:rect b="b" l="l" r="r" t="t"/>
              <a:pathLst>
                <a:path extrusionOk="0" h="2138" w="2497">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3"/>
            <p:cNvSpPr/>
            <p:nvPr/>
          </p:nvSpPr>
          <p:spPr>
            <a:xfrm>
              <a:off x="59514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3"/>
            <p:cNvSpPr/>
            <p:nvPr/>
          </p:nvSpPr>
          <p:spPr>
            <a:xfrm>
              <a:off x="5951475"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3"/>
            <p:cNvSpPr/>
            <p:nvPr/>
          </p:nvSpPr>
          <p:spPr>
            <a:xfrm>
              <a:off x="5951475" y="3780375"/>
              <a:ext cx="62425" cy="53425"/>
            </a:xfrm>
            <a:custGeom>
              <a:rect b="b" l="l" r="r" t="t"/>
              <a:pathLst>
                <a:path extrusionOk="0" h="2137" w="2497">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3"/>
            <p:cNvSpPr/>
            <p:nvPr/>
          </p:nvSpPr>
          <p:spPr>
            <a:xfrm>
              <a:off x="587527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3"/>
            <p:cNvSpPr/>
            <p:nvPr/>
          </p:nvSpPr>
          <p:spPr>
            <a:xfrm>
              <a:off x="587527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3"/>
            <p:cNvSpPr/>
            <p:nvPr/>
          </p:nvSpPr>
          <p:spPr>
            <a:xfrm>
              <a:off x="587527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3"/>
            <p:cNvSpPr/>
            <p:nvPr/>
          </p:nvSpPr>
          <p:spPr>
            <a:xfrm>
              <a:off x="587527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3"/>
            <p:cNvSpPr/>
            <p:nvPr/>
          </p:nvSpPr>
          <p:spPr>
            <a:xfrm>
              <a:off x="45040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3"/>
            <p:cNvSpPr/>
            <p:nvPr/>
          </p:nvSpPr>
          <p:spPr>
            <a:xfrm>
              <a:off x="450405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3"/>
            <p:cNvSpPr/>
            <p:nvPr/>
          </p:nvSpPr>
          <p:spPr>
            <a:xfrm>
              <a:off x="450405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3"/>
            <p:cNvSpPr/>
            <p:nvPr/>
          </p:nvSpPr>
          <p:spPr>
            <a:xfrm>
              <a:off x="4427825" y="39328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3"/>
            <p:cNvSpPr/>
            <p:nvPr/>
          </p:nvSpPr>
          <p:spPr>
            <a:xfrm>
              <a:off x="4427825" y="3856775"/>
              <a:ext cx="62350" cy="53250"/>
            </a:xfrm>
            <a:custGeom>
              <a:rect b="b" l="l" r="r" t="t"/>
              <a:pathLst>
                <a:path extrusionOk="0" h="2130" w="2494">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3"/>
            <p:cNvSpPr/>
            <p:nvPr/>
          </p:nvSpPr>
          <p:spPr>
            <a:xfrm>
              <a:off x="4427825" y="3780375"/>
              <a:ext cx="62425" cy="53425"/>
            </a:xfrm>
            <a:custGeom>
              <a:rect b="b" l="l" r="r" t="t"/>
              <a:pathLst>
                <a:path extrusionOk="0" h="2137" w="2497">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3"/>
            <p:cNvSpPr/>
            <p:nvPr/>
          </p:nvSpPr>
          <p:spPr>
            <a:xfrm>
              <a:off x="4351600" y="3171075"/>
              <a:ext cx="62425" cy="53350"/>
            </a:xfrm>
            <a:custGeom>
              <a:rect b="b" l="l" r="r" t="t"/>
              <a:pathLst>
                <a:path extrusionOk="0" h="2134" w="2497">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3"/>
            <p:cNvSpPr/>
            <p:nvPr/>
          </p:nvSpPr>
          <p:spPr>
            <a:xfrm>
              <a:off x="435160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3"/>
            <p:cNvSpPr/>
            <p:nvPr/>
          </p:nvSpPr>
          <p:spPr>
            <a:xfrm>
              <a:off x="3970950" y="27902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3"/>
            <p:cNvSpPr/>
            <p:nvPr/>
          </p:nvSpPr>
          <p:spPr>
            <a:xfrm>
              <a:off x="3970950" y="2866425"/>
              <a:ext cx="62225" cy="53275"/>
            </a:xfrm>
            <a:custGeom>
              <a:rect b="b" l="l" r="r" t="t"/>
              <a:pathLst>
                <a:path extrusionOk="0" h="2131" w="2489">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3"/>
            <p:cNvSpPr/>
            <p:nvPr/>
          </p:nvSpPr>
          <p:spPr>
            <a:xfrm>
              <a:off x="3970950" y="2942425"/>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3"/>
            <p:cNvSpPr/>
            <p:nvPr/>
          </p:nvSpPr>
          <p:spPr>
            <a:xfrm>
              <a:off x="3970950" y="301865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3"/>
            <p:cNvSpPr/>
            <p:nvPr/>
          </p:nvSpPr>
          <p:spPr>
            <a:xfrm>
              <a:off x="3970950" y="309485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3"/>
            <p:cNvSpPr/>
            <p:nvPr/>
          </p:nvSpPr>
          <p:spPr>
            <a:xfrm>
              <a:off x="3970950" y="317107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3"/>
            <p:cNvSpPr/>
            <p:nvPr/>
          </p:nvSpPr>
          <p:spPr>
            <a:xfrm>
              <a:off x="3970950" y="3247075"/>
              <a:ext cx="62225" cy="53450"/>
            </a:xfrm>
            <a:custGeom>
              <a:rect b="b" l="l" r="r" t="t"/>
              <a:pathLst>
                <a:path extrusionOk="0" h="2138" w="2489">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3"/>
            <p:cNvSpPr/>
            <p:nvPr/>
          </p:nvSpPr>
          <p:spPr>
            <a:xfrm>
              <a:off x="3970950" y="33233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3"/>
            <p:cNvSpPr/>
            <p:nvPr/>
          </p:nvSpPr>
          <p:spPr>
            <a:xfrm>
              <a:off x="3970950" y="33995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3"/>
            <p:cNvSpPr/>
            <p:nvPr/>
          </p:nvSpPr>
          <p:spPr>
            <a:xfrm>
              <a:off x="3970950" y="347572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3"/>
            <p:cNvSpPr/>
            <p:nvPr/>
          </p:nvSpPr>
          <p:spPr>
            <a:xfrm>
              <a:off x="3970950" y="355192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3"/>
            <p:cNvSpPr/>
            <p:nvPr/>
          </p:nvSpPr>
          <p:spPr>
            <a:xfrm>
              <a:off x="3970950" y="3627950"/>
              <a:ext cx="62225" cy="53425"/>
            </a:xfrm>
            <a:custGeom>
              <a:rect b="b" l="l" r="r" t="t"/>
              <a:pathLst>
                <a:path extrusionOk="0" h="2137" w="2489">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3"/>
            <p:cNvSpPr/>
            <p:nvPr/>
          </p:nvSpPr>
          <p:spPr>
            <a:xfrm>
              <a:off x="3970950" y="3704150"/>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3"/>
            <p:cNvSpPr/>
            <p:nvPr/>
          </p:nvSpPr>
          <p:spPr>
            <a:xfrm>
              <a:off x="3970950" y="3780375"/>
              <a:ext cx="62425" cy="53425"/>
            </a:xfrm>
            <a:custGeom>
              <a:rect b="b" l="l" r="r" t="t"/>
              <a:pathLst>
                <a:path extrusionOk="0" h="2137" w="2497">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3"/>
            <p:cNvSpPr/>
            <p:nvPr/>
          </p:nvSpPr>
          <p:spPr>
            <a:xfrm>
              <a:off x="3970950" y="385677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3"/>
            <p:cNvSpPr/>
            <p:nvPr/>
          </p:nvSpPr>
          <p:spPr>
            <a:xfrm>
              <a:off x="3970950" y="4009000"/>
              <a:ext cx="62225" cy="53350"/>
            </a:xfrm>
            <a:custGeom>
              <a:rect b="b" l="l" r="r" t="t"/>
              <a:pathLst>
                <a:path extrusionOk="0" h="2134" w="2489">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3"/>
            <p:cNvSpPr/>
            <p:nvPr/>
          </p:nvSpPr>
          <p:spPr>
            <a:xfrm>
              <a:off x="404695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3"/>
            <p:cNvSpPr/>
            <p:nvPr/>
          </p:nvSpPr>
          <p:spPr>
            <a:xfrm>
              <a:off x="4046950" y="286642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3"/>
            <p:cNvSpPr/>
            <p:nvPr/>
          </p:nvSpPr>
          <p:spPr>
            <a:xfrm>
              <a:off x="4046950" y="2942425"/>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3"/>
            <p:cNvSpPr/>
            <p:nvPr/>
          </p:nvSpPr>
          <p:spPr>
            <a:xfrm>
              <a:off x="404695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3"/>
            <p:cNvSpPr/>
            <p:nvPr/>
          </p:nvSpPr>
          <p:spPr>
            <a:xfrm>
              <a:off x="404695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3"/>
            <p:cNvSpPr/>
            <p:nvPr/>
          </p:nvSpPr>
          <p:spPr>
            <a:xfrm>
              <a:off x="4046950"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3"/>
            <p:cNvSpPr/>
            <p:nvPr/>
          </p:nvSpPr>
          <p:spPr>
            <a:xfrm>
              <a:off x="404695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3"/>
            <p:cNvSpPr/>
            <p:nvPr/>
          </p:nvSpPr>
          <p:spPr>
            <a:xfrm>
              <a:off x="4046950" y="3323300"/>
              <a:ext cx="62425" cy="53425"/>
            </a:xfrm>
            <a:custGeom>
              <a:rect b="b" l="l" r="r" t="t"/>
              <a:pathLst>
                <a:path extrusionOk="0" h="2137" w="2497">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3"/>
            <p:cNvSpPr/>
            <p:nvPr/>
          </p:nvSpPr>
          <p:spPr>
            <a:xfrm>
              <a:off x="404695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3"/>
            <p:cNvSpPr/>
            <p:nvPr/>
          </p:nvSpPr>
          <p:spPr>
            <a:xfrm>
              <a:off x="4046950" y="34757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3"/>
            <p:cNvSpPr/>
            <p:nvPr/>
          </p:nvSpPr>
          <p:spPr>
            <a:xfrm>
              <a:off x="4046950" y="355192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3"/>
            <p:cNvSpPr/>
            <p:nvPr/>
          </p:nvSpPr>
          <p:spPr>
            <a:xfrm>
              <a:off x="4046950"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3"/>
            <p:cNvSpPr/>
            <p:nvPr/>
          </p:nvSpPr>
          <p:spPr>
            <a:xfrm>
              <a:off x="4046950"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3"/>
            <p:cNvSpPr/>
            <p:nvPr/>
          </p:nvSpPr>
          <p:spPr>
            <a:xfrm>
              <a:off x="41231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3"/>
            <p:cNvSpPr/>
            <p:nvPr/>
          </p:nvSpPr>
          <p:spPr>
            <a:xfrm>
              <a:off x="4123175" y="2866425"/>
              <a:ext cx="62425" cy="53275"/>
            </a:xfrm>
            <a:custGeom>
              <a:rect b="b" l="l" r="r" t="t"/>
              <a:pathLst>
                <a:path extrusionOk="0" h="2131" w="2497">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3"/>
            <p:cNvSpPr/>
            <p:nvPr/>
          </p:nvSpPr>
          <p:spPr>
            <a:xfrm>
              <a:off x="4123175" y="29424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3"/>
            <p:cNvSpPr/>
            <p:nvPr/>
          </p:nvSpPr>
          <p:spPr>
            <a:xfrm>
              <a:off x="4123175" y="301865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3"/>
            <p:cNvSpPr/>
            <p:nvPr/>
          </p:nvSpPr>
          <p:spPr>
            <a:xfrm>
              <a:off x="41231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3"/>
            <p:cNvSpPr/>
            <p:nvPr/>
          </p:nvSpPr>
          <p:spPr>
            <a:xfrm>
              <a:off x="4123175" y="317107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3"/>
            <p:cNvSpPr/>
            <p:nvPr/>
          </p:nvSpPr>
          <p:spPr>
            <a:xfrm>
              <a:off x="41231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3"/>
            <p:cNvSpPr/>
            <p:nvPr/>
          </p:nvSpPr>
          <p:spPr>
            <a:xfrm>
              <a:off x="4123175" y="33233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3"/>
            <p:cNvSpPr/>
            <p:nvPr/>
          </p:nvSpPr>
          <p:spPr>
            <a:xfrm>
              <a:off x="4123175" y="33995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3"/>
            <p:cNvSpPr/>
            <p:nvPr/>
          </p:nvSpPr>
          <p:spPr>
            <a:xfrm>
              <a:off x="4123175" y="347572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73"/>
            <p:cNvSpPr/>
            <p:nvPr/>
          </p:nvSpPr>
          <p:spPr>
            <a:xfrm>
              <a:off x="4123175" y="355192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3"/>
            <p:cNvSpPr/>
            <p:nvPr/>
          </p:nvSpPr>
          <p:spPr>
            <a:xfrm>
              <a:off x="4123175" y="3627950"/>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3"/>
            <p:cNvSpPr/>
            <p:nvPr/>
          </p:nvSpPr>
          <p:spPr>
            <a:xfrm>
              <a:off x="4199400"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3"/>
            <p:cNvSpPr/>
            <p:nvPr/>
          </p:nvSpPr>
          <p:spPr>
            <a:xfrm>
              <a:off x="419940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3"/>
            <p:cNvSpPr/>
            <p:nvPr/>
          </p:nvSpPr>
          <p:spPr>
            <a:xfrm>
              <a:off x="4199400" y="317107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3"/>
            <p:cNvSpPr/>
            <p:nvPr/>
          </p:nvSpPr>
          <p:spPr>
            <a:xfrm>
              <a:off x="4199400" y="3247075"/>
              <a:ext cx="62200" cy="53450"/>
            </a:xfrm>
            <a:custGeom>
              <a:rect b="b" l="l" r="r" t="t"/>
              <a:pathLst>
                <a:path extrusionOk="0" h="2138" w="2488">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3"/>
            <p:cNvSpPr/>
            <p:nvPr/>
          </p:nvSpPr>
          <p:spPr>
            <a:xfrm>
              <a:off x="4275600" y="3018650"/>
              <a:ext cx="62225" cy="53425"/>
            </a:xfrm>
            <a:custGeom>
              <a:rect b="b" l="l" r="r" t="t"/>
              <a:pathLst>
                <a:path extrusionOk="0" h="2137" w="2489">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73"/>
            <p:cNvSpPr/>
            <p:nvPr/>
          </p:nvSpPr>
          <p:spPr>
            <a:xfrm>
              <a:off x="4275600"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3"/>
            <p:cNvSpPr/>
            <p:nvPr/>
          </p:nvSpPr>
          <p:spPr>
            <a:xfrm>
              <a:off x="4275600" y="3171075"/>
              <a:ext cx="62225" cy="53275"/>
            </a:xfrm>
            <a:custGeom>
              <a:rect b="b" l="l" r="r" t="t"/>
              <a:pathLst>
                <a:path extrusionOk="0" h="2131" w="2489">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3"/>
            <p:cNvSpPr/>
            <p:nvPr/>
          </p:nvSpPr>
          <p:spPr>
            <a:xfrm>
              <a:off x="4275600" y="32470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3"/>
            <p:cNvSpPr/>
            <p:nvPr/>
          </p:nvSpPr>
          <p:spPr>
            <a:xfrm>
              <a:off x="4275475" y="3323300"/>
              <a:ext cx="62350" cy="53425"/>
            </a:xfrm>
            <a:custGeom>
              <a:rect b="b" l="l" r="r" t="t"/>
              <a:pathLst>
                <a:path extrusionOk="0" h="2137" w="2494">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3"/>
            <p:cNvSpPr/>
            <p:nvPr/>
          </p:nvSpPr>
          <p:spPr>
            <a:xfrm>
              <a:off x="4199400" y="33233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3"/>
            <p:cNvSpPr/>
            <p:nvPr/>
          </p:nvSpPr>
          <p:spPr>
            <a:xfrm>
              <a:off x="4199400" y="33995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3"/>
            <p:cNvSpPr/>
            <p:nvPr/>
          </p:nvSpPr>
          <p:spPr>
            <a:xfrm>
              <a:off x="4199400" y="34757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3"/>
            <p:cNvSpPr/>
            <p:nvPr/>
          </p:nvSpPr>
          <p:spPr>
            <a:xfrm>
              <a:off x="4199400" y="355192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3"/>
            <p:cNvSpPr/>
            <p:nvPr/>
          </p:nvSpPr>
          <p:spPr>
            <a:xfrm>
              <a:off x="4199400" y="36279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73"/>
            <p:cNvSpPr/>
            <p:nvPr/>
          </p:nvSpPr>
          <p:spPr>
            <a:xfrm>
              <a:off x="419940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73"/>
            <p:cNvSpPr/>
            <p:nvPr/>
          </p:nvSpPr>
          <p:spPr>
            <a:xfrm>
              <a:off x="4123175" y="3704150"/>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3"/>
            <p:cNvSpPr/>
            <p:nvPr/>
          </p:nvSpPr>
          <p:spPr>
            <a:xfrm>
              <a:off x="412317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3"/>
            <p:cNvSpPr/>
            <p:nvPr/>
          </p:nvSpPr>
          <p:spPr>
            <a:xfrm>
              <a:off x="4046950" y="3780375"/>
              <a:ext cx="62425" cy="53425"/>
            </a:xfrm>
            <a:custGeom>
              <a:rect b="b" l="l" r="r" t="t"/>
              <a:pathLst>
                <a:path extrusionOk="0" h="2137" w="2497">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3"/>
            <p:cNvSpPr/>
            <p:nvPr/>
          </p:nvSpPr>
          <p:spPr>
            <a:xfrm>
              <a:off x="4046950" y="385677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3"/>
            <p:cNvSpPr/>
            <p:nvPr/>
          </p:nvSpPr>
          <p:spPr>
            <a:xfrm>
              <a:off x="4046950"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3"/>
            <p:cNvSpPr/>
            <p:nvPr/>
          </p:nvSpPr>
          <p:spPr>
            <a:xfrm>
              <a:off x="4046950" y="3932800"/>
              <a:ext cx="62425" cy="53425"/>
            </a:xfrm>
            <a:custGeom>
              <a:rect b="b" l="l" r="r" t="t"/>
              <a:pathLst>
                <a:path extrusionOk="0" h="2137" w="2497">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3"/>
            <p:cNvSpPr/>
            <p:nvPr/>
          </p:nvSpPr>
          <p:spPr>
            <a:xfrm>
              <a:off x="3970950" y="39328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3"/>
            <p:cNvSpPr/>
            <p:nvPr/>
          </p:nvSpPr>
          <p:spPr>
            <a:xfrm>
              <a:off x="35898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3"/>
            <p:cNvSpPr/>
            <p:nvPr/>
          </p:nvSpPr>
          <p:spPr>
            <a:xfrm>
              <a:off x="35898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73"/>
            <p:cNvSpPr/>
            <p:nvPr/>
          </p:nvSpPr>
          <p:spPr>
            <a:xfrm>
              <a:off x="358987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73"/>
            <p:cNvSpPr/>
            <p:nvPr/>
          </p:nvSpPr>
          <p:spPr>
            <a:xfrm>
              <a:off x="358987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73"/>
            <p:cNvSpPr/>
            <p:nvPr/>
          </p:nvSpPr>
          <p:spPr>
            <a:xfrm>
              <a:off x="358987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73"/>
            <p:cNvSpPr/>
            <p:nvPr/>
          </p:nvSpPr>
          <p:spPr>
            <a:xfrm>
              <a:off x="358987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73"/>
            <p:cNvSpPr/>
            <p:nvPr/>
          </p:nvSpPr>
          <p:spPr>
            <a:xfrm>
              <a:off x="358987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73"/>
            <p:cNvSpPr/>
            <p:nvPr/>
          </p:nvSpPr>
          <p:spPr>
            <a:xfrm>
              <a:off x="328522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73"/>
            <p:cNvSpPr/>
            <p:nvPr/>
          </p:nvSpPr>
          <p:spPr>
            <a:xfrm>
              <a:off x="328522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73"/>
            <p:cNvSpPr/>
            <p:nvPr/>
          </p:nvSpPr>
          <p:spPr>
            <a:xfrm>
              <a:off x="328522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73"/>
            <p:cNvSpPr/>
            <p:nvPr/>
          </p:nvSpPr>
          <p:spPr>
            <a:xfrm>
              <a:off x="3361450" y="279020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73"/>
            <p:cNvSpPr/>
            <p:nvPr/>
          </p:nvSpPr>
          <p:spPr>
            <a:xfrm>
              <a:off x="3361450" y="2866425"/>
              <a:ext cx="62200" cy="53275"/>
            </a:xfrm>
            <a:custGeom>
              <a:rect b="b" l="l" r="r" t="t"/>
              <a:pathLst>
                <a:path extrusionOk="0" h="2131" w="2488">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73"/>
            <p:cNvSpPr/>
            <p:nvPr/>
          </p:nvSpPr>
          <p:spPr>
            <a:xfrm>
              <a:off x="3361450" y="2942425"/>
              <a:ext cx="62200" cy="53450"/>
            </a:xfrm>
            <a:custGeom>
              <a:rect b="b" l="l" r="r" t="t"/>
              <a:pathLst>
                <a:path extrusionOk="0" h="2138" w="2488">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3"/>
            <p:cNvSpPr/>
            <p:nvPr/>
          </p:nvSpPr>
          <p:spPr>
            <a:xfrm>
              <a:off x="3361450" y="3018650"/>
              <a:ext cx="62200" cy="53425"/>
            </a:xfrm>
            <a:custGeom>
              <a:rect b="b" l="l" r="r" t="t"/>
              <a:pathLst>
                <a:path extrusionOk="0" h="2137" w="2488">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3"/>
            <p:cNvSpPr/>
            <p:nvPr/>
          </p:nvSpPr>
          <p:spPr>
            <a:xfrm>
              <a:off x="3361450" y="309485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73"/>
            <p:cNvSpPr/>
            <p:nvPr/>
          </p:nvSpPr>
          <p:spPr>
            <a:xfrm>
              <a:off x="3437450"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3"/>
            <p:cNvSpPr/>
            <p:nvPr/>
          </p:nvSpPr>
          <p:spPr>
            <a:xfrm>
              <a:off x="3437450"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3"/>
            <p:cNvSpPr/>
            <p:nvPr/>
          </p:nvSpPr>
          <p:spPr>
            <a:xfrm>
              <a:off x="3437450" y="279020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73"/>
            <p:cNvSpPr/>
            <p:nvPr/>
          </p:nvSpPr>
          <p:spPr>
            <a:xfrm>
              <a:off x="3437450" y="286642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73"/>
            <p:cNvSpPr/>
            <p:nvPr/>
          </p:nvSpPr>
          <p:spPr>
            <a:xfrm>
              <a:off x="3437450" y="2942425"/>
              <a:ext cx="62425" cy="53450"/>
            </a:xfrm>
            <a:custGeom>
              <a:rect b="b" l="l" r="r" t="t"/>
              <a:pathLst>
                <a:path extrusionOk="0" h="2138" w="2497">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73"/>
            <p:cNvSpPr/>
            <p:nvPr/>
          </p:nvSpPr>
          <p:spPr>
            <a:xfrm>
              <a:off x="3437450" y="3018650"/>
              <a:ext cx="62425" cy="53425"/>
            </a:xfrm>
            <a:custGeom>
              <a:rect b="b" l="l" r="r" t="t"/>
              <a:pathLst>
                <a:path extrusionOk="0" h="2137" w="2497">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73"/>
            <p:cNvSpPr/>
            <p:nvPr/>
          </p:nvSpPr>
          <p:spPr>
            <a:xfrm>
              <a:off x="3437450" y="309485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73"/>
            <p:cNvSpPr/>
            <p:nvPr/>
          </p:nvSpPr>
          <p:spPr>
            <a:xfrm>
              <a:off x="3513675" y="26377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3"/>
            <p:cNvSpPr/>
            <p:nvPr/>
          </p:nvSpPr>
          <p:spPr>
            <a:xfrm>
              <a:off x="35136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3"/>
            <p:cNvSpPr/>
            <p:nvPr/>
          </p:nvSpPr>
          <p:spPr>
            <a:xfrm>
              <a:off x="35136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3"/>
            <p:cNvSpPr/>
            <p:nvPr/>
          </p:nvSpPr>
          <p:spPr>
            <a:xfrm>
              <a:off x="3513675" y="286642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3"/>
            <p:cNvSpPr/>
            <p:nvPr/>
          </p:nvSpPr>
          <p:spPr>
            <a:xfrm>
              <a:off x="3513675" y="2942425"/>
              <a:ext cx="62425" cy="53450"/>
            </a:xfrm>
            <a:custGeom>
              <a:rect b="b" l="l" r="r" t="t"/>
              <a:pathLst>
                <a:path extrusionOk="0" h="2138" w="2497">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3"/>
            <p:cNvSpPr/>
            <p:nvPr/>
          </p:nvSpPr>
          <p:spPr>
            <a:xfrm>
              <a:off x="3513675" y="3018650"/>
              <a:ext cx="62425" cy="53425"/>
            </a:xfrm>
            <a:custGeom>
              <a:rect b="b" l="l" r="r" t="t"/>
              <a:pathLst>
                <a:path extrusionOk="0" h="2137" w="2497">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3"/>
            <p:cNvSpPr/>
            <p:nvPr/>
          </p:nvSpPr>
          <p:spPr>
            <a:xfrm>
              <a:off x="35136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3"/>
            <p:cNvSpPr/>
            <p:nvPr/>
          </p:nvSpPr>
          <p:spPr>
            <a:xfrm>
              <a:off x="3513675" y="317107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3"/>
            <p:cNvSpPr/>
            <p:nvPr/>
          </p:nvSpPr>
          <p:spPr>
            <a:xfrm>
              <a:off x="358987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3"/>
            <p:cNvSpPr/>
            <p:nvPr/>
          </p:nvSpPr>
          <p:spPr>
            <a:xfrm>
              <a:off x="3666100"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3"/>
            <p:cNvSpPr/>
            <p:nvPr/>
          </p:nvSpPr>
          <p:spPr>
            <a:xfrm>
              <a:off x="3666100" y="271400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3"/>
            <p:cNvSpPr/>
            <p:nvPr/>
          </p:nvSpPr>
          <p:spPr>
            <a:xfrm>
              <a:off x="3666100"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3"/>
            <p:cNvSpPr/>
            <p:nvPr/>
          </p:nvSpPr>
          <p:spPr>
            <a:xfrm>
              <a:off x="366610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3"/>
            <p:cNvSpPr/>
            <p:nvPr/>
          </p:nvSpPr>
          <p:spPr>
            <a:xfrm>
              <a:off x="3666100" y="3018650"/>
              <a:ext cx="62200" cy="53425"/>
            </a:xfrm>
            <a:custGeom>
              <a:rect b="b" l="l" r="r" t="t"/>
              <a:pathLst>
                <a:path extrusionOk="0" h="2137" w="2488">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3"/>
            <p:cNvSpPr/>
            <p:nvPr/>
          </p:nvSpPr>
          <p:spPr>
            <a:xfrm>
              <a:off x="3666100"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3"/>
            <p:cNvSpPr/>
            <p:nvPr/>
          </p:nvSpPr>
          <p:spPr>
            <a:xfrm>
              <a:off x="3666100" y="317107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73"/>
            <p:cNvSpPr/>
            <p:nvPr/>
          </p:nvSpPr>
          <p:spPr>
            <a:xfrm>
              <a:off x="3742300" y="2637775"/>
              <a:ext cx="62225" cy="53450"/>
            </a:xfrm>
            <a:custGeom>
              <a:rect b="b" l="l" r="r" t="t"/>
              <a:pathLst>
                <a:path extrusionOk="0" h="2138" w="2489">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73"/>
            <p:cNvSpPr/>
            <p:nvPr/>
          </p:nvSpPr>
          <p:spPr>
            <a:xfrm>
              <a:off x="3742300" y="271400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73"/>
            <p:cNvSpPr/>
            <p:nvPr/>
          </p:nvSpPr>
          <p:spPr>
            <a:xfrm>
              <a:off x="3742300" y="2790200"/>
              <a:ext cx="62225" cy="53350"/>
            </a:xfrm>
            <a:custGeom>
              <a:rect b="b" l="l" r="r" t="t"/>
              <a:pathLst>
                <a:path extrusionOk="0" h="2134" w="2489">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3"/>
            <p:cNvSpPr/>
            <p:nvPr/>
          </p:nvSpPr>
          <p:spPr>
            <a:xfrm>
              <a:off x="3742300" y="2942425"/>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3"/>
            <p:cNvSpPr/>
            <p:nvPr/>
          </p:nvSpPr>
          <p:spPr>
            <a:xfrm>
              <a:off x="3742300" y="301865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3"/>
            <p:cNvSpPr/>
            <p:nvPr/>
          </p:nvSpPr>
          <p:spPr>
            <a:xfrm>
              <a:off x="3742300" y="309485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3"/>
            <p:cNvSpPr/>
            <p:nvPr/>
          </p:nvSpPr>
          <p:spPr>
            <a:xfrm>
              <a:off x="3742300" y="3171075"/>
              <a:ext cx="62225" cy="53300"/>
            </a:xfrm>
            <a:custGeom>
              <a:rect b="b" l="l" r="r" t="t"/>
              <a:pathLst>
                <a:path extrusionOk="0" h="2132" w="2489">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3"/>
            <p:cNvSpPr/>
            <p:nvPr/>
          </p:nvSpPr>
          <p:spPr>
            <a:xfrm>
              <a:off x="3742300" y="3247075"/>
              <a:ext cx="62225" cy="53450"/>
            </a:xfrm>
            <a:custGeom>
              <a:rect b="b" l="l" r="r" t="t"/>
              <a:pathLst>
                <a:path extrusionOk="0" h="2138" w="2489">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3"/>
            <p:cNvSpPr/>
            <p:nvPr/>
          </p:nvSpPr>
          <p:spPr>
            <a:xfrm>
              <a:off x="381852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3"/>
            <p:cNvSpPr/>
            <p:nvPr/>
          </p:nvSpPr>
          <p:spPr>
            <a:xfrm>
              <a:off x="3818525" y="27902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3"/>
            <p:cNvSpPr/>
            <p:nvPr/>
          </p:nvSpPr>
          <p:spPr>
            <a:xfrm>
              <a:off x="3818525" y="29424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3"/>
            <p:cNvSpPr/>
            <p:nvPr/>
          </p:nvSpPr>
          <p:spPr>
            <a:xfrm>
              <a:off x="3818525" y="301865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3"/>
            <p:cNvSpPr/>
            <p:nvPr/>
          </p:nvSpPr>
          <p:spPr>
            <a:xfrm>
              <a:off x="3818525" y="309485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3"/>
            <p:cNvSpPr/>
            <p:nvPr/>
          </p:nvSpPr>
          <p:spPr>
            <a:xfrm>
              <a:off x="3818525"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3"/>
            <p:cNvSpPr/>
            <p:nvPr/>
          </p:nvSpPr>
          <p:spPr>
            <a:xfrm>
              <a:off x="381852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3"/>
            <p:cNvSpPr/>
            <p:nvPr/>
          </p:nvSpPr>
          <p:spPr>
            <a:xfrm>
              <a:off x="381852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3"/>
            <p:cNvSpPr/>
            <p:nvPr/>
          </p:nvSpPr>
          <p:spPr>
            <a:xfrm>
              <a:off x="381852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3"/>
            <p:cNvSpPr/>
            <p:nvPr/>
          </p:nvSpPr>
          <p:spPr>
            <a:xfrm>
              <a:off x="38185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3"/>
            <p:cNvSpPr/>
            <p:nvPr/>
          </p:nvSpPr>
          <p:spPr>
            <a:xfrm>
              <a:off x="3894725" y="27902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3"/>
            <p:cNvSpPr/>
            <p:nvPr/>
          </p:nvSpPr>
          <p:spPr>
            <a:xfrm>
              <a:off x="3894725" y="393280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3"/>
            <p:cNvSpPr/>
            <p:nvPr/>
          </p:nvSpPr>
          <p:spPr>
            <a:xfrm>
              <a:off x="3894725" y="385677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3"/>
            <p:cNvSpPr/>
            <p:nvPr/>
          </p:nvSpPr>
          <p:spPr>
            <a:xfrm>
              <a:off x="3894725" y="3780375"/>
              <a:ext cx="62425" cy="53425"/>
            </a:xfrm>
            <a:custGeom>
              <a:rect b="b" l="l" r="r" t="t"/>
              <a:pathLst>
                <a:path extrusionOk="0" h="2137" w="2497">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3"/>
            <p:cNvSpPr/>
            <p:nvPr/>
          </p:nvSpPr>
          <p:spPr>
            <a:xfrm>
              <a:off x="3894725" y="3704150"/>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3"/>
            <p:cNvSpPr/>
            <p:nvPr/>
          </p:nvSpPr>
          <p:spPr>
            <a:xfrm>
              <a:off x="3894725"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3"/>
            <p:cNvSpPr/>
            <p:nvPr/>
          </p:nvSpPr>
          <p:spPr>
            <a:xfrm>
              <a:off x="3894725" y="355192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3"/>
            <p:cNvSpPr/>
            <p:nvPr/>
          </p:nvSpPr>
          <p:spPr>
            <a:xfrm>
              <a:off x="3894725"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3"/>
            <p:cNvSpPr/>
            <p:nvPr/>
          </p:nvSpPr>
          <p:spPr>
            <a:xfrm>
              <a:off x="3894725"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3"/>
            <p:cNvSpPr/>
            <p:nvPr/>
          </p:nvSpPr>
          <p:spPr>
            <a:xfrm>
              <a:off x="3894600" y="3323300"/>
              <a:ext cx="62350" cy="53425"/>
            </a:xfrm>
            <a:custGeom>
              <a:rect b="b" l="l" r="r" t="t"/>
              <a:pathLst>
                <a:path extrusionOk="0" h="2137" w="2494">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3"/>
            <p:cNvSpPr/>
            <p:nvPr/>
          </p:nvSpPr>
          <p:spPr>
            <a:xfrm>
              <a:off x="3894725" y="32470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3"/>
            <p:cNvSpPr/>
            <p:nvPr/>
          </p:nvSpPr>
          <p:spPr>
            <a:xfrm>
              <a:off x="3894725"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3"/>
            <p:cNvSpPr/>
            <p:nvPr/>
          </p:nvSpPr>
          <p:spPr>
            <a:xfrm>
              <a:off x="3894725" y="309485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3"/>
            <p:cNvSpPr/>
            <p:nvPr/>
          </p:nvSpPr>
          <p:spPr>
            <a:xfrm>
              <a:off x="3894725" y="301865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3"/>
            <p:cNvSpPr/>
            <p:nvPr/>
          </p:nvSpPr>
          <p:spPr>
            <a:xfrm>
              <a:off x="3894725"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3"/>
            <p:cNvSpPr/>
            <p:nvPr/>
          </p:nvSpPr>
          <p:spPr>
            <a:xfrm>
              <a:off x="3894725"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3"/>
            <p:cNvSpPr/>
            <p:nvPr/>
          </p:nvSpPr>
          <p:spPr>
            <a:xfrm>
              <a:off x="3818525"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3"/>
            <p:cNvSpPr/>
            <p:nvPr/>
          </p:nvSpPr>
          <p:spPr>
            <a:xfrm>
              <a:off x="3742300" y="2866425"/>
              <a:ext cx="62225" cy="53225"/>
            </a:xfrm>
            <a:custGeom>
              <a:rect b="b" l="l" r="r" t="t"/>
              <a:pathLst>
                <a:path extrusionOk="0" h="2129" w="2489">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3"/>
            <p:cNvSpPr/>
            <p:nvPr/>
          </p:nvSpPr>
          <p:spPr>
            <a:xfrm>
              <a:off x="366610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3"/>
            <p:cNvSpPr/>
            <p:nvPr/>
          </p:nvSpPr>
          <p:spPr>
            <a:xfrm>
              <a:off x="450405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3"/>
            <p:cNvSpPr/>
            <p:nvPr/>
          </p:nvSpPr>
          <p:spPr>
            <a:xfrm>
              <a:off x="4504050" y="3171075"/>
              <a:ext cx="62200" cy="53350"/>
            </a:xfrm>
            <a:custGeom>
              <a:rect b="b" l="l" r="r" t="t"/>
              <a:pathLst>
                <a:path extrusionOk="0" h="2134" w="2488">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3"/>
            <p:cNvSpPr/>
            <p:nvPr/>
          </p:nvSpPr>
          <p:spPr>
            <a:xfrm>
              <a:off x="450405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3"/>
            <p:cNvSpPr/>
            <p:nvPr/>
          </p:nvSpPr>
          <p:spPr>
            <a:xfrm>
              <a:off x="4427825" y="33233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3"/>
            <p:cNvSpPr/>
            <p:nvPr/>
          </p:nvSpPr>
          <p:spPr>
            <a:xfrm>
              <a:off x="4427825" y="32470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3"/>
            <p:cNvSpPr/>
            <p:nvPr/>
          </p:nvSpPr>
          <p:spPr>
            <a:xfrm>
              <a:off x="4427825" y="3171075"/>
              <a:ext cx="62425" cy="53275"/>
            </a:xfrm>
            <a:custGeom>
              <a:rect b="b" l="l" r="r" t="t"/>
              <a:pathLst>
                <a:path extrusionOk="0" h="2131" w="2497">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3"/>
            <p:cNvSpPr/>
            <p:nvPr/>
          </p:nvSpPr>
          <p:spPr>
            <a:xfrm>
              <a:off x="4427825" y="3094850"/>
              <a:ext cx="62425" cy="53350"/>
            </a:xfrm>
            <a:custGeom>
              <a:rect b="b" l="l" r="r" t="t"/>
              <a:pathLst>
                <a:path extrusionOk="0" h="2134" w="2497">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3"/>
            <p:cNvSpPr/>
            <p:nvPr/>
          </p:nvSpPr>
          <p:spPr>
            <a:xfrm>
              <a:off x="4427825" y="3018650"/>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3"/>
            <p:cNvSpPr/>
            <p:nvPr/>
          </p:nvSpPr>
          <p:spPr>
            <a:xfrm>
              <a:off x="435160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3"/>
            <p:cNvSpPr/>
            <p:nvPr/>
          </p:nvSpPr>
          <p:spPr>
            <a:xfrm>
              <a:off x="4351600" y="332330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3"/>
            <p:cNvSpPr/>
            <p:nvPr/>
          </p:nvSpPr>
          <p:spPr>
            <a:xfrm>
              <a:off x="435160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3"/>
            <p:cNvSpPr/>
            <p:nvPr/>
          </p:nvSpPr>
          <p:spPr>
            <a:xfrm>
              <a:off x="435160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3"/>
            <p:cNvSpPr/>
            <p:nvPr/>
          </p:nvSpPr>
          <p:spPr>
            <a:xfrm>
              <a:off x="4351600" y="29424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3"/>
            <p:cNvSpPr/>
            <p:nvPr/>
          </p:nvSpPr>
          <p:spPr>
            <a:xfrm>
              <a:off x="427560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3"/>
            <p:cNvSpPr/>
            <p:nvPr/>
          </p:nvSpPr>
          <p:spPr>
            <a:xfrm>
              <a:off x="427560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3"/>
            <p:cNvSpPr/>
            <p:nvPr/>
          </p:nvSpPr>
          <p:spPr>
            <a:xfrm>
              <a:off x="4275600"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3"/>
            <p:cNvSpPr/>
            <p:nvPr/>
          </p:nvSpPr>
          <p:spPr>
            <a:xfrm>
              <a:off x="4275600"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3"/>
            <p:cNvSpPr/>
            <p:nvPr/>
          </p:nvSpPr>
          <p:spPr>
            <a:xfrm>
              <a:off x="42756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3"/>
            <p:cNvSpPr/>
            <p:nvPr/>
          </p:nvSpPr>
          <p:spPr>
            <a:xfrm>
              <a:off x="4275600" y="3399500"/>
              <a:ext cx="62225" cy="53350"/>
            </a:xfrm>
            <a:custGeom>
              <a:rect b="b" l="l" r="r" t="t"/>
              <a:pathLst>
                <a:path extrusionOk="0" h="2134" w="2489">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3"/>
            <p:cNvSpPr/>
            <p:nvPr/>
          </p:nvSpPr>
          <p:spPr>
            <a:xfrm>
              <a:off x="427560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3"/>
            <p:cNvSpPr/>
            <p:nvPr/>
          </p:nvSpPr>
          <p:spPr>
            <a:xfrm>
              <a:off x="427560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3"/>
            <p:cNvSpPr/>
            <p:nvPr/>
          </p:nvSpPr>
          <p:spPr>
            <a:xfrm>
              <a:off x="41994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3"/>
            <p:cNvSpPr/>
            <p:nvPr/>
          </p:nvSpPr>
          <p:spPr>
            <a:xfrm>
              <a:off x="41994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3"/>
            <p:cNvSpPr/>
            <p:nvPr/>
          </p:nvSpPr>
          <p:spPr>
            <a:xfrm>
              <a:off x="419940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3"/>
            <p:cNvSpPr/>
            <p:nvPr/>
          </p:nvSpPr>
          <p:spPr>
            <a:xfrm>
              <a:off x="419940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3"/>
            <p:cNvSpPr/>
            <p:nvPr/>
          </p:nvSpPr>
          <p:spPr>
            <a:xfrm>
              <a:off x="4123175" y="4085225"/>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3"/>
            <p:cNvSpPr/>
            <p:nvPr/>
          </p:nvSpPr>
          <p:spPr>
            <a:xfrm>
              <a:off x="4123175" y="4009000"/>
              <a:ext cx="62425" cy="53350"/>
            </a:xfrm>
            <a:custGeom>
              <a:rect b="b" l="l" r="r" t="t"/>
              <a:pathLst>
                <a:path extrusionOk="0" h="2134" w="2497">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3"/>
            <p:cNvSpPr/>
            <p:nvPr/>
          </p:nvSpPr>
          <p:spPr>
            <a:xfrm>
              <a:off x="4123175" y="39328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3"/>
            <p:cNvSpPr/>
            <p:nvPr/>
          </p:nvSpPr>
          <p:spPr>
            <a:xfrm>
              <a:off x="4123175" y="385677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3"/>
            <p:cNvSpPr/>
            <p:nvPr/>
          </p:nvSpPr>
          <p:spPr>
            <a:xfrm>
              <a:off x="41231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3"/>
            <p:cNvSpPr/>
            <p:nvPr/>
          </p:nvSpPr>
          <p:spPr>
            <a:xfrm>
              <a:off x="4046950"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3"/>
            <p:cNvSpPr/>
            <p:nvPr/>
          </p:nvSpPr>
          <p:spPr>
            <a:xfrm>
              <a:off x="404695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3"/>
            <p:cNvSpPr/>
            <p:nvPr/>
          </p:nvSpPr>
          <p:spPr>
            <a:xfrm>
              <a:off x="4046950" y="26377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3"/>
            <p:cNvSpPr/>
            <p:nvPr/>
          </p:nvSpPr>
          <p:spPr>
            <a:xfrm>
              <a:off x="3970950" y="4085225"/>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3"/>
            <p:cNvSpPr/>
            <p:nvPr/>
          </p:nvSpPr>
          <p:spPr>
            <a:xfrm>
              <a:off x="3970950" y="2714000"/>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3"/>
            <p:cNvSpPr/>
            <p:nvPr/>
          </p:nvSpPr>
          <p:spPr>
            <a:xfrm>
              <a:off x="3970950" y="2637775"/>
              <a:ext cx="62225" cy="53450"/>
            </a:xfrm>
            <a:custGeom>
              <a:rect b="b" l="l" r="r" t="t"/>
              <a:pathLst>
                <a:path extrusionOk="0" h="2138" w="2489">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3"/>
            <p:cNvSpPr/>
            <p:nvPr/>
          </p:nvSpPr>
          <p:spPr>
            <a:xfrm>
              <a:off x="3894725" y="408522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3"/>
            <p:cNvSpPr/>
            <p:nvPr/>
          </p:nvSpPr>
          <p:spPr>
            <a:xfrm>
              <a:off x="3894725" y="4009000"/>
              <a:ext cx="62225" cy="53350"/>
            </a:xfrm>
            <a:custGeom>
              <a:rect b="b" l="l" r="r" t="t"/>
              <a:pathLst>
                <a:path extrusionOk="0" h="2134" w="2489">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3"/>
            <p:cNvSpPr/>
            <p:nvPr/>
          </p:nvSpPr>
          <p:spPr>
            <a:xfrm>
              <a:off x="3894725" y="2714000"/>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3"/>
            <p:cNvSpPr/>
            <p:nvPr/>
          </p:nvSpPr>
          <p:spPr>
            <a:xfrm>
              <a:off x="3894725" y="26377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3"/>
            <p:cNvSpPr/>
            <p:nvPr/>
          </p:nvSpPr>
          <p:spPr>
            <a:xfrm>
              <a:off x="38185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3"/>
            <p:cNvSpPr/>
            <p:nvPr/>
          </p:nvSpPr>
          <p:spPr>
            <a:xfrm>
              <a:off x="38185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3"/>
            <p:cNvSpPr/>
            <p:nvPr/>
          </p:nvSpPr>
          <p:spPr>
            <a:xfrm>
              <a:off x="38185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3"/>
            <p:cNvSpPr/>
            <p:nvPr/>
          </p:nvSpPr>
          <p:spPr>
            <a:xfrm>
              <a:off x="38185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3"/>
            <p:cNvSpPr/>
            <p:nvPr/>
          </p:nvSpPr>
          <p:spPr>
            <a:xfrm>
              <a:off x="38185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3"/>
            <p:cNvSpPr/>
            <p:nvPr/>
          </p:nvSpPr>
          <p:spPr>
            <a:xfrm>
              <a:off x="381852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3"/>
            <p:cNvSpPr/>
            <p:nvPr/>
          </p:nvSpPr>
          <p:spPr>
            <a:xfrm>
              <a:off x="3818525"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3"/>
            <p:cNvSpPr/>
            <p:nvPr/>
          </p:nvSpPr>
          <p:spPr>
            <a:xfrm>
              <a:off x="3818525" y="26377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3"/>
            <p:cNvSpPr/>
            <p:nvPr/>
          </p:nvSpPr>
          <p:spPr>
            <a:xfrm>
              <a:off x="3742300" y="3780375"/>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3"/>
            <p:cNvSpPr/>
            <p:nvPr/>
          </p:nvSpPr>
          <p:spPr>
            <a:xfrm>
              <a:off x="3742300" y="3704150"/>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3"/>
            <p:cNvSpPr/>
            <p:nvPr/>
          </p:nvSpPr>
          <p:spPr>
            <a:xfrm>
              <a:off x="3742300" y="3475725"/>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3"/>
            <p:cNvSpPr/>
            <p:nvPr/>
          </p:nvSpPr>
          <p:spPr>
            <a:xfrm>
              <a:off x="3742300" y="339950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3"/>
            <p:cNvSpPr/>
            <p:nvPr/>
          </p:nvSpPr>
          <p:spPr>
            <a:xfrm>
              <a:off x="3742175" y="332330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3"/>
            <p:cNvSpPr/>
            <p:nvPr/>
          </p:nvSpPr>
          <p:spPr>
            <a:xfrm>
              <a:off x="3742300" y="2561575"/>
              <a:ext cx="62225" cy="53425"/>
            </a:xfrm>
            <a:custGeom>
              <a:rect b="b" l="l" r="r" t="t"/>
              <a:pathLst>
                <a:path extrusionOk="0" h="2137" w="2489">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3"/>
            <p:cNvSpPr/>
            <p:nvPr/>
          </p:nvSpPr>
          <p:spPr>
            <a:xfrm>
              <a:off x="3665950"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3"/>
            <p:cNvSpPr/>
            <p:nvPr/>
          </p:nvSpPr>
          <p:spPr>
            <a:xfrm>
              <a:off x="366610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3"/>
            <p:cNvSpPr/>
            <p:nvPr/>
          </p:nvSpPr>
          <p:spPr>
            <a:xfrm>
              <a:off x="36661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3"/>
            <p:cNvSpPr/>
            <p:nvPr/>
          </p:nvSpPr>
          <p:spPr>
            <a:xfrm>
              <a:off x="3589875" y="32470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3"/>
            <p:cNvSpPr/>
            <p:nvPr/>
          </p:nvSpPr>
          <p:spPr>
            <a:xfrm>
              <a:off x="35898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3"/>
            <p:cNvSpPr/>
            <p:nvPr/>
          </p:nvSpPr>
          <p:spPr>
            <a:xfrm>
              <a:off x="35898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3"/>
            <p:cNvSpPr/>
            <p:nvPr/>
          </p:nvSpPr>
          <p:spPr>
            <a:xfrm>
              <a:off x="35136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3"/>
            <p:cNvSpPr/>
            <p:nvPr/>
          </p:nvSpPr>
          <p:spPr>
            <a:xfrm>
              <a:off x="3513675"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3"/>
            <p:cNvSpPr/>
            <p:nvPr/>
          </p:nvSpPr>
          <p:spPr>
            <a:xfrm>
              <a:off x="3513675" y="2485550"/>
              <a:ext cx="62425" cy="53300"/>
            </a:xfrm>
            <a:custGeom>
              <a:rect b="b" l="l" r="r" t="t"/>
              <a:pathLst>
                <a:path extrusionOk="0" h="2132" w="2497">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3"/>
            <p:cNvSpPr/>
            <p:nvPr/>
          </p:nvSpPr>
          <p:spPr>
            <a:xfrm>
              <a:off x="3437450" y="32470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3"/>
            <p:cNvSpPr/>
            <p:nvPr/>
          </p:nvSpPr>
          <p:spPr>
            <a:xfrm>
              <a:off x="3437450" y="317107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3"/>
            <p:cNvSpPr/>
            <p:nvPr/>
          </p:nvSpPr>
          <p:spPr>
            <a:xfrm>
              <a:off x="3437450"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3"/>
            <p:cNvSpPr/>
            <p:nvPr/>
          </p:nvSpPr>
          <p:spPr>
            <a:xfrm>
              <a:off x="3437450" y="2485550"/>
              <a:ext cx="62425" cy="53300"/>
            </a:xfrm>
            <a:custGeom>
              <a:rect b="b" l="l" r="r" t="t"/>
              <a:pathLst>
                <a:path extrusionOk="0" h="2132" w="2497">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3"/>
            <p:cNvSpPr/>
            <p:nvPr/>
          </p:nvSpPr>
          <p:spPr>
            <a:xfrm>
              <a:off x="3361450" y="3171075"/>
              <a:ext cx="62200" cy="53275"/>
            </a:xfrm>
            <a:custGeom>
              <a:rect b="b" l="l" r="r" t="t"/>
              <a:pathLst>
                <a:path extrusionOk="0" h="2131" w="2488">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3"/>
            <p:cNvSpPr/>
            <p:nvPr/>
          </p:nvSpPr>
          <p:spPr>
            <a:xfrm>
              <a:off x="3361450"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3"/>
            <p:cNvSpPr/>
            <p:nvPr/>
          </p:nvSpPr>
          <p:spPr>
            <a:xfrm>
              <a:off x="3361450" y="2637775"/>
              <a:ext cx="62200" cy="53450"/>
            </a:xfrm>
            <a:custGeom>
              <a:rect b="b" l="l" r="r" t="t"/>
              <a:pathLst>
                <a:path extrusionOk="0" h="2138" w="2488">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3"/>
            <p:cNvSpPr/>
            <p:nvPr/>
          </p:nvSpPr>
          <p:spPr>
            <a:xfrm>
              <a:off x="3361450" y="2561575"/>
              <a:ext cx="62200" cy="53425"/>
            </a:xfrm>
            <a:custGeom>
              <a:rect b="b" l="l" r="r" t="t"/>
              <a:pathLst>
                <a:path extrusionOk="0" h="2137" w="2488">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3"/>
            <p:cNvSpPr/>
            <p:nvPr/>
          </p:nvSpPr>
          <p:spPr>
            <a:xfrm>
              <a:off x="328522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3"/>
            <p:cNvSpPr/>
            <p:nvPr/>
          </p:nvSpPr>
          <p:spPr>
            <a:xfrm>
              <a:off x="328522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3"/>
            <p:cNvSpPr/>
            <p:nvPr/>
          </p:nvSpPr>
          <p:spPr>
            <a:xfrm>
              <a:off x="328522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3"/>
            <p:cNvSpPr/>
            <p:nvPr/>
          </p:nvSpPr>
          <p:spPr>
            <a:xfrm>
              <a:off x="328522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3"/>
            <p:cNvSpPr/>
            <p:nvPr/>
          </p:nvSpPr>
          <p:spPr>
            <a:xfrm>
              <a:off x="3209025"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3"/>
            <p:cNvSpPr/>
            <p:nvPr/>
          </p:nvSpPr>
          <p:spPr>
            <a:xfrm>
              <a:off x="3209025"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3"/>
            <p:cNvSpPr/>
            <p:nvPr/>
          </p:nvSpPr>
          <p:spPr>
            <a:xfrm>
              <a:off x="3209025" y="2942425"/>
              <a:ext cx="62200" cy="53450"/>
            </a:xfrm>
            <a:custGeom>
              <a:rect b="b" l="l" r="r" t="t"/>
              <a:pathLst>
                <a:path extrusionOk="0" h="2138" w="2488">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3"/>
            <p:cNvSpPr/>
            <p:nvPr/>
          </p:nvSpPr>
          <p:spPr>
            <a:xfrm>
              <a:off x="3209025"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3"/>
            <p:cNvSpPr/>
            <p:nvPr/>
          </p:nvSpPr>
          <p:spPr>
            <a:xfrm>
              <a:off x="3209025"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3"/>
            <p:cNvSpPr/>
            <p:nvPr/>
          </p:nvSpPr>
          <p:spPr>
            <a:xfrm>
              <a:off x="419940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3"/>
            <p:cNvSpPr/>
            <p:nvPr/>
          </p:nvSpPr>
          <p:spPr>
            <a:xfrm>
              <a:off x="3132800" y="11143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3"/>
            <p:cNvSpPr/>
            <p:nvPr/>
          </p:nvSpPr>
          <p:spPr>
            <a:xfrm>
              <a:off x="305680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3"/>
            <p:cNvSpPr/>
            <p:nvPr/>
          </p:nvSpPr>
          <p:spPr>
            <a:xfrm>
              <a:off x="4351600" y="164740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3"/>
            <p:cNvSpPr/>
            <p:nvPr/>
          </p:nvSpPr>
          <p:spPr>
            <a:xfrm>
              <a:off x="435160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3"/>
            <p:cNvSpPr/>
            <p:nvPr/>
          </p:nvSpPr>
          <p:spPr>
            <a:xfrm>
              <a:off x="435160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3"/>
            <p:cNvSpPr/>
            <p:nvPr/>
          </p:nvSpPr>
          <p:spPr>
            <a:xfrm>
              <a:off x="4351600" y="1876050"/>
              <a:ext cx="62425" cy="53350"/>
            </a:xfrm>
            <a:custGeom>
              <a:rect b="b" l="l" r="r" t="t"/>
              <a:pathLst>
                <a:path extrusionOk="0" h="2134" w="2497">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3"/>
            <p:cNvSpPr/>
            <p:nvPr/>
          </p:nvSpPr>
          <p:spPr>
            <a:xfrm>
              <a:off x="435160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3"/>
            <p:cNvSpPr/>
            <p:nvPr/>
          </p:nvSpPr>
          <p:spPr>
            <a:xfrm>
              <a:off x="435160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3"/>
            <p:cNvSpPr/>
            <p:nvPr/>
          </p:nvSpPr>
          <p:spPr>
            <a:xfrm>
              <a:off x="435160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3"/>
            <p:cNvSpPr/>
            <p:nvPr/>
          </p:nvSpPr>
          <p:spPr>
            <a:xfrm>
              <a:off x="3970950" y="1876050"/>
              <a:ext cx="62225" cy="53350"/>
            </a:xfrm>
            <a:custGeom>
              <a:rect b="b" l="l" r="r" t="t"/>
              <a:pathLst>
                <a:path extrusionOk="0" h="2134" w="2489">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3"/>
            <p:cNvSpPr/>
            <p:nvPr/>
          </p:nvSpPr>
          <p:spPr>
            <a:xfrm>
              <a:off x="3970950" y="1952050"/>
              <a:ext cx="62225" cy="53450"/>
            </a:xfrm>
            <a:custGeom>
              <a:rect b="b" l="l" r="r" t="t"/>
              <a:pathLst>
                <a:path extrusionOk="0" h="2138" w="2489">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3"/>
            <p:cNvSpPr/>
            <p:nvPr/>
          </p:nvSpPr>
          <p:spPr>
            <a:xfrm>
              <a:off x="36661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3"/>
            <p:cNvSpPr/>
            <p:nvPr/>
          </p:nvSpPr>
          <p:spPr>
            <a:xfrm>
              <a:off x="3742300" y="2028275"/>
              <a:ext cx="62225" cy="53450"/>
            </a:xfrm>
            <a:custGeom>
              <a:rect b="b" l="l" r="r" t="t"/>
              <a:pathLst>
                <a:path extrusionOk="0" h="2138" w="2489">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3"/>
            <p:cNvSpPr/>
            <p:nvPr/>
          </p:nvSpPr>
          <p:spPr>
            <a:xfrm>
              <a:off x="3742300" y="1952050"/>
              <a:ext cx="62225" cy="53450"/>
            </a:xfrm>
            <a:custGeom>
              <a:rect b="b" l="l" r="r" t="t"/>
              <a:pathLst>
                <a:path extrusionOk="0" h="2138" w="2489">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3"/>
            <p:cNvSpPr/>
            <p:nvPr/>
          </p:nvSpPr>
          <p:spPr>
            <a:xfrm>
              <a:off x="38185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3"/>
            <p:cNvSpPr/>
            <p:nvPr/>
          </p:nvSpPr>
          <p:spPr>
            <a:xfrm>
              <a:off x="3894725"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3"/>
            <p:cNvSpPr/>
            <p:nvPr/>
          </p:nvSpPr>
          <p:spPr>
            <a:xfrm>
              <a:off x="3894725"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3"/>
            <p:cNvSpPr/>
            <p:nvPr/>
          </p:nvSpPr>
          <p:spPr>
            <a:xfrm>
              <a:off x="3970950" y="2028275"/>
              <a:ext cx="62225" cy="53450"/>
            </a:xfrm>
            <a:custGeom>
              <a:rect b="b" l="l" r="r" t="t"/>
              <a:pathLst>
                <a:path extrusionOk="0" h="2138" w="2489">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3"/>
            <p:cNvSpPr/>
            <p:nvPr/>
          </p:nvSpPr>
          <p:spPr>
            <a:xfrm>
              <a:off x="3970950" y="21045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3"/>
            <p:cNvSpPr/>
            <p:nvPr/>
          </p:nvSpPr>
          <p:spPr>
            <a:xfrm>
              <a:off x="4046950"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3"/>
            <p:cNvSpPr/>
            <p:nvPr/>
          </p:nvSpPr>
          <p:spPr>
            <a:xfrm>
              <a:off x="404695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3"/>
            <p:cNvSpPr/>
            <p:nvPr/>
          </p:nvSpPr>
          <p:spPr>
            <a:xfrm>
              <a:off x="404695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3"/>
            <p:cNvSpPr/>
            <p:nvPr/>
          </p:nvSpPr>
          <p:spPr>
            <a:xfrm>
              <a:off x="404695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3"/>
            <p:cNvSpPr/>
            <p:nvPr/>
          </p:nvSpPr>
          <p:spPr>
            <a:xfrm>
              <a:off x="412317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3"/>
            <p:cNvSpPr/>
            <p:nvPr/>
          </p:nvSpPr>
          <p:spPr>
            <a:xfrm>
              <a:off x="41231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3"/>
            <p:cNvSpPr/>
            <p:nvPr/>
          </p:nvSpPr>
          <p:spPr>
            <a:xfrm>
              <a:off x="4123175" y="1876050"/>
              <a:ext cx="62425" cy="53350"/>
            </a:xfrm>
            <a:custGeom>
              <a:rect b="b" l="l" r="r" t="t"/>
              <a:pathLst>
                <a:path extrusionOk="0" h="2134" w="2497">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3"/>
            <p:cNvSpPr/>
            <p:nvPr/>
          </p:nvSpPr>
          <p:spPr>
            <a:xfrm>
              <a:off x="41231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3"/>
            <p:cNvSpPr/>
            <p:nvPr/>
          </p:nvSpPr>
          <p:spPr>
            <a:xfrm>
              <a:off x="4123175" y="2028275"/>
              <a:ext cx="62425" cy="53450"/>
            </a:xfrm>
            <a:custGeom>
              <a:rect b="b" l="l" r="r" t="t"/>
              <a:pathLst>
                <a:path extrusionOk="0" h="2138" w="2497">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3"/>
            <p:cNvSpPr/>
            <p:nvPr/>
          </p:nvSpPr>
          <p:spPr>
            <a:xfrm>
              <a:off x="41231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3"/>
            <p:cNvSpPr/>
            <p:nvPr/>
          </p:nvSpPr>
          <p:spPr>
            <a:xfrm>
              <a:off x="419940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3"/>
            <p:cNvSpPr/>
            <p:nvPr/>
          </p:nvSpPr>
          <p:spPr>
            <a:xfrm>
              <a:off x="419940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3"/>
            <p:cNvSpPr/>
            <p:nvPr/>
          </p:nvSpPr>
          <p:spPr>
            <a:xfrm>
              <a:off x="4199400"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3"/>
            <p:cNvSpPr/>
            <p:nvPr/>
          </p:nvSpPr>
          <p:spPr>
            <a:xfrm>
              <a:off x="4199400"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3"/>
            <p:cNvSpPr/>
            <p:nvPr/>
          </p:nvSpPr>
          <p:spPr>
            <a:xfrm>
              <a:off x="41994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3"/>
            <p:cNvSpPr/>
            <p:nvPr/>
          </p:nvSpPr>
          <p:spPr>
            <a:xfrm>
              <a:off x="419940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3"/>
            <p:cNvSpPr/>
            <p:nvPr/>
          </p:nvSpPr>
          <p:spPr>
            <a:xfrm>
              <a:off x="419940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3"/>
            <p:cNvSpPr/>
            <p:nvPr/>
          </p:nvSpPr>
          <p:spPr>
            <a:xfrm>
              <a:off x="427560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3"/>
            <p:cNvSpPr/>
            <p:nvPr/>
          </p:nvSpPr>
          <p:spPr>
            <a:xfrm>
              <a:off x="42756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3"/>
            <p:cNvSpPr/>
            <p:nvPr/>
          </p:nvSpPr>
          <p:spPr>
            <a:xfrm>
              <a:off x="42756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3"/>
            <p:cNvSpPr/>
            <p:nvPr/>
          </p:nvSpPr>
          <p:spPr>
            <a:xfrm>
              <a:off x="42756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3"/>
            <p:cNvSpPr/>
            <p:nvPr/>
          </p:nvSpPr>
          <p:spPr>
            <a:xfrm>
              <a:off x="42756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3"/>
            <p:cNvSpPr/>
            <p:nvPr/>
          </p:nvSpPr>
          <p:spPr>
            <a:xfrm>
              <a:off x="42756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3"/>
            <p:cNvSpPr/>
            <p:nvPr/>
          </p:nvSpPr>
          <p:spPr>
            <a:xfrm>
              <a:off x="42756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3"/>
            <p:cNvSpPr/>
            <p:nvPr/>
          </p:nvSpPr>
          <p:spPr>
            <a:xfrm>
              <a:off x="42756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3"/>
            <p:cNvSpPr/>
            <p:nvPr/>
          </p:nvSpPr>
          <p:spPr>
            <a:xfrm>
              <a:off x="435160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3"/>
            <p:cNvSpPr/>
            <p:nvPr/>
          </p:nvSpPr>
          <p:spPr>
            <a:xfrm>
              <a:off x="4427825" y="1647400"/>
              <a:ext cx="62425" cy="53450"/>
            </a:xfrm>
            <a:custGeom>
              <a:rect b="b" l="l" r="r" t="t"/>
              <a:pathLst>
                <a:path extrusionOk="0" h="2138" w="2497">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3"/>
            <p:cNvSpPr/>
            <p:nvPr/>
          </p:nvSpPr>
          <p:spPr>
            <a:xfrm>
              <a:off x="4427825" y="1723625"/>
              <a:ext cx="62425" cy="53350"/>
            </a:xfrm>
            <a:custGeom>
              <a:rect b="b" l="l" r="r" t="t"/>
              <a:pathLst>
                <a:path extrusionOk="0" h="2134" w="2497">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3"/>
            <p:cNvSpPr/>
            <p:nvPr/>
          </p:nvSpPr>
          <p:spPr>
            <a:xfrm>
              <a:off x="4427825" y="179985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3"/>
            <p:cNvSpPr/>
            <p:nvPr/>
          </p:nvSpPr>
          <p:spPr>
            <a:xfrm>
              <a:off x="4427825" y="1876050"/>
              <a:ext cx="62425" cy="53275"/>
            </a:xfrm>
            <a:custGeom>
              <a:rect b="b" l="l" r="r" t="t"/>
              <a:pathLst>
                <a:path extrusionOk="0" h="2131" w="2497">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3"/>
            <p:cNvSpPr/>
            <p:nvPr/>
          </p:nvSpPr>
          <p:spPr>
            <a:xfrm>
              <a:off x="4427825" y="1952050"/>
              <a:ext cx="62425" cy="53450"/>
            </a:xfrm>
            <a:custGeom>
              <a:rect b="b" l="l" r="r" t="t"/>
              <a:pathLst>
                <a:path extrusionOk="0" h="2138" w="2497">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3"/>
            <p:cNvSpPr/>
            <p:nvPr/>
          </p:nvSpPr>
          <p:spPr>
            <a:xfrm>
              <a:off x="4427825" y="2028275"/>
              <a:ext cx="62425" cy="53450"/>
            </a:xfrm>
            <a:custGeom>
              <a:rect b="b" l="l" r="r" t="t"/>
              <a:pathLst>
                <a:path extrusionOk="0" h="2138" w="2497">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3"/>
            <p:cNvSpPr/>
            <p:nvPr/>
          </p:nvSpPr>
          <p:spPr>
            <a:xfrm>
              <a:off x="4427825" y="210450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3"/>
            <p:cNvSpPr/>
            <p:nvPr/>
          </p:nvSpPr>
          <p:spPr>
            <a:xfrm>
              <a:off x="4427825" y="2180700"/>
              <a:ext cx="62425" cy="53350"/>
            </a:xfrm>
            <a:custGeom>
              <a:rect b="b" l="l" r="r" t="t"/>
              <a:pathLst>
                <a:path extrusionOk="0" h="2134" w="2497">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3"/>
            <p:cNvSpPr/>
            <p:nvPr/>
          </p:nvSpPr>
          <p:spPr>
            <a:xfrm>
              <a:off x="4427825" y="1571400"/>
              <a:ext cx="62350" cy="53250"/>
            </a:xfrm>
            <a:custGeom>
              <a:rect b="b" l="l" r="r" t="t"/>
              <a:pathLst>
                <a:path extrusionOk="0" h="2130" w="2494">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3"/>
            <p:cNvSpPr/>
            <p:nvPr/>
          </p:nvSpPr>
          <p:spPr>
            <a:xfrm>
              <a:off x="435160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3"/>
            <p:cNvSpPr/>
            <p:nvPr/>
          </p:nvSpPr>
          <p:spPr>
            <a:xfrm>
              <a:off x="42756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3"/>
            <p:cNvSpPr/>
            <p:nvPr/>
          </p:nvSpPr>
          <p:spPr>
            <a:xfrm>
              <a:off x="42756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3"/>
            <p:cNvSpPr/>
            <p:nvPr/>
          </p:nvSpPr>
          <p:spPr>
            <a:xfrm>
              <a:off x="41994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3"/>
            <p:cNvSpPr/>
            <p:nvPr/>
          </p:nvSpPr>
          <p:spPr>
            <a:xfrm>
              <a:off x="41994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3"/>
            <p:cNvSpPr/>
            <p:nvPr/>
          </p:nvSpPr>
          <p:spPr>
            <a:xfrm>
              <a:off x="41994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3"/>
            <p:cNvSpPr/>
            <p:nvPr/>
          </p:nvSpPr>
          <p:spPr>
            <a:xfrm>
              <a:off x="41994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3"/>
            <p:cNvSpPr/>
            <p:nvPr/>
          </p:nvSpPr>
          <p:spPr>
            <a:xfrm>
              <a:off x="41231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3"/>
            <p:cNvSpPr/>
            <p:nvPr/>
          </p:nvSpPr>
          <p:spPr>
            <a:xfrm>
              <a:off x="4123175" y="164740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3"/>
            <p:cNvSpPr/>
            <p:nvPr/>
          </p:nvSpPr>
          <p:spPr>
            <a:xfrm>
              <a:off x="4123175"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3"/>
            <p:cNvSpPr/>
            <p:nvPr/>
          </p:nvSpPr>
          <p:spPr>
            <a:xfrm>
              <a:off x="4123175"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3"/>
            <p:cNvSpPr/>
            <p:nvPr/>
          </p:nvSpPr>
          <p:spPr>
            <a:xfrm>
              <a:off x="4123175"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3"/>
            <p:cNvSpPr/>
            <p:nvPr/>
          </p:nvSpPr>
          <p:spPr>
            <a:xfrm>
              <a:off x="4123175" y="134275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3"/>
            <p:cNvSpPr/>
            <p:nvPr/>
          </p:nvSpPr>
          <p:spPr>
            <a:xfrm>
              <a:off x="404695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3"/>
            <p:cNvSpPr/>
            <p:nvPr/>
          </p:nvSpPr>
          <p:spPr>
            <a:xfrm>
              <a:off x="404695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3"/>
            <p:cNvSpPr/>
            <p:nvPr/>
          </p:nvSpPr>
          <p:spPr>
            <a:xfrm>
              <a:off x="404695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3"/>
            <p:cNvSpPr/>
            <p:nvPr/>
          </p:nvSpPr>
          <p:spPr>
            <a:xfrm>
              <a:off x="4046950" y="1647400"/>
              <a:ext cx="62425" cy="53450"/>
            </a:xfrm>
            <a:custGeom>
              <a:rect b="b" l="l" r="r" t="t"/>
              <a:pathLst>
                <a:path extrusionOk="0" h="2138" w="2497">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3"/>
            <p:cNvSpPr/>
            <p:nvPr/>
          </p:nvSpPr>
          <p:spPr>
            <a:xfrm>
              <a:off x="404695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3"/>
            <p:cNvSpPr/>
            <p:nvPr/>
          </p:nvSpPr>
          <p:spPr>
            <a:xfrm>
              <a:off x="4046950"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3"/>
            <p:cNvSpPr/>
            <p:nvPr/>
          </p:nvSpPr>
          <p:spPr>
            <a:xfrm>
              <a:off x="4046950" y="141897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3"/>
            <p:cNvSpPr/>
            <p:nvPr/>
          </p:nvSpPr>
          <p:spPr>
            <a:xfrm>
              <a:off x="4046950" y="134275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3"/>
            <p:cNvSpPr/>
            <p:nvPr/>
          </p:nvSpPr>
          <p:spPr>
            <a:xfrm>
              <a:off x="3970950" y="2256925"/>
              <a:ext cx="62350" cy="53425"/>
            </a:xfrm>
            <a:custGeom>
              <a:rect b="b" l="l" r="r" t="t"/>
              <a:pathLst>
                <a:path extrusionOk="0" h="2137" w="2494">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3"/>
            <p:cNvSpPr/>
            <p:nvPr/>
          </p:nvSpPr>
          <p:spPr>
            <a:xfrm>
              <a:off x="3970950" y="2180700"/>
              <a:ext cx="62225" cy="53350"/>
            </a:xfrm>
            <a:custGeom>
              <a:rect b="b" l="l" r="r" t="t"/>
              <a:pathLst>
                <a:path extrusionOk="0" h="2134" w="2489">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3"/>
            <p:cNvSpPr/>
            <p:nvPr/>
          </p:nvSpPr>
          <p:spPr>
            <a:xfrm>
              <a:off x="3970950" y="179985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3"/>
            <p:cNvSpPr/>
            <p:nvPr/>
          </p:nvSpPr>
          <p:spPr>
            <a:xfrm>
              <a:off x="3970950" y="164740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3"/>
            <p:cNvSpPr/>
            <p:nvPr/>
          </p:nvSpPr>
          <p:spPr>
            <a:xfrm>
              <a:off x="3970950" y="1571400"/>
              <a:ext cx="62225" cy="53250"/>
            </a:xfrm>
            <a:custGeom>
              <a:rect b="b" l="l" r="r" t="t"/>
              <a:pathLst>
                <a:path extrusionOk="0" h="2130" w="2489">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3"/>
            <p:cNvSpPr/>
            <p:nvPr/>
          </p:nvSpPr>
          <p:spPr>
            <a:xfrm>
              <a:off x="3970950" y="14952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3"/>
            <p:cNvSpPr/>
            <p:nvPr/>
          </p:nvSpPr>
          <p:spPr>
            <a:xfrm>
              <a:off x="3970950" y="141897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3"/>
            <p:cNvSpPr/>
            <p:nvPr/>
          </p:nvSpPr>
          <p:spPr>
            <a:xfrm>
              <a:off x="3970950" y="134275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3"/>
            <p:cNvSpPr/>
            <p:nvPr/>
          </p:nvSpPr>
          <p:spPr>
            <a:xfrm>
              <a:off x="3970950" y="111432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3"/>
            <p:cNvSpPr/>
            <p:nvPr/>
          </p:nvSpPr>
          <p:spPr>
            <a:xfrm>
              <a:off x="3894725"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3"/>
            <p:cNvSpPr/>
            <p:nvPr/>
          </p:nvSpPr>
          <p:spPr>
            <a:xfrm>
              <a:off x="3894725"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3"/>
            <p:cNvSpPr/>
            <p:nvPr/>
          </p:nvSpPr>
          <p:spPr>
            <a:xfrm>
              <a:off x="3894725"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3"/>
            <p:cNvSpPr/>
            <p:nvPr/>
          </p:nvSpPr>
          <p:spPr>
            <a:xfrm>
              <a:off x="3894725" y="17236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3"/>
            <p:cNvSpPr/>
            <p:nvPr/>
          </p:nvSpPr>
          <p:spPr>
            <a:xfrm>
              <a:off x="3894725"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3"/>
            <p:cNvSpPr/>
            <p:nvPr/>
          </p:nvSpPr>
          <p:spPr>
            <a:xfrm>
              <a:off x="3894725" y="1571400"/>
              <a:ext cx="62175" cy="53250"/>
            </a:xfrm>
            <a:custGeom>
              <a:rect b="b" l="l" r="r" t="t"/>
              <a:pathLst>
                <a:path extrusionOk="0" h="2130" w="2487">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3"/>
            <p:cNvSpPr/>
            <p:nvPr/>
          </p:nvSpPr>
          <p:spPr>
            <a:xfrm>
              <a:off x="3894725"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3"/>
            <p:cNvSpPr/>
            <p:nvPr/>
          </p:nvSpPr>
          <p:spPr>
            <a:xfrm>
              <a:off x="3894725"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3"/>
            <p:cNvSpPr/>
            <p:nvPr/>
          </p:nvSpPr>
          <p:spPr>
            <a:xfrm>
              <a:off x="3894725" y="1342750"/>
              <a:ext cx="62225" cy="53450"/>
            </a:xfrm>
            <a:custGeom>
              <a:rect b="b" l="l" r="r" t="t"/>
              <a:pathLst>
                <a:path extrusionOk="0" h="2138" w="2489">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3"/>
            <p:cNvSpPr/>
            <p:nvPr/>
          </p:nvSpPr>
          <p:spPr>
            <a:xfrm>
              <a:off x="3894725"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3"/>
            <p:cNvSpPr/>
            <p:nvPr/>
          </p:nvSpPr>
          <p:spPr>
            <a:xfrm>
              <a:off x="381852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3"/>
            <p:cNvSpPr/>
            <p:nvPr/>
          </p:nvSpPr>
          <p:spPr>
            <a:xfrm>
              <a:off x="381852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3"/>
            <p:cNvSpPr/>
            <p:nvPr/>
          </p:nvSpPr>
          <p:spPr>
            <a:xfrm>
              <a:off x="38185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3"/>
            <p:cNvSpPr/>
            <p:nvPr/>
          </p:nvSpPr>
          <p:spPr>
            <a:xfrm>
              <a:off x="38185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3"/>
            <p:cNvSpPr/>
            <p:nvPr/>
          </p:nvSpPr>
          <p:spPr>
            <a:xfrm>
              <a:off x="38185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3"/>
            <p:cNvSpPr/>
            <p:nvPr/>
          </p:nvSpPr>
          <p:spPr>
            <a:xfrm>
              <a:off x="38185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3"/>
            <p:cNvSpPr/>
            <p:nvPr/>
          </p:nvSpPr>
          <p:spPr>
            <a:xfrm>
              <a:off x="38185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3"/>
            <p:cNvSpPr/>
            <p:nvPr/>
          </p:nvSpPr>
          <p:spPr>
            <a:xfrm>
              <a:off x="38185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3"/>
            <p:cNvSpPr/>
            <p:nvPr/>
          </p:nvSpPr>
          <p:spPr>
            <a:xfrm>
              <a:off x="38185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3"/>
            <p:cNvSpPr/>
            <p:nvPr/>
          </p:nvSpPr>
          <p:spPr>
            <a:xfrm>
              <a:off x="3818525"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3"/>
            <p:cNvSpPr/>
            <p:nvPr/>
          </p:nvSpPr>
          <p:spPr>
            <a:xfrm>
              <a:off x="3818525"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3"/>
            <p:cNvSpPr/>
            <p:nvPr/>
          </p:nvSpPr>
          <p:spPr>
            <a:xfrm>
              <a:off x="3742300" y="2180700"/>
              <a:ext cx="62225" cy="53350"/>
            </a:xfrm>
            <a:custGeom>
              <a:rect b="b" l="l" r="r" t="t"/>
              <a:pathLst>
                <a:path extrusionOk="0" h="2134" w="2489">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3"/>
            <p:cNvSpPr/>
            <p:nvPr/>
          </p:nvSpPr>
          <p:spPr>
            <a:xfrm>
              <a:off x="3742300" y="2104500"/>
              <a:ext cx="62225" cy="53325"/>
            </a:xfrm>
            <a:custGeom>
              <a:rect b="b" l="l" r="r" t="t"/>
              <a:pathLst>
                <a:path extrusionOk="0" h="2133" w="2489">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3"/>
            <p:cNvSpPr/>
            <p:nvPr/>
          </p:nvSpPr>
          <p:spPr>
            <a:xfrm>
              <a:off x="3742300" y="1876050"/>
              <a:ext cx="62225" cy="53300"/>
            </a:xfrm>
            <a:custGeom>
              <a:rect b="b" l="l" r="r" t="t"/>
              <a:pathLst>
                <a:path extrusionOk="0" h="2132" w="2489">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3"/>
            <p:cNvSpPr/>
            <p:nvPr/>
          </p:nvSpPr>
          <p:spPr>
            <a:xfrm>
              <a:off x="3742300" y="179985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3"/>
            <p:cNvSpPr/>
            <p:nvPr/>
          </p:nvSpPr>
          <p:spPr>
            <a:xfrm>
              <a:off x="3742300" y="17236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3"/>
            <p:cNvSpPr/>
            <p:nvPr/>
          </p:nvSpPr>
          <p:spPr>
            <a:xfrm>
              <a:off x="3742300" y="1647400"/>
              <a:ext cx="62225" cy="53450"/>
            </a:xfrm>
            <a:custGeom>
              <a:rect b="b" l="l" r="r" t="t"/>
              <a:pathLst>
                <a:path extrusionOk="0" h="2138" w="2489">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3"/>
            <p:cNvSpPr/>
            <p:nvPr/>
          </p:nvSpPr>
          <p:spPr>
            <a:xfrm>
              <a:off x="3742300" y="1571400"/>
              <a:ext cx="62225" cy="53250"/>
            </a:xfrm>
            <a:custGeom>
              <a:rect b="b" l="l" r="r" t="t"/>
              <a:pathLst>
                <a:path extrusionOk="0" h="2130" w="2489">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3"/>
            <p:cNvSpPr/>
            <p:nvPr/>
          </p:nvSpPr>
          <p:spPr>
            <a:xfrm>
              <a:off x="3742300" y="149520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3"/>
            <p:cNvSpPr/>
            <p:nvPr/>
          </p:nvSpPr>
          <p:spPr>
            <a:xfrm>
              <a:off x="3742300" y="11143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3"/>
            <p:cNvSpPr/>
            <p:nvPr/>
          </p:nvSpPr>
          <p:spPr>
            <a:xfrm>
              <a:off x="36661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3"/>
            <p:cNvSpPr/>
            <p:nvPr/>
          </p:nvSpPr>
          <p:spPr>
            <a:xfrm>
              <a:off x="366610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3"/>
            <p:cNvSpPr/>
            <p:nvPr/>
          </p:nvSpPr>
          <p:spPr>
            <a:xfrm>
              <a:off x="36661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3"/>
            <p:cNvSpPr/>
            <p:nvPr/>
          </p:nvSpPr>
          <p:spPr>
            <a:xfrm>
              <a:off x="3666100" y="1647400"/>
              <a:ext cx="62200" cy="53450"/>
            </a:xfrm>
            <a:custGeom>
              <a:rect b="b" l="l" r="r" t="t"/>
              <a:pathLst>
                <a:path extrusionOk="0" h="2138" w="2488">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3"/>
            <p:cNvSpPr/>
            <p:nvPr/>
          </p:nvSpPr>
          <p:spPr>
            <a:xfrm>
              <a:off x="3666100" y="1571400"/>
              <a:ext cx="62150" cy="53250"/>
            </a:xfrm>
            <a:custGeom>
              <a:rect b="b" l="l" r="r" t="t"/>
              <a:pathLst>
                <a:path extrusionOk="0" h="2130" w="2486">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3"/>
            <p:cNvSpPr/>
            <p:nvPr/>
          </p:nvSpPr>
          <p:spPr>
            <a:xfrm>
              <a:off x="35898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3"/>
            <p:cNvSpPr/>
            <p:nvPr/>
          </p:nvSpPr>
          <p:spPr>
            <a:xfrm>
              <a:off x="35898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3"/>
            <p:cNvSpPr/>
            <p:nvPr/>
          </p:nvSpPr>
          <p:spPr>
            <a:xfrm>
              <a:off x="35898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3"/>
            <p:cNvSpPr/>
            <p:nvPr/>
          </p:nvSpPr>
          <p:spPr>
            <a:xfrm>
              <a:off x="35898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3"/>
            <p:cNvSpPr/>
            <p:nvPr/>
          </p:nvSpPr>
          <p:spPr>
            <a:xfrm>
              <a:off x="35898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3"/>
            <p:cNvSpPr/>
            <p:nvPr/>
          </p:nvSpPr>
          <p:spPr>
            <a:xfrm>
              <a:off x="35136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3"/>
            <p:cNvSpPr/>
            <p:nvPr/>
          </p:nvSpPr>
          <p:spPr>
            <a:xfrm>
              <a:off x="35136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3"/>
            <p:cNvSpPr/>
            <p:nvPr/>
          </p:nvSpPr>
          <p:spPr>
            <a:xfrm>
              <a:off x="35136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3"/>
            <p:cNvSpPr/>
            <p:nvPr/>
          </p:nvSpPr>
          <p:spPr>
            <a:xfrm>
              <a:off x="3513675"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3"/>
            <p:cNvSpPr/>
            <p:nvPr/>
          </p:nvSpPr>
          <p:spPr>
            <a:xfrm>
              <a:off x="35136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3"/>
            <p:cNvSpPr/>
            <p:nvPr/>
          </p:nvSpPr>
          <p:spPr>
            <a:xfrm>
              <a:off x="351367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3"/>
            <p:cNvSpPr/>
            <p:nvPr/>
          </p:nvSpPr>
          <p:spPr>
            <a:xfrm>
              <a:off x="35136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3"/>
            <p:cNvSpPr/>
            <p:nvPr/>
          </p:nvSpPr>
          <p:spPr>
            <a:xfrm>
              <a:off x="34374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3"/>
            <p:cNvSpPr/>
            <p:nvPr/>
          </p:nvSpPr>
          <p:spPr>
            <a:xfrm>
              <a:off x="34374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3"/>
            <p:cNvSpPr/>
            <p:nvPr/>
          </p:nvSpPr>
          <p:spPr>
            <a:xfrm>
              <a:off x="34374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3"/>
            <p:cNvSpPr/>
            <p:nvPr/>
          </p:nvSpPr>
          <p:spPr>
            <a:xfrm>
              <a:off x="34374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3"/>
            <p:cNvSpPr/>
            <p:nvPr/>
          </p:nvSpPr>
          <p:spPr>
            <a:xfrm>
              <a:off x="34374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3"/>
            <p:cNvSpPr/>
            <p:nvPr/>
          </p:nvSpPr>
          <p:spPr>
            <a:xfrm>
              <a:off x="34374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3"/>
            <p:cNvSpPr/>
            <p:nvPr/>
          </p:nvSpPr>
          <p:spPr>
            <a:xfrm>
              <a:off x="34374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3"/>
            <p:cNvSpPr/>
            <p:nvPr/>
          </p:nvSpPr>
          <p:spPr>
            <a:xfrm>
              <a:off x="3361450" y="2333125"/>
              <a:ext cx="62200" cy="53450"/>
            </a:xfrm>
            <a:custGeom>
              <a:rect b="b" l="l" r="r" t="t"/>
              <a:pathLst>
                <a:path extrusionOk="0" h="2138" w="2488">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3"/>
            <p:cNvSpPr/>
            <p:nvPr/>
          </p:nvSpPr>
          <p:spPr>
            <a:xfrm>
              <a:off x="33614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3"/>
            <p:cNvSpPr/>
            <p:nvPr/>
          </p:nvSpPr>
          <p:spPr>
            <a:xfrm>
              <a:off x="3361450" y="2180700"/>
              <a:ext cx="62200" cy="53350"/>
            </a:xfrm>
            <a:custGeom>
              <a:rect b="b" l="l" r="r" t="t"/>
              <a:pathLst>
                <a:path extrusionOk="0" h="2134" w="2488">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3"/>
            <p:cNvSpPr/>
            <p:nvPr/>
          </p:nvSpPr>
          <p:spPr>
            <a:xfrm>
              <a:off x="33614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3"/>
            <p:cNvSpPr/>
            <p:nvPr/>
          </p:nvSpPr>
          <p:spPr>
            <a:xfrm>
              <a:off x="328522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3"/>
            <p:cNvSpPr/>
            <p:nvPr/>
          </p:nvSpPr>
          <p:spPr>
            <a:xfrm>
              <a:off x="31328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3"/>
            <p:cNvSpPr/>
            <p:nvPr/>
          </p:nvSpPr>
          <p:spPr>
            <a:xfrm>
              <a:off x="30568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3"/>
            <p:cNvSpPr/>
            <p:nvPr/>
          </p:nvSpPr>
          <p:spPr>
            <a:xfrm>
              <a:off x="3056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3"/>
            <p:cNvSpPr/>
            <p:nvPr/>
          </p:nvSpPr>
          <p:spPr>
            <a:xfrm>
              <a:off x="29805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3"/>
            <p:cNvSpPr/>
            <p:nvPr/>
          </p:nvSpPr>
          <p:spPr>
            <a:xfrm>
              <a:off x="29805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3"/>
            <p:cNvSpPr/>
            <p:nvPr/>
          </p:nvSpPr>
          <p:spPr>
            <a:xfrm>
              <a:off x="2980575"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3"/>
            <p:cNvSpPr/>
            <p:nvPr/>
          </p:nvSpPr>
          <p:spPr>
            <a:xfrm>
              <a:off x="29805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3"/>
            <p:cNvSpPr/>
            <p:nvPr/>
          </p:nvSpPr>
          <p:spPr>
            <a:xfrm>
              <a:off x="2980575"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3"/>
            <p:cNvSpPr/>
            <p:nvPr/>
          </p:nvSpPr>
          <p:spPr>
            <a:xfrm>
              <a:off x="2980575"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3"/>
            <p:cNvSpPr/>
            <p:nvPr/>
          </p:nvSpPr>
          <p:spPr>
            <a:xfrm>
              <a:off x="290437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3"/>
            <p:cNvSpPr/>
            <p:nvPr/>
          </p:nvSpPr>
          <p:spPr>
            <a:xfrm>
              <a:off x="290437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3"/>
            <p:cNvSpPr/>
            <p:nvPr/>
          </p:nvSpPr>
          <p:spPr>
            <a:xfrm>
              <a:off x="290437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3"/>
            <p:cNvSpPr/>
            <p:nvPr/>
          </p:nvSpPr>
          <p:spPr>
            <a:xfrm>
              <a:off x="290437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3"/>
            <p:cNvSpPr/>
            <p:nvPr/>
          </p:nvSpPr>
          <p:spPr>
            <a:xfrm>
              <a:off x="290437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3"/>
            <p:cNvSpPr/>
            <p:nvPr/>
          </p:nvSpPr>
          <p:spPr>
            <a:xfrm>
              <a:off x="290437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3"/>
            <p:cNvSpPr/>
            <p:nvPr/>
          </p:nvSpPr>
          <p:spPr>
            <a:xfrm>
              <a:off x="290437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3"/>
            <p:cNvSpPr/>
            <p:nvPr/>
          </p:nvSpPr>
          <p:spPr>
            <a:xfrm>
              <a:off x="2828150" y="1571400"/>
              <a:ext cx="62150" cy="53250"/>
            </a:xfrm>
            <a:custGeom>
              <a:rect b="b" l="l" r="r" t="t"/>
              <a:pathLst>
                <a:path extrusionOk="0" h="2130" w="2486">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3"/>
            <p:cNvSpPr/>
            <p:nvPr/>
          </p:nvSpPr>
          <p:spPr>
            <a:xfrm>
              <a:off x="28281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3"/>
            <p:cNvSpPr/>
            <p:nvPr/>
          </p:nvSpPr>
          <p:spPr>
            <a:xfrm>
              <a:off x="282815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3"/>
            <p:cNvSpPr/>
            <p:nvPr/>
          </p:nvSpPr>
          <p:spPr>
            <a:xfrm>
              <a:off x="28281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3"/>
            <p:cNvSpPr/>
            <p:nvPr/>
          </p:nvSpPr>
          <p:spPr>
            <a:xfrm>
              <a:off x="28281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3"/>
            <p:cNvSpPr/>
            <p:nvPr/>
          </p:nvSpPr>
          <p:spPr>
            <a:xfrm>
              <a:off x="282815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3"/>
            <p:cNvSpPr/>
            <p:nvPr/>
          </p:nvSpPr>
          <p:spPr>
            <a:xfrm>
              <a:off x="282815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3"/>
            <p:cNvSpPr/>
            <p:nvPr/>
          </p:nvSpPr>
          <p:spPr>
            <a:xfrm>
              <a:off x="282815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3"/>
            <p:cNvSpPr/>
            <p:nvPr/>
          </p:nvSpPr>
          <p:spPr>
            <a:xfrm>
              <a:off x="27519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3"/>
            <p:cNvSpPr/>
            <p:nvPr/>
          </p:nvSpPr>
          <p:spPr>
            <a:xfrm>
              <a:off x="27519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3"/>
            <p:cNvSpPr/>
            <p:nvPr/>
          </p:nvSpPr>
          <p:spPr>
            <a:xfrm>
              <a:off x="275195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3"/>
            <p:cNvSpPr/>
            <p:nvPr/>
          </p:nvSpPr>
          <p:spPr>
            <a:xfrm>
              <a:off x="27519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3"/>
            <p:cNvSpPr/>
            <p:nvPr/>
          </p:nvSpPr>
          <p:spPr>
            <a:xfrm>
              <a:off x="27519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3"/>
            <p:cNvSpPr/>
            <p:nvPr/>
          </p:nvSpPr>
          <p:spPr>
            <a:xfrm>
              <a:off x="2751950"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3"/>
            <p:cNvSpPr/>
            <p:nvPr/>
          </p:nvSpPr>
          <p:spPr>
            <a:xfrm>
              <a:off x="27519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3"/>
            <p:cNvSpPr/>
            <p:nvPr/>
          </p:nvSpPr>
          <p:spPr>
            <a:xfrm>
              <a:off x="2751950"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3"/>
            <p:cNvSpPr/>
            <p:nvPr/>
          </p:nvSpPr>
          <p:spPr>
            <a:xfrm>
              <a:off x="26759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3"/>
            <p:cNvSpPr/>
            <p:nvPr/>
          </p:nvSpPr>
          <p:spPr>
            <a:xfrm>
              <a:off x="26759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3"/>
            <p:cNvSpPr/>
            <p:nvPr/>
          </p:nvSpPr>
          <p:spPr>
            <a:xfrm>
              <a:off x="26759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3"/>
            <p:cNvSpPr/>
            <p:nvPr/>
          </p:nvSpPr>
          <p:spPr>
            <a:xfrm>
              <a:off x="26759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3"/>
            <p:cNvSpPr/>
            <p:nvPr/>
          </p:nvSpPr>
          <p:spPr>
            <a:xfrm>
              <a:off x="26759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3"/>
            <p:cNvSpPr/>
            <p:nvPr/>
          </p:nvSpPr>
          <p:spPr>
            <a:xfrm>
              <a:off x="267592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3"/>
            <p:cNvSpPr/>
            <p:nvPr/>
          </p:nvSpPr>
          <p:spPr>
            <a:xfrm>
              <a:off x="267592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3"/>
            <p:cNvSpPr/>
            <p:nvPr/>
          </p:nvSpPr>
          <p:spPr>
            <a:xfrm>
              <a:off x="267592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3"/>
            <p:cNvSpPr/>
            <p:nvPr/>
          </p:nvSpPr>
          <p:spPr>
            <a:xfrm>
              <a:off x="25997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3"/>
            <p:cNvSpPr/>
            <p:nvPr/>
          </p:nvSpPr>
          <p:spPr>
            <a:xfrm>
              <a:off x="25997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3"/>
            <p:cNvSpPr/>
            <p:nvPr/>
          </p:nvSpPr>
          <p:spPr>
            <a:xfrm>
              <a:off x="25997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3"/>
            <p:cNvSpPr/>
            <p:nvPr/>
          </p:nvSpPr>
          <p:spPr>
            <a:xfrm>
              <a:off x="25997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3"/>
            <p:cNvSpPr/>
            <p:nvPr/>
          </p:nvSpPr>
          <p:spPr>
            <a:xfrm>
              <a:off x="25997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3"/>
            <p:cNvSpPr/>
            <p:nvPr/>
          </p:nvSpPr>
          <p:spPr>
            <a:xfrm>
              <a:off x="25997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3"/>
            <p:cNvSpPr/>
            <p:nvPr/>
          </p:nvSpPr>
          <p:spPr>
            <a:xfrm>
              <a:off x="259972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3"/>
            <p:cNvSpPr/>
            <p:nvPr/>
          </p:nvSpPr>
          <p:spPr>
            <a:xfrm>
              <a:off x="259972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3"/>
            <p:cNvSpPr/>
            <p:nvPr/>
          </p:nvSpPr>
          <p:spPr>
            <a:xfrm>
              <a:off x="259972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3"/>
            <p:cNvSpPr/>
            <p:nvPr/>
          </p:nvSpPr>
          <p:spPr>
            <a:xfrm>
              <a:off x="25235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3"/>
            <p:cNvSpPr/>
            <p:nvPr/>
          </p:nvSpPr>
          <p:spPr>
            <a:xfrm>
              <a:off x="25235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3"/>
            <p:cNvSpPr/>
            <p:nvPr/>
          </p:nvSpPr>
          <p:spPr>
            <a:xfrm>
              <a:off x="25235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3"/>
            <p:cNvSpPr/>
            <p:nvPr/>
          </p:nvSpPr>
          <p:spPr>
            <a:xfrm>
              <a:off x="25235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3"/>
            <p:cNvSpPr/>
            <p:nvPr/>
          </p:nvSpPr>
          <p:spPr>
            <a:xfrm>
              <a:off x="25235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3"/>
            <p:cNvSpPr/>
            <p:nvPr/>
          </p:nvSpPr>
          <p:spPr>
            <a:xfrm>
              <a:off x="25235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3"/>
            <p:cNvSpPr/>
            <p:nvPr/>
          </p:nvSpPr>
          <p:spPr>
            <a:xfrm>
              <a:off x="252350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3"/>
            <p:cNvSpPr/>
            <p:nvPr/>
          </p:nvSpPr>
          <p:spPr>
            <a:xfrm>
              <a:off x="2523500" y="119055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3"/>
            <p:cNvSpPr/>
            <p:nvPr/>
          </p:nvSpPr>
          <p:spPr>
            <a:xfrm>
              <a:off x="252350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3"/>
            <p:cNvSpPr/>
            <p:nvPr/>
          </p:nvSpPr>
          <p:spPr>
            <a:xfrm>
              <a:off x="252350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3"/>
            <p:cNvSpPr/>
            <p:nvPr/>
          </p:nvSpPr>
          <p:spPr>
            <a:xfrm>
              <a:off x="24473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3"/>
            <p:cNvSpPr/>
            <p:nvPr/>
          </p:nvSpPr>
          <p:spPr>
            <a:xfrm>
              <a:off x="2447300" y="1647400"/>
              <a:ext cx="62400" cy="53450"/>
            </a:xfrm>
            <a:custGeom>
              <a:rect b="b" l="l" r="r" t="t"/>
              <a:pathLst>
                <a:path extrusionOk="0" h="2138" w="2496">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3"/>
            <p:cNvSpPr/>
            <p:nvPr/>
          </p:nvSpPr>
          <p:spPr>
            <a:xfrm>
              <a:off x="2447300" y="1571400"/>
              <a:ext cx="62400" cy="53250"/>
            </a:xfrm>
            <a:custGeom>
              <a:rect b="b" l="l" r="r" t="t"/>
              <a:pathLst>
                <a:path extrusionOk="0" h="2130" w="2496">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3"/>
            <p:cNvSpPr/>
            <p:nvPr/>
          </p:nvSpPr>
          <p:spPr>
            <a:xfrm>
              <a:off x="24473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3"/>
            <p:cNvSpPr/>
            <p:nvPr/>
          </p:nvSpPr>
          <p:spPr>
            <a:xfrm>
              <a:off x="2447300" y="1418975"/>
              <a:ext cx="62400" cy="53350"/>
            </a:xfrm>
            <a:custGeom>
              <a:rect b="b" l="l" r="r" t="t"/>
              <a:pathLst>
                <a:path extrusionOk="0" h="2134" w="2496">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3"/>
            <p:cNvSpPr/>
            <p:nvPr/>
          </p:nvSpPr>
          <p:spPr>
            <a:xfrm>
              <a:off x="24473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3"/>
            <p:cNvSpPr/>
            <p:nvPr/>
          </p:nvSpPr>
          <p:spPr>
            <a:xfrm>
              <a:off x="2447300" y="1266550"/>
              <a:ext cx="62400" cy="53450"/>
            </a:xfrm>
            <a:custGeom>
              <a:rect b="b" l="l" r="r" t="t"/>
              <a:pathLst>
                <a:path extrusionOk="0" h="2138" w="2496">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3"/>
            <p:cNvSpPr/>
            <p:nvPr/>
          </p:nvSpPr>
          <p:spPr>
            <a:xfrm>
              <a:off x="2447300" y="1190550"/>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3"/>
            <p:cNvSpPr/>
            <p:nvPr/>
          </p:nvSpPr>
          <p:spPr>
            <a:xfrm>
              <a:off x="2447300" y="11143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3"/>
            <p:cNvSpPr/>
            <p:nvPr/>
          </p:nvSpPr>
          <p:spPr>
            <a:xfrm>
              <a:off x="2447300" y="1038125"/>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3"/>
            <p:cNvSpPr/>
            <p:nvPr/>
          </p:nvSpPr>
          <p:spPr>
            <a:xfrm>
              <a:off x="237127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3"/>
            <p:cNvSpPr/>
            <p:nvPr/>
          </p:nvSpPr>
          <p:spPr>
            <a:xfrm>
              <a:off x="23712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3"/>
            <p:cNvSpPr/>
            <p:nvPr/>
          </p:nvSpPr>
          <p:spPr>
            <a:xfrm>
              <a:off x="23712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3"/>
            <p:cNvSpPr/>
            <p:nvPr/>
          </p:nvSpPr>
          <p:spPr>
            <a:xfrm>
              <a:off x="23712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3"/>
            <p:cNvSpPr/>
            <p:nvPr/>
          </p:nvSpPr>
          <p:spPr>
            <a:xfrm>
              <a:off x="23712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3"/>
            <p:cNvSpPr/>
            <p:nvPr/>
          </p:nvSpPr>
          <p:spPr>
            <a:xfrm>
              <a:off x="237127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3"/>
            <p:cNvSpPr/>
            <p:nvPr/>
          </p:nvSpPr>
          <p:spPr>
            <a:xfrm>
              <a:off x="237127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3"/>
            <p:cNvSpPr/>
            <p:nvPr/>
          </p:nvSpPr>
          <p:spPr>
            <a:xfrm>
              <a:off x="237127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3"/>
            <p:cNvSpPr/>
            <p:nvPr/>
          </p:nvSpPr>
          <p:spPr>
            <a:xfrm>
              <a:off x="237127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3"/>
            <p:cNvSpPr/>
            <p:nvPr/>
          </p:nvSpPr>
          <p:spPr>
            <a:xfrm>
              <a:off x="229507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3"/>
            <p:cNvSpPr/>
            <p:nvPr/>
          </p:nvSpPr>
          <p:spPr>
            <a:xfrm>
              <a:off x="22950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3"/>
            <p:cNvSpPr/>
            <p:nvPr/>
          </p:nvSpPr>
          <p:spPr>
            <a:xfrm>
              <a:off x="2295075" y="11905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3"/>
            <p:cNvSpPr/>
            <p:nvPr/>
          </p:nvSpPr>
          <p:spPr>
            <a:xfrm>
              <a:off x="2295075" y="11143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3"/>
            <p:cNvSpPr/>
            <p:nvPr/>
          </p:nvSpPr>
          <p:spPr>
            <a:xfrm>
              <a:off x="2218650" y="1266550"/>
              <a:ext cx="62225" cy="53450"/>
            </a:xfrm>
            <a:custGeom>
              <a:rect b="b" l="l" r="r" t="t"/>
              <a:pathLst>
                <a:path extrusionOk="0" h="2138" w="2489">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3"/>
            <p:cNvSpPr/>
            <p:nvPr/>
          </p:nvSpPr>
          <p:spPr>
            <a:xfrm>
              <a:off x="2218650" y="1190550"/>
              <a:ext cx="62225" cy="53325"/>
            </a:xfrm>
            <a:custGeom>
              <a:rect b="b" l="l" r="r" t="t"/>
              <a:pathLst>
                <a:path extrusionOk="0" h="2133" w="2489">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3"/>
            <p:cNvSpPr/>
            <p:nvPr/>
          </p:nvSpPr>
          <p:spPr>
            <a:xfrm>
              <a:off x="2218650" y="1114325"/>
              <a:ext cx="62225" cy="53350"/>
            </a:xfrm>
            <a:custGeom>
              <a:rect b="b" l="l" r="r" t="t"/>
              <a:pathLst>
                <a:path extrusionOk="0" h="2134" w="2489">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3"/>
            <p:cNvSpPr/>
            <p:nvPr/>
          </p:nvSpPr>
          <p:spPr>
            <a:xfrm>
              <a:off x="2142425" y="1266550"/>
              <a:ext cx="62425" cy="53450"/>
            </a:xfrm>
            <a:custGeom>
              <a:rect b="b" l="l" r="r" t="t"/>
              <a:pathLst>
                <a:path extrusionOk="0" h="2138" w="2497">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3"/>
            <p:cNvSpPr/>
            <p:nvPr/>
          </p:nvSpPr>
          <p:spPr>
            <a:xfrm>
              <a:off x="2142425" y="11905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3"/>
            <p:cNvSpPr/>
            <p:nvPr/>
          </p:nvSpPr>
          <p:spPr>
            <a:xfrm>
              <a:off x="2751950"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3"/>
            <p:cNvSpPr/>
            <p:nvPr/>
          </p:nvSpPr>
          <p:spPr>
            <a:xfrm>
              <a:off x="2751950" y="3551925"/>
              <a:ext cx="62350" cy="53300"/>
            </a:xfrm>
            <a:custGeom>
              <a:rect b="b" l="l" r="r" t="t"/>
              <a:pathLst>
                <a:path extrusionOk="0" h="2132" w="2494">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3"/>
            <p:cNvSpPr/>
            <p:nvPr/>
          </p:nvSpPr>
          <p:spPr>
            <a:xfrm>
              <a:off x="2751950" y="3475725"/>
              <a:ext cx="62350" cy="53275"/>
            </a:xfrm>
            <a:custGeom>
              <a:rect b="b" l="l" r="r" t="t"/>
              <a:pathLst>
                <a:path extrusionOk="0" h="2131" w="2494">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3"/>
            <p:cNvSpPr/>
            <p:nvPr/>
          </p:nvSpPr>
          <p:spPr>
            <a:xfrm>
              <a:off x="2675925" y="385677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3"/>
            <p:cNvSpPr/>
            <p:nvPr/>
          </p:nvSpPr>
          <p:spPr>
            <a:xfrm>
              <a:off x="2675725" y="3780375"/>
              <a:ext cx="62425" cy="53475"/>
            </a:xfrm>
            <a:custGeom>
              <a:rect b="b" l="l" r="r" t="t"/>
              <a:pathLst>
                <a:path extrusionOk="0" h="2139" w="2497">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3"/>
            <p:cNvSpPr/>
            <p:nvPr/>
          </p:nvSpPr>
          <p:spPr>
            <a:xfrm>
              <a:off x="267592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3"/>
            <p:cNvSpPr/>
            <p:nvPr/>
          </p:nvSpPr>
          <p:spPr>
            <a:xfrm>
              <a:off x="2675925"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3"/>
            <p:cNvSpPr/>
            <p:nvPr/>
          </p:nvSpPr>
          <p:spPr>
            <a:xfrm>
              <a:off x="2675925" y="355192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3"/>
            <p:cNvSpPr/>
            <p:nvPr/>
          </p:nvSpPr>
          <p:spPr>
            <a:xfrm>
              <a:off x="26759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3"/>
            <p:cNvSpPr/>
            <p:nvPr/>
          </p:nvSpPr>
          <p:spPr>
            <a:xfrm>
              <a:off x="259972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3"/>
            <p:cNvSpPr/>
            <p:nvPr/>
          </p:nvSpPr>
          <p:spPr>
            <a:xfrm>
              <a:off x="2599725" y="3780375"/>
              <a:ext cx="62400" cy="53475"/>
            </a:xfrm>
            <a:custGeom>
              <a:rect b="b" l="l" r="r" t="t"/>
              <a:pathLst>
                <a:path extrusionOk="0" h="2139" w="2496">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3"/>
            <p:cNvSpPr/>
            <p:nvPr/>
          </p:nvSpPr>
          <p:spPr>
            <a:xfrm>
              <a:off x="2599725"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3"/>
            <p:cNvSpPr/>
            <p:nvPr/>
          </p:nvSpPr>
          <p:spPr>
            <a:xfrm>
              <a:off x="2599725"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3"/>
            <p:cNvSpPr/>
            <p:nvPr/>
          </p:nvSpPr>
          <p:spPr>
            <a:xfrm>
              <a:off x="259972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3"/>
            <p:cNvSpPr/>
            <p:nvPr/>
          </p:nvSpPr>
          <p:spPr>
            <a:xfrm>
              <a:off x="259972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3"/>
            <p:cNvSpPr/>
            <p:nvPr/>
          </p:nvSpPr>
          <p:spPr>
            <a:xfrm>
              <a:off x="2523500" y="3932800"/>
              <a:ext cx="62225" cy="53475"/>
            </a:xfrm>
            <a:custGeom>
              <a:rect b="b" l="l" r="r" t="t"/>
              <a:pathLst>
                <a:path extrusionOk="0" h="2139" w="2489">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3"/>
            <p:cNvSpPr/>
            <p:nvPr/>
          </p:nvSpPr>
          <p:spPr>
            <a:xfrm>
              <a:off x="2523500" y="385677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3"/>
            <p:cNvSpPr/>
            <p:nvPr/>
          </p:nvSpPr>
          <p:spPr>
            <a:xfrm>
              <a:off x="2523500" y="3780375"/>
              <a:ext cx="62425" cy="53475"/>
            </a:xfrm>
            <a:custGeom>
              <a:rect b="b" l="l" r="r" t="t"/>
              <a:pathLst>
                <a:path extrusionOk="0" h="2139" w="2497">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3"/>
            <p:cNvSpPr/>
            <p:nvPr/>
          </p:nvSpPr>
          <p:spPr>
            <a:xfrm>
              <a:off x="2523500" y="3704150"/>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3"/>
            <p:cNvSpPr/>
            <p:nvPr/>
          </p:nvSpPr>
          <p:spPr>
            <a:xfrm>
              <a:off x="2523500" y="3627950"/>
              <a:ext cx="62225" cy="53475"/>
            </a:xfrm>
            <a:custGeom>
              <a:rect b="b" l="l" r="r" t="t"/>
              <a:pathLst>
                <a:path extrusionOk="0" h="2139" w="2489">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3"/>
            <p:cNvSpPr/>
            <p:nvPr/>
          </p:nvSpPr>
          <p:spPr>
            <a:xfrm>
              <a:off x="2523500" y="355192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3"/>
            <p:cNvSpPr/>
            <p:nvPr/>
          </p:nvSpPr>
          <p:spPr>
            <a:xfrm>
              <a:off x="2523500" y="34757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3"/>
            <p:cNvSpPr/>
            <p:nvPr/>
          </p:nvSpPr>
          <p:spPr>
            <a:xfrm>
              <a:off x="2523500" y="33995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3"/>
            <p:cNvSpPr/>
            <p:nvPr/>
          </p:nvSpPr>
          <p:spPr>
            <a:xfrm>
              <a:off x="2447300" y="4085225"/>
              <a:ext cx="62400" cy="53350"/>
            </a:xfrm>
            <a:custGeom>
              <a:rect b="b" l="l" r="r" t="t"/>
              <a:pathLst>
                <a:path extrusionOk="0" h="2134" w="2496">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3"/>
            <p:cNvSpPr/>
            <p:nvPr/>
          </p:nvSpPr>
          <p:spPr>
            <a:xfrm>
              <a:off x="2447300" y="4009000"/>
              <a:ext cx="62400" cy="53350"/>
            </a:xfrm>
            <a:custGeom>
              <a:rect b="b" l="l" r="r" t="t"/>
              <a:pathLst>
                <a:path extrusionOk="0" h="2134" w="2496">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3"/>
            <p:cNvSpPr/>
            <p:nvPr/>
          </p:nvSpPr>
          <p:spPr>
            <a:xfrm>
              <a:off x="2447300" y="3932800"/>
              <a:ext cx="62200" cy="53475"/>
            </a:xfrm>
            <a:custGeom>
              <a:rect b="b" l="l" r="r" t="t"/>
              <a:pathLst>
                <a:path extrusionOk="0" h="2139" w="2488">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3"/>
            <p:cNvSpPr/>
            <p:nvPr/>
          </p:nvSpPr>
          <p:spPr>
            <a:xfrm>
              <a:off x="2447300" y="385677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3"/>
            <p:cNvSpPr/>
            <p:nvPr/>
          </p:nvSpPr>
          <p:spPr>
            <a:xfrm>
              <a:off x="2447300" y="3780375"/>
              <a:ext cx="62400" cy="53475"/>
            </a:xfrm>
            <a:custGeom>
              <a:rect b="b" l="l" r="r" t="t"/>
              <a:pathLst>
                <a:path extrusionOk="0" h="2139" w="2496">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3"/>
            <p:cNvSpPr/>
            <p:nvPr/>
          </p:nvSpPr>
          <p:spPr>
            <a:xfrm>
              <a:off x="2447300" y="3704150"/>
              <a:ext cx="62400" cy="53450"/>
            </a:xfrm>
            <a:custGeom>
              <a:rect b="b" l="l" r="r" t="t"/>
              <a:pathLst>
                <a:path extrusionOk="0" h="2138" w="2496">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3"/>
            <p:cNvSpPr/>
            <p:nvPr/>
          </p:nvSpPr>
          <p:spPr>
            <a:xfrm>
              <a:off x="2447300" y="3627950"/>
              <a:ext cx="62400" cy="53425"/>
            </a:xfrm>
            <a:custGeom>
              <a:rect b="b" l="l" r="r" t="t"/>
              <a:pathLst>
                <a:path extrusionOk="0" h="2137" w="2496">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3"/>
            <p:cNvSpPr/>
            <p:nvPr/>
          </p:nvSpPr>
          <p:spPr>
            <a:xfrm>
              <a:off x="2447300" y="355192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3"/>
            <p:cNvSpPr/>
            <p:nvPr/>
          </p:nvSpPr>
          <p:spPr>
            <a:xfrm>
              <a:off x="2447300" y="3475725"/>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3"/>
            <p:cNvSpPr/>
            <p:nvPr/>
          </p:nvSpPr>
          <p:spPr>
            <a:xfrm>
              <a:off x="2447300" y="3399500"/>
              <a:ext cx="62400" cy="53350"/>
            </a:xfrm>
            <a:custGeom>
              <a:rect b="b" l="l" r="r" t="t"/>
              <a:pathLst>
                <a:path extrusionOk="0" h="2134" w="2496">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3"/>
            <p:cNvSpPr/>
            <p:nvPr/>
          </p:nvSpPr>
          <p:spPr>
            <a:xfrm>
              <a:off x="2447300" y="3323300"/>
              <a:ext cx="62400" cy="53425"/>
            </a:xfrm>
            <a:custGeom>
              <a:rect b="b" l="l" r="r" t="t"/>
              <a:pathLst>
                <a:path extrusionOk="0" h="2137" w="2496">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3"/>
            <p:cNvSpPr/>
            <p:nvPr/>
          </p:nvSpPr>
          <p:spPr>
            <a:xfrm>
              <a:off x="2371275" y="42374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3"/>
            <p:cNvSpPr/>
            <p:nvPr/>
          </p:nvSpPr>
          <p:spPr>
            <a:xfrm>
              <a:off x="2371275"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3"/>
            <p:cNvSpPr/>
            <p:nvPr/>
          </p:nvSpPr>
          <p:spPr>
            <a:xfrm>
              <a:off x="23712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3"/>
            <p:cNvSpPr/>
            <p:nvPr/>
          </p:nvSpPr>
          <p:spPr>
            <a:xfrm>
              <a:off x="2371275"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3"/>
            <p:cNvSpPr/>
            <p:nvPr/>
          </p:nvSpPr>
          <p:spPr>
            <a:xfrm>
              <a:off x="2371075" y="3932800"/>
              <a:ext cx="62425" cy="53475"/>
            </a:xfrm>
            <a:custGeom>
              <a:rect b="b" l="l" r="r" t="t"/>
              <a:pathLst>
                <a:path extrusionOk="0" h="2139" w="2497">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3"/>
            <p:cNvSpPr/>
            <p:nvPr/>
          </p:nvSpPr>
          <p:spPr>
            <a:xfrm>
              <a:off x="2371075" y="385677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3"/>
            <p:cNvSpPr/>
            <p:nvPr/>
          </p:nvSpPr>
          <p:spPr>
            <a:xfrm>
              <a:off x="2371075" y="3780375"/>
              <a:ext cx="62425" cy="53475"/>
            </a:xfrm>
            <a:custGeom>
              <a:rect b="b" l="l" r="r" t="t"/>
              <a:pathLst>
                <a:path extrusionOk="0" h="2139" w="2497">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3"/>
            <p:cNvSpPr/>
            <p:nvPr/>
          </p:nvSpPr>
          <p:spPr>
            <a:xfrm>
              <a:off x="237127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3"/>
            <p:cNvSpPr/>
            <p:nvPr/>
          </p:nvSpPr>
          <p:spPr>
            <a:xfrm>
              <a:off x="2371275" y="36279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3"/>
            <p:cNvSpPr/>
            <p:nvPr/>
          </p:nvSpPr>
          <p:spPr>
            <a:xfrm>
              <a:off x="2371075" y="355192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3"/>
            <p:cNvSpPr/>
            <p:nvPr/>
          </p:nvSpPr>
          <p:spPr>
            <a:xfrm>
              <a:off x="2371075" y="3475725"/>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3"/>
            <p:cNvSpPr/>
            <p:nvPr/>
          </p:nvSpPr>
          <p:spPr>
            <a:xfrm>
              <a:off x="2371075" y="33995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3"/>
            <p:cNvSpPr/>
            <p:nvPr/>
          </p:nvSpPr>
          <p:spPr>
            <a:xfrm>
              <a:off x="2371075" y="3323300"/>
              <a:ext cx="62425" cy="53425"/>
            </a:xfrm>
            <a:custGeom>
              <a:rect b="b" l="l" r="r" t="t"/>
              <a:pathLst>
                <a:path extrusionOk="0" h="2137" w="2497">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3"/>
            <p:cNvSpPr/>
            <p:nvPr/>
          </p:nvSpPr>
          <p:spPr>
            <a:xfrm>
              <a:off x="2371075" y="3247075"/>
              <a:ext cx="62425" cy="53450"/>
            </a:xfrm>
            <a:custGeom>
              <a:rect b="b" l="l" r="r" t="t"/>
              <a:pathLst>
                <a:path extrusionOk="0" h="2138" w="2497">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3"/>
            <p:cNvSpPr/>
            <p:nvPr/>
          </p:nvSpPr>
          <p:spPr>
            <a:xfrm>
              <a:off x="2295075" y="43136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3"/>
            <p:cNvSpPr/>
            <p:nvPr/>
          </p:nvSpPr>
          <p:spPr>
            <a:xfrm>
              <a:off x="2295075" y="4237450"/>
              <a:ext cx="62200" cy="53425"/>
            </a:xfrm>
            <a:custGeom>
              <a:rect b="b" l="l" r="r" t="t"/>
              <a:pathLst>
                <a:path extrusionOk="0" h="2137" w="2488">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3"/>
            <p:cNvSpPr/>
            <p:nvPr/>
          </p:nvSpPr>
          <p:spPr>
            <a:xfrm>
              <a:off x="2295075" y="4161425"/>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3"/>
            <p:cNvSpPr/>
            <p:nvPr/>
          </p:nvSpPr>
          <p:spPr>
            <a:xfrm>
              <a:off x="2295075" y="4085225"/>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3"/>
            <p:cNvSpPr/>
            <p:nvPr/>
          </p:nvSpPr>
          <p:spPr>
            <a:xfrm>
              <a:off x="2295075" y="4009000"/>
              <a:ext cx="62200" cy="53350"/>
            </a:xfrm>
            <a:custGeom>
              <a:rect b="b" l="l" r="r" t="t"/>
              <a:pathLst>
                <a:path extrusionOk="0" h="2134" w="2488">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3"/>
            <p:cNvSpPr/>
            <p:nvPr/>
          </p:nvSpPr>
          <p:spPr>
            <a:xfrm>
              <a:off x="2294850" y="3932800"/>
              <a:ext cx="62425" cy="53475"/>
            </a:xfrm>
            <a:custGeom>
              <a:rect b="b" l="l" r="r" t="t"/>
              <a:pathLst>
                <a:path extrusionOk="0" h="2139" w="2497">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3"/>
            <p:cNvSpPr/>
            <p:nvPr/>
          </p:nvSpPr>
          <p:spPr>
            <a:xfrm>
              <a:off x="229507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3"/>
            <p:cNvSpPr/>
            <p:nvPr/>
          </p:nvSpPr>
          <p:spPr>
            <a:xfrm>
              <a:off x="2294850" y="3780375"/>
              <a:ext cx="62625" cy="53475"/>
            </a:xfrm>
            <a:custGeom>
              <a:rect b="b" l="l" r="r" t="t"/>
              <a:pathLst>
                <a:path extrusionOk="0" h="2139" w="2505">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3"/>
            <p:cNvSpPr/>
            <p:nvPr/>
          </p:nvSpPr>
          <p:spPr>
            <a:xfrm>
              <a:off x="2295075" y="37041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3"/>
            <p:cNvSpPr/>
            <p:nvPr/>
          </p:nvSpPr>
          <p:spPr>
            <a:xfrm>
              <a:off x="2295075" y="3627950"/>
              <a:ext cx="62200" cy="53425"/>
            </a:xfrm>
            <a:custGeom>
              <a:rect b="b" l="l" r="r" t="t"/>
              <a:pathLst>
                <a:path extrusionOk="0" h="2137" w="2488">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3"/>
            <p:cNvSpPr/>
            <p:nvPr/>
          </p:nvSpPr>
          <p:spPr>
            <a:xfrm>
              <a:off x="229507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3"/>
            <p:cNvSpPr/>
            <p:nvPr/>
          </p:nvSpPr>
          <p:spPr>
            <a:xfrm>
              <a:off x="229507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3"/>
            <p:cNvSpPr/>
            <p:nvPr/>
          </p:nvSpPr>
          <p:spPr>
            <a:xfrm>
              <a:off x="2295075" y="33995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3"/>
            <p:cNvSpPr/>
            <p:nvPr/>
          </p:nvSpPr>
          <p:spPr>
            <a:xfrm>
              <a:off x="2294925" y="3323300"/>
              <a:ext cx="62350" cy="53425"/>
            </a:xfrm>
            <a:custGeom>
              <a:rect b="b" l="l" r="r" t="t"/>
              <a:pathLst>
                <a:path extrusionOk="0" h="2137" w="2494">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3"/>
            <p:cNvSpPr/>
            <p:nvPr/>
          </p:nvSpPr>
          <p:spPr>
            <a:xfrm>
              <a:off x="2294925" y="3247075"/>
              <a:ext cx="62350" cy="53450"/>
            </a:xfrm>
            <a:custGeom>
              <a:rect b="b" l="l" r="r" t="t"/>
              <a:pathLst>
                <a:path extrusionOk="0" h="2138" w="2494">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3"/>
            <p:cNvSpPr/>
            <p:nvPr/>
          </p:nvSpPr>
          <p:spPr>
            <a:xfrm>
              <a:off x="2295075" y="3171075"/>
              <a:ext cx="62200" cy="53275"/>
            </a:xfrm>
            <a:custGeom>
              <a:rect b="b" l="l" r="r" t="t"/>
              <a:pathLst>
                <a:path extrusionOk="0" h="2131" w="2488">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3"/>
            <p:cNvSpPr/>
            <p:nvPr/>
          </p:nvSpPr>
          <p:spPr>
            <a:xfrm>
              <a:off x="22950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3"/>
            <p:cNvSpPr/>
            <p:nvPr/>
          </p:nvSpPr>
          <p:spPr>
            <a:xfrm>
              <a:off x="2218650" y="438987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3"/>
            <p:cNvSpPr/>
            <p:nvPr/>
          </p:nvSpPr>
          <p:spPr>
            <a:xfrm>
              <a:off x="2218650" y="43136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3"/>
            <p:cNvSpPr/>
            <p:nvPr/>
          </p:nvSpPr>
          <p:spPr>
            <a:xfrm>
              <a:off x="2218650" y="42374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3"/>
            <p:cNvSpPr/>
            <p:nvPr/>
          </p:nvSpPr>
          <p:spPr>
            <a:xfrm>
              <a:off x="2218650" y="4161425"/>
              <a:ext cx="62225" cy="53250"/>
            </a:xfrm>
            <a:custGeom>
              <a:rect b="b" l="l" r="r" t="t"/>
              <a:pathLst>
                <a:path extrusionOk="0" h="2130" w="2489">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3"/>
            <p:cNvSpPr/>
            <p:nvPr/>
          </p:nvSpPr>
          <p:spPr>
            <a:xfrm>
              <a:off x="2218650" y="4085225"/>
              <a:ext cx="62225" cy="53350"/>
            </a:xfrm>
            <a:custGeom>
              <a:rect b="b" l="l" r="r" t="t"/>
              <a:pathLst>
                <a:path extrusionOk="0" h="2134" w="2489">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3"/>
            <p:cNvSpPr/>
            <p:nvPr/>
          </p:nvSpPr>
          <p:spPr>
            <a:xfrm>
              <a:off x="2218650" y="4009000"/>
              <a:ext cx="62225" cy="53350"/>
            </a:xfrm>
            <a:custGeom>
              <a:rect b="b" l="l" r="r" t="t"/>
              <a:pathLst>
                <a:path extrusionOk="0" h="2134" w="2489">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3"/>
            <p:cNvSpPr/>
            <p:nvPr/>
          </p:nvSpPr>
          <p:spPr>
            <a:xfrm>
              <a:off x="2218650" y="3932800"/>
              <a:ext cx="62225" cy="53475"/>
            </a:xfrm>
            <a:custGeom>
              <a:rect b="b" l="l" r="r" t="t"/>
              <a:pathLst>
                <a:path extrusionOk="0" h="2139" w="2489">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73"/>
            <p:cNvSpPr/>
            <p:nvPr/>
          </p:nvSpPr>
          <p:spPr>
            <a:xfrm>
              <a:off x="2218650" y="385677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73"/>
            <p:cNvSpPr/>
            <p:nvPr/>
          </p:nvSpPr>
          <p:spPr>
            <a:xfrm>
              <a:off x="2218650" y="3780375"/>
              <a:ext cx="62425" cy="53475"/>
            </a:xfrm>
            <a:custGeom>
              <a:rect b="b" l="l" r="r" t="t"/>
              <a:pathLst>
                <a:path extrusionOk="0" h="2139" w="2497">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3"/>
            <p:cNvSpPr/>
            <p:nvPr/>
          </p:nvSpPr>
          <p:spPr>
            <a:xfrm>
              <a:off x="2218650" y="37041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3"/>
            <p:cNvSpPr/>
            <p:nvPr/>
          </p:nvSpPr>
          <p:spPr>
            <a:xfrm>
              <a:off x="2218650" y="36279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3"/>
            <p:cNvSpPr/>
            <p:nvPr/>
          </p:nvSpPr>
          <p:spPr>
            <a:xfrm>
              <a:off x="2218650" y="355192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3"/>
            <p:cNvSpPr/>
            <p:nvPr/>
          </p:nvSpPr>
          <p:spPr>
            <a:xfrm>
              <a:off x="2218650" y="347572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3"/>
            <p:cNvSpPr/>
            <p:nvPr/>
          </p:nvSpPr>
          <p:spPr>
            <a:xfrm>
              <a:off x="2218650" y="3399500"/>
              <a:ext cx="62425" cy="53350"/>
            </a:xfrm>
            <a:custGeom>
              <a:rect b="b" l="l" r="r" t="t"/>
              <a:pathLst>
                <a:path extrusionOk="0" h="2134" w="2497">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3"/>
            <p:cNvSpPr/>
            <p:nvPr/>
          </p:nvSpPr>
          <p:spPr>
            <a:xfrm>
              <a:off x="2218650" y="3323300"/>
              <a:ext cx="62425" cy="53425"/>
            </a:xfrm>
            <a:custGeom>
              <a:rect b="b" l="l" r="r" t="t"/>
              <a:pathLst>
                <a:path extrusionOk="0" h="2137" w="2497">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3"/>
            <p:cNvSpPr/>
            <p:nvPr/>
          </p:nvSpPr>
          <p:spPr>
            <a:xfrm>
              <a:off x="2218650" y="3247075"/>
              <a:ext cx="62425" cy="53500"/>
            </a:xfrm>
            <a:custGeom>
              <a:rect b="b" l="l" r="r" t="t"/>
              <a:pathLst>
                <a:path extrusionOk="0" h="2140" w="2497">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3"/>
            <p:cNvSpPr/>
            <p:nvPr/>
          </p:nvSpPr>
          <p:spPr>
            <a:xfrm>
              <a:off x="2218650" y="3171075"/>
              <a:ext cx="62225" cy="53300"/>
            </a:xfrm>
            <a:custGeom>
              <a:rect b="b" l="l" r="r" t="t"/>
              <a:pathLst>
                <a:path extrusionOk="0" h="2132" w="2489">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3"/>
            <p:cNvSpPr/>
            <p:nvPr/>
          </p:nvSpPr>
          <p:spPr>
            <a:xfrm>
              <a:off x="2218650" y="2180700"/>
              <a:ext cx="62225" cy="53350"/>
            </a:xfrm>
            <a:custGeom>
              <a:rect b="b" l="l" r="r" t="t"/>
              <a:pathLst>
                <a:path extrusionOk="0" h="2134" w="2489">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3"/>
            <p:cNvSpPr/>
            <p:nvPr/>
          </p:nvSpPr>
          <p:spPr>
            <a:xfrm>
              <a:off x="2218650" y="2028275"/>
              <a:ext cx="62225" cy="53450"/>
            </a:xfrm>
            <a:custGeom>
              <a:rect b="b" l="l" r="r" t="t"/>
              <a:pathLst>
                <a:path extrusionOk="0" h="2138" w="2489">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3"/>
            <p:cNvSpPr/>
            <p:nvPr/>
          </p:nvSpPr>
          <p:spPr>
            <a:xfrm>
              <a:off x="2218650" y="1952050"/>
              <a:ext cx="62225" cy="53450"/>
            </a:xfrm>
            <a:custGeom>
              <a:rect b="b" l="l" r="r" t="t"/>
              <a:pathLst>
                <a:path extrusionOk="0" h="2138" w="2489">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3"/>
            <p:cNvSpPr/>
            <p:nvPr/>
          </p:nvSpPr>
          <p:spPr>
            <a:xfrm>
              <a:off x="2142425" y="4618300"/>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3"/>
            <p:cNvSpPr/>
            <p:nvPr/>
          </p:nvSpPr>
          <p:spPr>
            <a:xfrm>
              <a:off x="2142425" y="438987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3"/>
            <p:cNvSpPr/>
            <p:nvPr/>
          </p:nvSpPr>
          <p:spPr>
            <a:xfrm>
              <a:off x="2142425" y="43136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3"/>
            <p:cNvSpPr/>
            <p:nvPr/>
          </p:nvSpPr>
          <p:spPr>
            <a:xfrm>
              <a:off x="2142425" y="42374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3"/>
            <p:cNvSpPr/>
            <p:nvPr/>
          </p:nvSpPr>
          <p:spPr>
            <a:xfrm>
              <a:off x="2142425" y="4161425"/>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3"/>
            <p:cNvSpPr/>
            <p:nvPr/>
          </p:nvSpPr>
          <p:spPr>
            <a:xfrm>
              <a:off x="2142425"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3"/>
            <p:cNvSpPr/>
            <p:nvPr/>
          </p:nvSpPr>
          <p:spPr>
            <a:xfrm>
              <a:off x="2142425"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3"/>
            <p:cNvSpPr/>
            <p:nvPr/>
          </p:nvSpPr>
          <p:spPr>
            <a:xfrm>
              <a:off x="2142425" y="3932800"/>
              <a:ext cx="62425" cy="53475"/>
            </a:xfrm>
            <a:custGeom>
              <a:rect b="b" l="l" r="r" t="t"/>
              <a:pathLst>
                <a:path extrusionOk="0" h="2139" w="2497">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3"/>
            <p:cNvSpPr/>
            <p:nvPr/>
          </p:nvSpPr>
          <p:spPr>
            <a:xfrm>
              <a:off x="2142425" y="385677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3"/>
            <p:cNvSpPr/>
            <p:nvPr/>
          </p:nvSpPr>
          <p:spPr>
            <a:xfrm>
              <a:off x="2142425" y="3780375"/>
              <a:ext cx="62425" cy="53475"/>
            </a:xfrm>
            <a:custGeom>
              <a:rect b="b" l="l" r="r" t="t"/>
              <a:pathLst>
                <a:path extrusionOk="0" h="2139" w="2497">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3"/>
            <p:cNvSpPr/>
            <p:nvPr/>
          </p:nvSpPr>
          <p:spPr>
            <a:xfrm>
              <a:off x="2142425"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3"/>
            <p:cNvSpPr/>
            <p:nvPr/>
          </p:nvSpPr>
          <p:spPr>
            <a:xfrm>
              <a:off x="2142425"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3"/>
            <p:cNvSpPr/>
            <p:nvPr/>
          </p:nvSpPr>
          <p:spPr>
            <a:xfrm>
              <a:off x="2142425" y="355192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3"/>
            <p:cNvSpPr/>
            <p:nvPr/>
          </p:nvSpPr>
          <p:spPr>
            <a:xfrm>
              <a:off x="2142425" y="3475725"/>
              <a:ext cx="62425" cy="53350"/>
            </a:xfrm>
            <a:custGeom>
              <a:rect b="b" l="l" r="r" t="t"/>
              <a:pathLst>
                <a:path extrusionOk="0" h="2134" w="2497">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3"/>
            <p:cNvSpPr/>
            <p:nvPr/>
          </p:nvSpPr>
          <p:spPr>
            <a:xfrm>
              <a:off x="2142425" y="3399500"/>
              <a:ext cx="62425" cy="53350"/>
            </a:xfrm>
            <a:custGeom>
              <a:rect b="b" l="l" r="r" t="t"/>
              <a:pathLst>
                <a:path extrusionOk="0" h="2134" w="2497">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3"/>
            <p:cNvSpPr/>
            <p:nvPr/>
          </p:nvSpPr>
          <p:spPr>
            <a:xfrm>
              <a:off x="2142425" y="3323300"/>
              <a:ext cx="62425" cy="53425"/>
            </a:xfrm>
            <a:custGeom>
              <a:rect b="b" l="l" r="r" t="t"/>
              <a:pathLst>
                <a:path extrusionOk="0" h="2137" w="2497">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3"/>
            <p:cNvSpPr/>
            <p:nvPr/>
          </p:nvSpPr>
          <p:spPr>
            <a:xfrm>
              <a:off x="2142425" y="3247075"/>
              <a:ext cx="62425" cy="53450"/>
            </a:xfrm>
            <a:custGeom>
              <a:rect b="b" l="l" r="r" t="t"/>
              <a:pathLst>
                <a:path extrusionOk="0" h="2138" w="2497">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3"/>
            <p:cNvSpPr/>
            <p:nvPr/>
          </p:nvSpPr>
          <p:spPr>
            <a:xfrm>
              <a:off x="2142425"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3"/>
            <p:cNvSpPr/>
            <p:nvPr/>
          </p:nvSpPr>
          <p:spPr>
            <a:xfrm>
              <a:off x="2142425"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3"/>
            <p:cNvSpPr/>
            <p:nvPr/>
          </p:nvSpPr>
          <p:spPr>
            <a:xfrm>
              <a:off x="2142425"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3"/>
            <p:cNvSpPr/>
            <p:nvPr/>
          </p:nvSpPr>
          <p:spPr>
            <a:xfrm>
              <a:off x="2142425"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3"/>
            <p:cNvSpPr/>
            <p:nvPr/>
          </p:nvSpPr>
          <p:spPr>
            <a:xfrm>
              <a:off x="2142425"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3"/>
            <p:cNvSpPr/>
            <p:nvPr/>
          </p:nvSpPr>
          <p:spPr>
            <a:xfrm>
              <a:off x="2142425"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3"/>
            <p:cNvSpPr/>
            <p:nvPr/>
          </p:nvSpPr>
          <p:spPr>
            <a:xfrm>
              <a:off x="2142425"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3"/>
            <p:cNvSpPr/>
            <p:nvPr/>
          </p:nvSpPr>
          <p:spPr>
            <a:xfrm>
              <a:off x="2142425"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3"/>
            <p:cNvSpPr/>
            <p:nvPr/>
          </p:nvSpPr>
          <p:spPr>
            <a:xfrm>
              <a:off x="2142425" y="1038125"/>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3"/>
            <p:cNvSpPr/>
            <p:nvPr/>
          </p:nvSpPr>
          <p:spPr>
            <a:xfrm>
              <a:off x="2066425" y="4618300"/>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3"/>
            <p:cNvSpPr/>
            <p:nvPr/>
          </p:nvSpPr>
          <p:spPr>
            <a:xfrm>
              <a:off x="2066425" y="4542300"/>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3"/>
            <p:cNvSpPr/>
            <p:nvPr/>
          </p:nvSpPr>
          <p:spPr>
            <a:xfrm>
              <a:off x="2066425" y="446607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3"/>
            <p:cNvSpPr/>
            <p:nvPr/>
          </p:nvSpPr>
          <p:spPr>
            <a:xfrm>
              <a:off x="2066425" y="438987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3"/>
            <p:cNvSpPr/>
            <p:nvPr/>
          </p:nvSpPr>
          <p:spPr>
            <a:xfrm>
              <a:off x="2066425" y="43136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3"/>
            <p:cNvSpPr/>
            <p:nvPr/>
          </p:nvSpPr>
          <p:spPr>
            <a:xfrm>
              <a:off x="2066425" y="42374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3"/>
            <p:cNvSpPr/>
            <p:nvPr/>
          </p:nvSpPr>
          <p:spPr>
            <a:xfrm>
              <a:off x="2066425" y="416142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3"/>
            <p:cNvSpPr/>
            <p:nvPr/>
          </p:nvSpPr>
          <p:spPr>
            <a:xfrm>
              <a:off x="2066425" y="37041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3"/>
            <p:cNvSpPr/>
            <p:nvPr/>
          </p:nvSpPr>
          <p:spPr>
            <a:xfrm>
              <a:off x="2066425" y="36279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3"/>
            <p:cNvSpPr/>
            <p:nvPr/>
          </p:nvSpPr>
          <p:spPr>
            <a:xfrm>
              <a:off x="2066425" y="3551925"/>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3"/>
            <p:cNvSpPr/>
            <p:nvPr/>
          </p:nvSpPr>
          <p:spPr>
            <a:xfrm>
              <a:off x="2066425"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73"/>
            <p:cNvSpPr/>
            <p:nvPr/>
          </p:nvSpPr>
          <p:spPr>
            <a:xfrm>
              <a:off x="2066275" y="3399500"/>
              <a:ext cx="62375" cy="53350"/>
            </a:xfrm>
            <a:custGeom>
              <a:rect b="b" l="l" r="r" t="t"/>
              <a:pathLst>
                <a:path extrusionOk="0" h="2134" w="2495">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73"/>
            <p:cNvSpPr/>
            <p:nvPr/>
          </p:nvSpPr>
          <p:spPr>
            <a:xfrm>
              <a:off x="2066275" y="3323300"/>
              <a:ext cx="62375" cy="53425"/>
            </a:xfrm>
            <a:custGeom>
              <a:rect b="b" l="l" r="r" t="t"/>
              <a:pathLst>
                <a:path extrusionOk="0" h="2137" w="2495">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73"/>
            <p:cNvSpPr/>
            <p:nvPr/>
          </p:nvSpPr>
          <p:spPr>
            <a:xfrm>
              <a:off x="2066275" y="3247075"/>
              <a:ext cx="62375" cy="53450"/>
            </a:xfrm>
            <a:custGeom>
              <a:rect b="b" l="l" r="r" t="t"/>
              <a:pathLst>
                <a:path extrusionOk="0" h="2138" w="2495">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73"/>
            <p:cNvSpPr/>
            <p:nvPr/>
          </p:nvSpPr>
          <p:spPr>
            <a:xfrm>
              <a:off x="206642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73"/>
            <p:cNvSpPr/>
            <p:nvPr/>
          </p:nvSpPr>
          <p:spPr>
            <a:xfrm>
              <a:off x="206642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73"/>
            <p:cNvSpPr/>
            <p:nvPr/>
          </p:nvSpPr>
          <p:spPr>
            <a:xfrm>
              <a:off x="2066425" y="2942425"/>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73"/>
            <p:cNvSpPr/>
            <p:nvPr/>
          </p:nvSpPr>
          <p:spPr>
            <a:xfrm>
              <a:off x="206642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3"/>
            <p:cNvSpPr/>
            <p:nvPr/>
          </p:nvSpPr>
          <p:spPr>
            <a:xfrm>
              <a:off x="206642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3"/>
            <p:cNvSpPr/>
            <p:nvPr/>
          </p:nvSpPr>
          <p:spPr>
            <a:xfrm>
              <a:off x="206642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3"/>
            <p:cNvSpPr/>
            <p:nvPr/>
          </p:nvSpPr>
          <p:spPr>
            <a:xfrm>
              <a:off x="206642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3"/>
            <p:cNvSpPr/>
            <p:nvPr/>
          </p:nvSpPr>
          <p:spPr>
            <a:xfrm>
              <a:off x="2066425"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3"/>
            <p:cNvSpPr/>
            <p:nvPr/>
          </p:nvSpPr>
          <p:spPr>
            <a:xfrm>
              <a:off x="2066425"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3"/>
            <p:cNvSpPr/>
            <p:nvPr/>
          </p:nvSpPr>
          <p:spPr>
            <a:xfrm>
              <a:off x="2066425" y="1571400"/>
              <a:ext cx="62225" cy="53250"/>
            </a:xfrm>
            <a:custGeom>
              <a:rect b="b" l="l" r="r" t="t"/>
              <a:pathLst>
                <a:path extrusionOk="0" h="2130" w="2489">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3"/>
            <p:cNvSpPr/>
            <p:nvPr/>
          </p:nvSpPr>
          <p:spPr>
            <a:xfrm>
              <a:off x="2066425"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3"/>
            <p:cNvSpPr/>
            <p:nvPr/>
          </p:nvSpPr>
          <p:spPr>
            <a:xfrm>
              <a:off x="206642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3"/>
            <p:cNvSpPr/>
            <p:nvPr/>
          </p:nvSpPr>
          <p:spPr>
            <a:xfrm>
              <a:off x="206642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3"/>
            <p:cNvSpPr/>
            <p:nvPr/>
          </p:nvSpPr>
          <p:spPr>
            <a:xfrm>
              <a:off x="2066425" y="1038125"/>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3"/>
            <p:cNvSpPr/>
            <p:nvPr/>
          </p:nvSpPr>
          <p:spPr>
            <a:xfrm>
              <a:off x="1990200" y="4542300"/>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3"/>
            <p:cNvSpPr/>
            <p:nvPr/>
          </p:nvSpPr>
          <p:spPr>
            <a:xfrm>
              <a:off x="1990200" y="4466075"/>
              <a:ext cx="62225" cy="53300"/>
            </a:xfrm>
            <a:custGeom>
              <a:rect b="b" l="l" r="r" t="t"/>
              <a:pathLst>
                <a:path extrusionOk="0" h="2132" w="2489">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3"/>
            <p:cNvSpPr/>
            <p:nvPr/>
          </p:nvSpPr>
          <p:spPr>
            <a:xfrm>
              <a:off x="1990200" y="438987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3"/>
            <p:cNvSpPr/>
            <p:nvPr/>
          </p:nvSpPr>
          <p:spPr>
            <a:xfrm>
              <a:off x="1990200"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3"/>
            <p:cNvSpPr/>
            <p:nvPr/>
          </p:nvSpPr>
          <p:spPr>
            <a:xfrm>
              <a:off x="1990200" y="3551925"/>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3"/>
            <p:cNvSpPr/>
            <p:nvPr/>
          </p:nvSpPr>
          <p:spPr>
            <a:xfrm>
              <a:off x="19902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3"/>
            <p:cNvSpPr/>
            <p:nvPr/>
          </p:nvSpPr>
          <p:spPr>
            <a:xfrm>
              <a:off x="1990200"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3"/>
            <p:cNvSpPr/>
            <p:nvPr/>
          </p:nvSpPr>
          <p:spPr>
            <a:xfrm>
              <a:off x="1990075" y="3323300"/>
              <a:ext cx="62350" cy="53425"/>
            </a:xfrm>
            <a:custGeom>
              <a:rect b="b" l="l" r="r" t="t"/>
              <a:pathLst>
                <a:path extrusionOk="0" h="2137" w="2494">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3"/>
            <p:cNvSpPr/>
            <p:nvPr/>
          </p:nvSpPr>
          <p:spPr>
            <a:xfrm>
              <a:off x="1990075" y="3247075"/>
              <a:ext cx="62350" cy="53450"/>
            </a:xfrm>
            <a:custGeom>
              <a:rect b="b" l="l" r="r" t="t"/>
              <a:pathLst>
                <a:path extrusionOk="0" h="2138" w="2494">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3"/>
            <p:cNvSpPr/>
            <p:nvPr/>
          </p:nvSpPr>
          <p:spPr>
            <a:xfrm>
              <a:off x="1990200"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3"/>
            <p:cNvSpPr/>
            <p:nvPr/>
          </p:nvSpPr>
          <p:spPr>
            <a:xfrm>
              <a:off x="1990200"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3"/>
            <p:cNvSpPr/>
            <p:nvPr/>
          </p:nvSpPr>
          <p:spPr>
            <a:xfrm>
              <a:off x="1990200"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3"/>
            <p:cNvSpPr/>
            <p:nvPr/>
          </p:nvSpPr>
          <p:spPr>
            <a:xfrm>
              <a:off x="1990200" y="2333125"/>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3"/>
            <p:cNvSpPr/>
            <p:nvPr/>
          </p:nvSpPr>
          <p:spPr>
            <a:xfrm>
              <a:off x="199020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3"/>
            <p:cNvSpPr/>
            <p:nvPr/>
          </p:nvSpPr>
          <p:spPr>
            <a:xfrm>
              <a:off x="1990200" y="2180700"/>
              <a:ext cx="62225" cy="53350"/>
            </a:xfrm>
            <a:custGeom>
              <a:rect b="b" l="l" r="r" t="t"/>
              <a:pathLst>
                <a:path extrusionOk="0" h="2134" w="2489">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3"/>
            <p:cNvSpPr/>
            <p:nvPr/>
          </p:nvSpPr>
          <p:spPr>
            <a:xfrm>
              <a:off x="1990200"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3"/>
            <p:cNvSpPr/>
            <p:nvPr/>
          </p:nvSpPr>
          <p:spPr>
            <a:xfrm>
              <a:off x="1990200"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3"/>
            <p:cNvSpPr/>
            <p:nvPr/>
          </p:nvSpPr>
          <p:spPr>
            <a:xfrm>
              <a:off x="1990200"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3"/>
            <p:cNvSpPr/>
            <p:nvPr/>
          </p:nvSpPr>
          <p:spPr>
            <a:xfrm>
              <a:off x="1990200"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3"/>
            <p:cNvSpPr/>
            <p:nvPr/>
          </p:nvSpPr>
          <p:spPr>
            <a:xfrm>
              <a:off x="1990200"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3"/>
            <p:cNvSpPr/>
            <p:nvPr/>
          </p:nvSpPr>
          <p:spPr>
            <a:xfrm>
              <a:off x="1990200"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73"/>
            <p:cNvSpPr/>
            <p:nvPr/>
          </p:nvSpPr>
          <p:spPr>
            <a:xfrm>
              <a:off x="1990200" y="1571400"/>
              <a:ext cx="62225" cy="53250"/>
            </a:xfrm>
            <a:custGeom>
              <a:rect b="b" l="l" r="r" t="t"/>
              <a:pathLst>
                <a:path extrusionOk="0" h="2130" w="2489">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73"/>
            <p:cNvSpPr/>
            <p:nvPr/>
          </p:nvSpPr>
          <p:spPr>
            <a:xfrm>
              <a:off x="1990200"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73"/>
            <p:cNvSpPr/>
            <p:nvPr/>
          </p:nvSpPr>
          <p:spPr>
            <a:xfrm>
              <a:off x="1990200"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73"/>
            <p:cNvSpPr/>
            <p:nvPr/>
          </p:nvSpPr>
          <p:spPr>
            <a:xfrm>
              <a:off x="1990200"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3"/>
            <p:cNvSpPr/>
            <p:nvPr/>
          </p:nvSpPr>
          <p:spPr>
            <a:xfrm>
              <a:off x="1990200" y="1038125"/>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3"/>
            <p:cNvSpPr/>
            <p:nvPr/>
          </p:nvSpPr>
          <p:spPr>
            <a:xfrm>
              <a:off x="1914000" y="3551925"/>
              <a:ext cx="62225" cy="53300"/>
            </a:xfrm>
            <a:custGeom>
              <a:rect b="b" l="l" r="r" t="t"/>
              <a:pathLst>
                <a:path extrusionOk="0" h="2132" w="2489">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3"/>
            <p:cNvSpPr/>
            <p:nvPr/>
          </p:nvSpPr>
          <p:spPr>
            <a:xfrm>
              <a:off x="1914000"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3"/>
            <p:cNvSpPr/>
            <p:nvPr/>
          </p:nvSpPr>
          <p:spPr>
            <a:xfrm>
              <a:off x="1914000"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3"/>
            <p:cNvSpPr/>
            <p:nvPr/>
          </p:nvSpPr>
          <p:spPr>
            <a:xfrm>
              <a:off x="1914000" y="3323300"/>
              <a:ext cx="62225" cy="53425"/>
            </a:xfrm>
            <a:custGeom>
              <a:rect b="b" l="l" r="r" t="t"/>
              <a:pathLst>
                <a:path extrusionOk="0" h="2137" w="2489">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3"/>
            <p:cNvSpPr/>
            <p:nvPr/>
          </p:nvSpPr>
          <p:spPr>
            <a:xfrm>
              <a:off x="1914000" y="3247075"/>
              <a:ext cx="62425" cy="53450"/>
            </a:xfrm>
            <a:custGeom>
              <a:rect b="b" l="l" r="r" t="t"/>
              <a:pathLst>
                <a:path extrusionOk="0" h="2138" w="2497">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3"/>
            <p:cNvSpPr/>
            <p:nvPr/>
          </p:nvSpPr>
          <p:spPr>
            <a:xfrm>
              <a:off x="1914000"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3"/>
            <p:cNvSpPr/>
            <p:nvPr/>
          </p:nvSpPr>
          <p:spPr>
            <a:xfrm>
              <a:off x="1914000"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73"/>
            <p:cNvSpPr/>
            <p:nvPr/>
          </p:nvSpPr>
          <p:spPr>
            <a:xfrm>
              <a:off x="1914000"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73"/>
            <p:cNvSpPr/>
            <p:nvPr/>
          </p:nvSpPr>
          <p:spPr>
            <a:xfrm>
              <a:off x="1914000"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3"/>
            <p:cNvSpPr/>
            <p:nvPr/>
          </p:nvSpPr>
          <p:spPr>
            <a:xfrm>
              <a:off x="1914000"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3"/>
            <p:cNvSpPr/>
            <p:nvPr/>
          </p:nvSpPr>
          <p:spPr>
            <a:xfrm>
              <a:off x="191400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3"/>
            <p:cNvSpPr/>
            <p:nvPr/>
          </p:nvSpPr>
          <p:spPr>
            <a:xfrm>
              <a:off x="1914000"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3"/>
            <p:cNvSpPr/>
            <p:nvPr/>
          </p:nvSpPr>
          <p:spPr>
            <a:xfrm>
              <a:off x="1914000"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3"/>
            <p:cNvSpPr/>
            <p:nvPr/>
          </p:nvSpPr>
          <p:spPr>
            <a:xfrm>
              <a:off x="1914000"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3"/>
            <p:cNvSpPr/>
            <p:nvPr/>
          </p:nvSpPr>
          <p:spPr>
            <a:xfrm>
              <a:off x="1914000"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3"/>
            <p:cNvSpPr/>
            <p:nvPr/>
          </p:nvSpPr>
          <p:spPr>
            <a:xfrm>
              <a:off x="1914000"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73"/>
            <p:cNvSpPr/>
            <p:nvPr/>
          </p:nvSpPr>
          <p:spPr>
            <a:xfrm>
              <a:off x="1914000"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73"/>
            <p:cNvSpPr/>
            <p:nvPr/>
          </p:nvSpPr>
          <p:spPr>
            <a:xfrm>
              <a:off x="1914000"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3"/>
            <p:cNvSpPr/>
            <p:nvPr/>
          </p:nvSpPr>
          <p:spPr>
            <a:xfrm>
              <a:off x="1837775"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73"/>
            <p:cNvSpPr/>
            <p:nvPr/>
          </p:nvSpPr>
          <p:spPr>
            <a:xfrm>
              <a:off x="1837775" y="2866425"/>
              <a:ext cx="62425" cy="53275"/>
            </a:xfrm>
            <a:custGeom>
              <a:rect b="b" l="l" r="r" t="t"/>
              <a:pathLst>
                <a:path extrusionOk="0" h="2131" w="2497">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3"/>
            <p:cNvSpPr/>
            <p:nvPr/>
          </p:nvSpPr>
          <p:spPr>
            <a:xfrm>
              <a:off x="1837775" y="2714000"/>
              <a:ext cx="62425" cy="53350"/>
            </a:xfrm>
            <a:custGeom>
              <a:rect b="b" l="l" r="r" t="t"/>
              <a:pathLst>
                <a:path extrusionOk="0" h="2134"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3"/>
            <p:cNvSpPr/>
            <p:nvPr/>
          </p:nvSpPr>
          <p:spPr>
            <a:xfrm>
              <a:off x="1837775" y="2637775"/>
              <a:ext cx="62425" cy="53450"/>
            </a:xfrm>
            <a:custGeom>
              <a:rect b="b" l="l" r="r" t="t"/>
              <a:pathLst>
                <a:path extrusionOk="0" h="2138" w="2497">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3"/>
            <p:cNvSpPr/>
            <p:nvPr/>
          </p:nvSpPr>
          <p:spPr>
            <a:xfrm>
              <a:off x="1837775" y="2561575"/>
              <a:ext cx="62425" cy="53425"/>
            </a:xfrm>
            <a:custGeom>
              <a:rect b="b" l="l" r="r" t="t"/>
              <a:pathLst>
                <a:path extrusionOk="0" h="2137" w="2497">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3"/>
            <p:cNvSpPr/>
            <p:nvPr/>
          </p:nvSpPr>
          <p:spPr>
            <a:xfrm>
              <a:off x="1837775" y="2485550"/>
              <a:ext cx="62425" cy="53300"/>
            </a:xfrm>
            <a:custGeom>
              <a:rect b="b" l="l" r="r" t="t"/>
              <a:pathLst>
                <a:path extrusionOk="0" h="2132" w="2497">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3"/>
            <p:cNvSpPr/>
            <p:nvPr/>
          </p:nvSpPr>
          <p:spPr>
            <a:xfrm>
              <a:off x="1837775" y="2409350"/>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3"/>
            <p:cNvSpPr/>
            <p:nvPr/>
          </p:nvSpPr>
          <p:spPr>
            <a:xfrm>
              <a:off x="1837775"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3"/>
            <p:cNvSpPr/>
            <p:nvPr/>
          </p:nvSpPr>
          <p:spPr>
            <a:xfrm>
              <a:off x="1837775"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3"/>
            <p:cNvSpPr/>
            <p:nvPr/>
          </p:nvSpPr>
          <p:spPr>
            <a:xfrm>
              <a:off x="1837775"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3"/>
            <p:cNvSpPr/>
            <p:nvPr/>
          </p:nvSpPr>
          <p:spPr>
            <a:xfrm>
              <a:off x="1837775" y="2104500"/>
              <a:ext cx="62425" cy="53325"/>
            </a:xfrm>
            <a:custGeom>
              <a:rect b="b" l="l" r="r" t="t"/>
              <a:pathLst>
                <a:path extrusionOk="0" h="2133"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3"/>
            <p:cNvSpPr/>
            <p:nvPr/>
          </p:nvSpPr>
          <p:spPr>
            <a:xfrm>
              <a:off x="1837775"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3"/>
            <p:cNvSpPr/>
            <p:nvPr/>
          </p:nvSpPr>
          <p:spPr>
            <a:xfrm>
              <a:off x="1837775"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73"/>
            <p:cNvSpPr/>
            <p:nvPr/>
          </p:nvSpPr>
          <p:spPr>
            <a:xfrm>
              <a:off x="1837775"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73"/>
            <p:cNvSpPr/>
            <p:nvPr/>
          </p:nvSpPr>
          <p:spPr>
            <a:xfrm>
              <a:off x="1837775"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3"/>
            <p:cNvSpPr/>
            <p:nvPr/>
          </p:nvSpPr>
          <p:spPr>
            <a:xfrm>
              <a:off x="1837775"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73"/>
            <p:cNvSpPr/>
            <p:nvPr/>
          </p:nvSpPr>
          <p:spPr>
            <a:xfrm>
              <a:off x="1837775" y="11905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73"/>
            <p:cNvSpPr/>
            <p:nvPr/>
          </p:nvSpPr>
          <p:spPr>
            <a:xfrm>
              <a:off x="1837775" y="1114325"/>
              <a:ext cx="62425" cy="53350"/>
            </a:xfrm>
            <a:custGeom>
              <a:rect b="b" l="l" r="r" t="t"/>
              <a:pathLst>
                <a:path extrusionOk="0" h="2134" w="2497">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73"/>
            <p:cNvSpPr/>
            <p:nvPr/>
          </p:nvSpPr>
          <p:spPr>
            <a:xfrm>
              <a:off x="176177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73"/>
            <p:cNvSpPr/>
            <p:nvPr/>
          </p:nvSpPr>
          <p:spPr>
            <a:xfrm>
              <a:off x="176177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73"/>
            <p:cNvSpPr/>
            <p:nvPr/>
          </p:nvSpPr>
          <p:spPr>
            <a:xfrm>
              <a:off x="1761775"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73"/>
            <p:cNvSpPr/>
            <p:nvPr/>
          </p:nvSpPr>
          <p:spPr>
            <a:xfrm>
              <a:off x="1761775"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73"/>
            <p:cNvSpPr/>
            <p:nvPr/>
          </p:nvSpPr>
          <p:spPr>
            <a:xfrm>
              <a:off x="1761775" y="2485550"/>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73"/>
            <p:cNvSpPr/>
            <p:nvPr/>
          </p:nvSpPr>
          <p:spPr>
            <a:xfrm>
              <a:off x="1761775"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73"/>
            <p:cNvSpPr/>
            <p:nvPr/>
          </p:nvSpPr>
          <p:spPr>
            <a:xfrm>
              <a:off x="1761775"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73"/>
            <p:cNvSpPr/>
            <p:nvPr/>
          </p:nvSpPr>
          <p:spPr>
            <a:xfrm>
              <a:off x="176177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3"/>
            <p:cNvSpPr/>
            <p:nvPr/>
          </p:nvSpPr>
          <p:spPr>
            <a:xfrm>
              <a:off x="176177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73"/>
            <p:cNvSpPr/>
            <p:nvPr/>
          </p:nvSpPr>
          <p:spPr>
            <a:xfrm>
              <a:off x="176177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73"/>
            <p:cNvSpPr/>
            <p:nvPr/>
          </p:nvSpPr>
          <p:spPr>
            <a:xfrm>
              <a:off x="176177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73"/>
            <p:cNvSpPr/>
            <p:nvPr/>
          </p:nvSpPr>
          <p:spPr>
            <a:xfrm>
              <a:off x="1761775"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73"/>
            <p:cNvSpPr/>
            <p:nvPr/>
          </p:nvSpPr>
          <p:spPr>
            <a:xfrm>
              <a:off x="1761775" y="164740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73"/>
            <p:cNvSpPr/>
            <p:nvPr/>
          </p:nvSpPr>
          <p:spPr>
            <a:xfrm>
              <a:off x="176177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73"/>
            <p:cNvSpPr/>
            <p:nvPr/>
          </p:nvSpPr>
          <p:spPr>
            <a:xfrm>
              <a:off x="1761775" y="11905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73"/>
            <p:cNvSpPr/>
            <p:nvPr/>
          </p:nvSpPr>
          <p:spPr>
            <a:xfrm>
              <a:off x="176177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73"/>
            <p:cNvSpPr/>
            <p:nvPr/>
          </p:nvSpPr>
          <p:spPr>
            <a:xfrm>
              <a:off x="1685550" y="3018650"/>
              <a:ext cx="62225" cy="53425"/>
            </a:xfrm>
            <a:custGeom>
              <a:rect b="b" l="l" r="r" t="t"/>
              <a:pathLst>
                <a:path extrusionOk="0" h="2137" w="2489">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73"/>
            <p:cNvSpPr/>
            <p:nvPr/>
          </p:nvSpPr>
          <p:spPr>
            <a:xfrm>
              <a:off x="168555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73"/>
            <p:cNvSpPr/>
            <p:nvPr/>
          </p:nvSpPr>
          <p:spPr>
            <a:xfrm>
              <a:off x="168555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73"/>
            <p:cNvSpPr/>
            <p:nvPr/>
          </p:nvSpPr>
          <p:spPr>
            <a:xfrm>
              <a:off x="168555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73"/>
            <p:cNvSpPr/>
            <p:nvPr/>
          </p:nvSpPr>
          <p:spPr>
            <a:xfrm>
              <a:off x="168555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73"/>
            <p:cNvSpPr/>
            <p:nvPr/>
          </p:nvSpPr>
          <p:spPr>
            <a:xfrm>
              <a:off x="16855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73"/>
            <p:cNvSpPr/>
            <p:nvPr/>
          </p:nvSpPr>
          <p:spPr>
            <a:xfrm>
              <a:off x="16855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73"/>
            <p:cNvSpPr/>
            <p:nvPr/>
          </p:nvSpPr>
          <p:spPr>
            <a:xfrm>
              <a:off x="168555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3"/>
            <p:cNvSpPr/>
            <p:nvPr/>
          </p:nvSpPr>
          <p:spPr>
            <a:xfrm>
              <a:off x="168555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3"/>
            <p:cNvSpPr/>
            <p:nvPr/>
          </p:nvSpPr>
          <p:spPr>
            <a:xfrm>
              <a:off x="168555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3"/>
            <p:cNvSpPr/>
            <p:nvPr/>
          </p:nvSpPr>
          <p:spPr>
            <a:xfrm>
              <a:off x="168555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3"/>
            <p:cNvSpPr/>
            <p:nvPr/>
          </p:nvSpPr>
          <p:spPr>
            <a:xfrm>
              <a:off x="16855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3"/>
            <p:cNvSpPr/>
            <p:nvPr/>
          </p:nvSpPr>
          <p:spPr>
            <a:xfrm>
              <a:off x="1685550"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3"/>
            <p:cNvSpPr/>
            <p:nvPr/>
          </p:nvSpPr>
          <p:spPr>
            <a:xfrm>
              <a:off x="16855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3"/>
            <p:cNvSpPr/>
            <p:nvPr/>
          </p:nvSpPr>
          <p:spPr>
            <a:xfrm>
              <a:off x="16855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3"/>
            <p:cNvSpPr/>
            <p:nvPr/>
          </p:nvSpPr>
          <p:spPr>
            <a:xfrm>
              <a:off x="1685550"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3"/>
            <p:cNvSpPr/>
            <p:nvPr/>
          </p:nvSpPr>
          <p:spPr>
            <a:xfrm>
              <a:off x="160935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3"/>
            <p:cNvSpPr/>
            <p:nvPr/>
          </p:nvSpPr>
          <p:spPr>
            <a:xfrm>
              <a:off x="160935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3"/>
            <p:cNvSpPr/>
            <p:nvPr/>
          </p:nvSpPr>
          <p:spPr>
            <a:xfrm>
              <a:off x="16093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3"/>
            <p:cNvSpPr/>
            <p:nvPr/>
          </p:nvSpPr>
          <p:spPr>
            <a:xfrm>
              <a:off x="160935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3"/>
            <p:cNvSpPr/>
            <p:nvPr/>
          </p:nvSpPr>
          <p:spPr>
            <a:xfrm>
              <a:off x="160935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3"/>
            <p:cNvSpPr/>
            <p:nvPr/>
          </p:nvSpPr>
          <p:spPr>
            <a:xfrm>
              <a:off x="1609350" y="2333125"/>
              <a:ext cx="62200" cy="53450"/>
            </a:xfrm>
            <a:custGeom>
              <a:rect b="b" l="l" r="r" t="t"/>
              <a:pathLst>
                <a:path extrusionOk="0" h="2138" w="2488">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3"/>
            <p:cNvSpPr/>
            <p:nvPr/>
          </p:nvSpPr>
          <p:spPr>
            <a:xfrm>
              <a:off x="160935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3"/>
            <p:cNvSpPr/>
            <p:nvPr/>
          </p:nvSpPr>
          <p:spPr>
            <a:xfrm>
              <a:off x="160935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3"/>
            <p:cNvSpPr/>
            <p:nvPr/>
          </p:nvSpPr>
          <p:spPr>
            <a:xfrm>
              <a:off x="160935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3"/>
            <p:cNvSpPr/>
            <p:nvPr/>
          </p:nvSpPr>
          <p:spPr>
            <a:xfrm>
              <a:off x="160935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3"/>
            <p:cNvSpPr/>
            <p:nvPr/>
          </p:nvSpPr>
          <p:spPr>
            <a:xfrm>
              <a:off x="16093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3"/>
            <p:cNvSpPr/>
            <p:nvPr/>
          </p:nvSpPr>
          <p:spPr>
            <a:xfrm>
              <a:off x="160935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3"/>
            <p:cNvSpPr/>
            <p:nvPr/>
          </p:nvSpPr>
          <p:spPr>
            <a:xfrm>
              <a:off x="16093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3"/>
            <p:cNvSpPr/>
            <p:nvPr/>
          </p:nvSpPr>
          <p:spPr>
            <a:xfrm>
              <a:off x="1609350" y="1647400"/>
              <a:ext cx="62200" cy="53450"/>
            </a:xfrm>
            <a:custGeom>
              <a:rect b="b" l="l" r="r" t="t"/>
              <a:pathLst>
                <a:path extrusionOk="0" h="2138" w="2488">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3"/>
            <p:cNvSpPr/>
            <p:nvPr/>
          </p:nvSpPr>
          <p:spPr>
            <a:xfrm>
              <a:off x="16093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3"/>
            <p:cNvSpPr/>
            <p:nvPr/>
          </p:nvSpPr>
          <p:spPr>
            <a:xfrm>
              <a:off x="16093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3"/>
            <p:cNvSpPr/>
            <p:nvPr/>
          </p:nvSpPr>
          <p:spPr>
            <a:xfrm>
              <a:off x="16093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3"/>
            <p:cNvSpPr/>
            <p:nvPr/>
          </p:nvSpPr>
          <p:spPr>
            <a:xfrm>
              <a:off x="160935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3"/>
            <p:cNvSpPr/>
            <p:nvPr/>
          </p:nvSpPr>
          <p:spPr>
            <a:xfrm>
              <a:off x="1533125" y="2942425"/>
              <a:ext cx="62425" cy="53450"/>
            </a:xfrm>
            <a:custGeom>
              <a:rect b="b" l="l" r="r" t="t"/>
              <a:pathLst>
                <a:path extrusionOk="0" h="2138" w="2497">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3"/>
            <p:cNvSpPr/>
            <p:nvPr/>
          </p:nvSpPr>
          <p:spPr>
            <a:xfrm>
              <a:off x="1533125"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3"/>
            <p:cNvSpPr/>
            <p:nvPr/>
          </p:nvSpPr>
          <p:spPr>
            <a:xfrm>
              <a:off x="1533125" y="2561575"/>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3"/>
            <p:cNvSpPr/>
            <p:nvPr/>
          </p:nvSpPr>
          <p:spPr>
            <a:xfrm>
              <a:off x="1533125"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3"/>
            <p:cNvSpPr/>
            <p:nvPr/>
          </p:nvSpPr>
          <p:spPr>
            <a:xfrm>
              <a:off x="1533125" y="2409350"/>
              <a:ext cx="62425" cy="53350"/>
            </a:xfrm>
            <a:custGeom>
              <a:rect b="b" l="l" r="r" t="t"/>
              <a:pathLst>
                <a:path extrusionOk="0" h="2134"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3"/>
            <p:cNvSpPr/>
            <p:nvPr/>
          </p:nvSpPr>
          <p:spPr>
            <a:xfrm>
              <a:off x="1533125" y="2333125"/>
              <a:ext cx="62425" cy="53450"/>
            </a:xfrm>
            <a:custGeom>
              <a:rect b="b" l="l" r="r" t="t"/>
              <a:pathLst>
                <a:path extrusionOk="0" h="2138" w="2497">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3"/>
            <p:cNvSpPr/>
            <p:nvPr/>
          </p:nvSpPr>
          <p:spPr>
            <a:xfrm>
              <a:off x="1533125" y="2256925"/>
              <a:ext cx="62575" cy="53425"/>
            </a:xfrm>
            <a:custGeom>
              <a:rect b="b" l="l" r="r" t="t"/>
              <a:pathLst>
                <a:path extrusionOk="0" h="2137" w="2503">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3"/>
            <p:cNvSpPr/>
            <p:nvPr/>
          </p:nvSpPr>
          <p:spPr>
            <a:xfrm>
              <a:off x="1533125" y="2180700"/>
              <a:ext cx="62425" cy="53350"/>
            </a:xfrm>
            <a:custGeom>
              <a:rect b="b" l="l" r="r" t="t"/>
              <a:pathLst>
                <a:path extrusionOk="0" h="2134" w="2497">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3"/>
            <p:cNvSpPr/>
            <p:nvPr/>
          </p:nvSpPr>
          <p:spPr>
            <a:xfrm>
              <a:off x="1533125" y="21045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3"/>
            <p:cNvSpPr/>
            <p:nvPr/>
          </p:nvSpPr>
          <p:spPr>
            <a:xfrm>
              <a:off x="1533125" y="2028275"/>
              <a:ext cx="62425" cy="53450"/>
            </a:xfrm>
            <a:custGeom>
              <a:rect b="b" l="l" r="r" t="t"/>
              <a:pathLst>
                <a:path extrusionOk="0" h="2138" w="2497">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3"/>
            <p:cNvSpPr/>
            <p:nvPr/>
          </p:nvSpPr>
          <p:spPr>
            <a:xfrm>
              <a:off x="1533125" y="1952050"/>
              <a:ext cx="62425" cy="53450"/>
            </a:xfrm>
            <a:custGeom>
              <a:rect b="b" l="l" r="r" t="t"/>
              <a:pathLst>
                <a:path extrusionOk="0" h="2138" w="2497">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3"/>
            <p:cNvSpPr/>
            <p:nvPr/>
          </p:nvSpPr>
          <p:spPr>
            <a:xfrm>
              <a:off x="1533125" y="1876050"/>
              <a:ext cx="62425" cy="53275"/>
            </a:xfrm>
            <a:custGeom>
              <a:rect b="b" l="l" r="r" t="t"/>
              <a:pathLst>
                <a:path extrusionOk="0" h="2131" w="2497">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3"/>
            <p:cNvSpPr/>
            <p:nvPr/>
          </p:nvSpPr>
          <p:spPr>
            <a:xfrm>
              <a:off x="1533125"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3"/>
            <p:cNvSpPr/>
            <p:nvPr/>
          </p:nvSpPr>
          <p:spPr>
            <a:xfrm>
              <a:off x="1533125"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3"/>
            <p:cNvSpPr/>
            <p:nvPr/>
          </p:nvSpPr>
          <p:spPr>
            <a:xfrm>
              <a:off x="1533125" y="164740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3"/>
            <p:cNvSpPr/>
            <p:nvPr/>
          </p:nvSpPr>
          <p:spPr>
            <a:xfrm>
              <a:off x="1533125" y="134275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3"/>
            <p:cNvSpPr/>
            <p:nvPr/>
          </p:nvSpPr>
          <p:spPr>
            <a:xfrm>
              <a:off x="1456925"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3"/>
            <p:cNvSpPr/>
            <p:nvPr/>
          </p:nvSpPr>
          <p:spPr>
            <a:xfrm>
              <a:off x="1456925" y="2790200"/>
              <a:ext cx="62425" cy="53350"/>
            </a:xfrm>
            <a:custGeom>
              <a:rect b="b" l="l" r="r" t="t"/>
              <a:pathLst>
                <a:path extrusionOk="0" h="2134" w="2497">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3"/>
            <p:cNvSpPr/>
            <p:nvPr/>
          </p:nvSpPr>
          <p:spPr>
            <a:xfrm>
              <a:off x="145692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3"/>
            <p:cNvSpPr/>
            <p:nvPr/>
          </p:nvSpPr>
          <p:spPr>
            <a:xfrm>
              <a:off x="1456925"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3"/>
            <p:cNvSpPr/>
            <p:nvPr/>
          </p:nvSpPr>
          <p:spPr>
            <a:xfrm>
              <a:off x="1456925" y="2561575"/>
              <a:ext cx="62425" cy="53425"/>
            </a:xfrm>
            <a:custGeom>
              <a:rect b="b" l="l" r="r" t="t"/>
              <a:pathLst>
                <a:path extrusionOk="0" h="2137" w="2497">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3"/>
            <p:cNvSpPr/>
            <p:nvPr/>
          </p:nvSpPr>
          <p:spPr>
            <a:xfrm>
              <a:off x="1456925" y="2485550"/>
              <a:ext cx="62425" cy="53300"/>
            </a:xfrm>
            <a:custGeom>
              <a:rect b="b" l="l" r="r" t="t"/>
              <a:pathLst>
                <a:path extrusionOk="0" h="2132" w="2497">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3"/>
            <p:cNvSpPr/>
            <p:nvPr/>
          </p:nvSpPr>
          <p:spPr>
            <a:xfrm>
              <a:off x="1456925" y="2409350"/>
              <a:ext cx="62425" cy="53350"/>
            </a:xfrm>
            <a:custGeom>
              <a:rect b="b" l="l" r="r" t="t"/>
              <a:pathLst>
                <a:path extrusionOk="0" h="2134"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3"/>
            <p:cNvSpPr/>
            <p:nvPr/>
          </p:nvSpPr>
          <p:spPr>
            <a:xfrm>
              <a:off x="1456925"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3"/>
            <p:cNvSpPr/>
            <p:nvPr/>
          </p:nvSpPr>
          <p:spPr>
            <a:xfrm>
              <a:off x="145692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3"/>
            <p:cNvSpPr/>
            <p:nvPr/>
          </p:nvSpPr>
          <p:spPr>
            <a:xfrm>
              <a:off x="1456925" y="2180700"/>
              <a:ext cx="62425" cy="53350"/>
            </a:xfrm>
            <a:custGeom>
              <a:rect b="b" l="l" r="r" t="t"/>
              <a:pathLst>
                <a:path extrusionOk="0" h="2134" w="2497">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3"/>
            <p:cNvSpPr/>
            <p:nvPr/>
          </p:nvSpPr>
          <p:spPr>
            <a:xfrm>
              <a:off x="145692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3"/>
            <p:cNvSpPr/>
            <p:nvPr/>
          </p:nvSpPr>
          <p:spPr>
            <a:xfrm>
              <a:off x="1456925" y="2028275"/>
              <a:ext cx="62425" cy="53450"/>
            </a:xfrm>
            <a:custGeom>
              <a:rect b="b" l="l" r="r" t="t"/>
              <a:pathLst>
                <a:path extrusionOk="0" h="2138" w="2497">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3"/>
            <p:cNvSpPr/>
            <p:nvPr/>
          </p:nvSpPr>
          <p:spPr>
            <a:xfrm>
              <a:off x="1456925" y="1952050"/>
              <a:ext cx="62425" cy="53450"/>
            </a:xfrm>
            <a:custGeom>
              <a:rect b="b" l="l" r="r" t="t"/>
              <a:pathLst>
                <a:path extrusionOk="0" h="2138" w="2497">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3"/>
            <p:cNvSpPr/>
            <p:nvPr/>
          </p:nvSpPr>
          <p:spPr>
            <a:xfrm>
              <a:off x="145692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3"/>
            <p:cNvSpPr/>
            <p:nvPr/>
          </p:nvSpPr>
          <p:spPr>
            <a:xfrm>
              <a:off x="1456925" y="1799850"/>
              <a:ext cx="62425" cy="53325"/>
            </a:xfrm>
            <a:custGeom>
              <a:rect b="b" l="l" r="r" t="t"/>
              <a:pathLst>
                <a:path extrusionOk="0" h="2133"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3"/>
            <p:cNvSpPr/>
            <p:nvPr/>
          </p:nvSpPr>
          <p:spPr>
            <a:xfrm>
              <a:off x="145692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73"/>
            <p:cNvSpPr/>
            <p:nvPr/>
          </p:nvSpPr>
          <p:spPr>
            <a:xfrm>
              <a:off x="1456925" y="1647400"/>
              <a:ext cx="62425" cy="53450"/>
            </a:xfrm>
            <a:custGeom>
              <a:rect b="b" l="l" r="r" t="t"/>
              <a:pathLst>
                <a:path extrusionOk="0" h="2138" w="2497">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73"/>
            <p:cNvSpPr/>
            <p:nvPr/>
          </p:nvSpPr>
          <p:spPr>
            <a:xfrm>
              <a:off x="1456925" y="1571400"/>
              <a:ext cx="62425" cy="53250"/>
            </a:xfrm>
            <a:custGeom>
              <a:rect b="b" l="l" r="r" t="t"/>
              <a:pathLst>
                <a:path extrusionOk="0" h="2130" w="2497">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3"/>
            <p:cNvSpPr/>
            <p:nvPr/>
          </p:nvSpPr>
          <p:spPr>
            <a:xfrm>
              <a:off x="1456925" y="1266550"/>
              <a:ext cx="62425" cy="53450"/>
            </a:xfrm>
            <a:custGeom>
              <a:rect b="b" l="l" r="r" t="t"/>
              <a:pathLst>
                <a:path extrusionOk="0" h="2138" w="2497">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3"/>
            <p:cNvSpPr/>
            <p:nvPr/>
          </p:nvSpPr>
          <p:spPr>
            <a:xfrm>
              <a:off x="1380900"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3"/>
            <p:cNvSpPr/>
            <p:nvPr/>
          </p:nvSpPr>
          <p:spPr>
            <a:xfrm>
              <a:off x="1380900"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3"/>
            <p:cNvSpPr/>
            <p:nvPr/>
          </p:nvSpPr>
          <p:spPr>
            <a:xfrm>
              <a:off x="1380900"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3"/>
            <p:cNvSpPr/>
            <p:nvPr/>
          </p:nvSpPr>
          <p:spPr>
            <a:xfrm>
              <a:off x="13809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3"/>
            <p:cNvSpPr/>
            <p:nvPr/>
          </p:nvSpPr>
          <p:spPr>
            <a:xfrm>
              <a:off x="1380900"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3"/>
            <p:cNvSpPr/>
            <p:nvPr/>
          </p:nvSpPr>
          <p:spPr>
            <a:xfrm>
              <a:off x="13809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3"/>
            <p:cNvSpPr/>
            <p:nvPr/>
          </p:nvSpPr>
          <p:spPr>
            <a:xfrm>
              <a:off x="13809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3"/>
            <p:cNvSpPr/>
            <p:nvPr/>
          </p:nvSpPr>
          <p:spPr>
            <a:xfrm>
              <a:off x="1380900"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3"/>
            <p:cNvSpPr/>
            <p:nvPr/>
          </p:nvSpPr>
          <p:spPr>
            <a:xfrm>
              <a:off x="13809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3"/>
            <p:cNvSpPr/>
            <p:nvPr/>
          </p:nvSpPr>
          <p:spPr>
            <a:xfrm>
              <a:off x="13809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3"/>
            <p:cNvSpPr/>
            <p:nvPr/>
          </p:nvSpPr>
          <p:spPr>
            <a:xfrm>
              <a:off x="13809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3"/>
            <p:cNvSpPr/>
            <p:nvPr/>
          </p:nvSpPr>
          <p:spPr>
            <a:xfrm>
              <a:off x="13809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3"/>
            <p:cNvSpPr/>
            <p:nvPr/>
          </p:nvSpPr>
          <p:spPr>
            <a:xfrm>
              <a:off x="13809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3"/>
            <p:cNvSpPr/>
            <p:nvPr/>
          </p:nvSpPr>
          <p:spPr>
            <a:xfrm>
              <a:off x="13809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3"/>
            <p:cNvSpPr/>
            <p:nvPr/>
          </p:nvSpPr>
          <p:spPr>
            <a:xfrm>
              <a:off x="13809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3"/>
            <p:cNvSpPr/>
            <p:nvPr/>
          </p:nvSpPr>
          <p:spPr>
            <a:xfrm>
              <a:off x="138090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3"/>
            <p:cNvSpPr/>
            <p:nvPr/>
          </p:nvSpPr>
          <p:spPr>
            <a:xfrm>
              <a:off x="13809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3"/>
            <p:cNvSpPr/>
            <p:nvPr/>
          </p:nvSpPr>
          <p:spPr>
            <a:xfrm>
              <a:off x="13809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3"/>
            <p:cNvSpPr/>
            <p:nvPr/>
          </p:nvSpPr>
          <p:spPr>
            <a:xfrm>
              <a:off x="13047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3"/>
            <p:cNvSpPr/>
            <p:nvPr/>
          </p:nvSpPr>
          <p:spPr>
            <a:xfrm>
              <a:off x="130470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3"/>
            <p:cNvSpPr/>
            <p:nvPr/>
          </p:nvSpPr>
          <p:spPr>
            <a:xfrm>
              <a:off x="130470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3"/>
            <p:cNvSpPr/>
            <p:nvPr/>
          </p:nvSpPr>
          <p:spPr>
            <a:xfrm>
              <a:off x="13047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3"/>
            <p:cNvSpPr/>
            <p:nvPr/>
          </p:nvSpPr>
          <p:spPr>
            <a:xfrm>
              <a:off x="130470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3"/>
            <p:cNvSpPr/>
            <p:nvPr/>
          </p:nvSpPr>
          <p:spPr>
            <a:xfrm>
              <a:off x="130470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3"/>
            <p:cNvSpPr/>
            <p:nvPr/>
          </p:nvSpPr>
          <p:spPr>
            <a:xfrm>
              <a:off x="13047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3"/>
            <p:cNvSpPr/>
            <p:nvPr/>
          </p:nvSpPr>
          <p:spPr>
            <a:xfrm>
              <a:off x="13047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3"/>
            <p:cNvSpPr/>
            <p:nvPr/>
          </p:nvSpPr>
          <p:spPr>
            <a:xfrm>
              <a:off x="13047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3"/>
            <p:cNvSpPr/>
            <p:nvPr/>
          </p:nvSpPr>
          <p:spPr>
            <a:xfrm>
              <a:off x="13047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3"/>
            <p:cNvSpPr/>
            <p:nvPr/>
          </p:nvSpPr>
          <p:spPr>
            <a:xfrm>
              <a:off x="1304700" y="17998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3"/>
            <p:cNvSpPr/>
            <p:nvPr/>
          </p:nvSpPr>
          <p:spPr>
            <a:xfrm>
              <a:off x="13047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3"/>
            <p:cNvSpPr/>
            <p:nvPr/>
          </p:nvSpPr>
          <p:spPr>
            <a:xfrm>
              <a:off x="130470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3"/>
            <p:cNvSpPr/>
            <p:nvPr/>
          </p:nvSpPr>
          <p:spPr>
            <a:xfrm>
              <a:off x="130470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3"/>
            <p:cNvSpPr/>
            <p:nvPr/>
          </p:nvSpPr>
          <p:spPr>
            <a:xfrm>
              <a:off x="13047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3"/>
            <p:cNvSpPr/>
            <p:nvPr/>
          </p:nvSpPr>
          <p:spPr>
            <a:xfrm>
              <a:off x="13047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3"/>
            <p:cNvSpPr/>
            <p:nvPr/>
          </p:nvSpPr>
          <p:spPr>
            <a:xfrm>
              <a:off x="1304700" y="11905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3"/>
            <p:cNvSpPr/>
            <p:nvPr/>
          </p:nvSpPr>
          <p:spPr>
            <a:xfrm>
              <a:off x="12284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3"/>
            <p:cNvSpPr/>
            <p:nvPr/>
          </p:nvSpPr>
          <p:spPr>
            <a:xfrm>
              <a:off x="12284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3"/>
            <p:cNvSpPr/>
            <p:nvPr/>
          </p:nvSpPr>
          <p:spPr>
            <a:xfrm>
              <a:off x="12284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3"/>
            <p:cNvSpPr/>
            <p:nvPr/>
          </p:nvSpPr>
          <p:spPr>
            <a:xfrm>
              <a:off x="12284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3"/>
            <p:cNvSpPr/>
            <p:nvPr/>
          </p:nvSpPr>
          <p:spPr>
            <a:xfrm>
              <a:off x="1228475"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3"/>
            <p:cNvSpPr/>
            <p:nvPr/>
          </p:nvSpPr>
          <p:spPr>
            <a:xfrm>
              <a:off x="1228475"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3"/>
            <p:cNvSpPr/>
            <p:nvPr/>
          </p:nvSpPr>
          <p:spPr>
            <a:xfrm>
              <a:off x="1228475"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3"/>
            <p:cNvSpPr/>
            <p:nvPr/>
          </p:nvSpPr>
          <p:spPr>
            <a:xfrm>
              <a:off x="12284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3"/>
            <p:cNvSpPr/>
            <p:nvPr/>
          </p:nvSpPr>
          <p:spPr>
            <a:xfrm>
              <a:off x="12284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3"/>
            <p:cNvSpPr/>
            <p:nvPr/>
          </p:nvSpPr>
          <p:spPr>
            <a:xfrm>
              <a:off x="12284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3"/>
            <p:cNvSpPr/>
            <p:nvPr/>
          </p:nvSpPr>
          <p:spPr>
            <a:xfrm>
              <a:off x="12284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73"/>
            <p:cNvSpPr/>
            <p:nvPr/>
          </p:nvSpPr>
          <p:spPr>
            <a:xfrm>
              <a:off x="122847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73"/>
            <p:cNvSpPr/>
            <p:nvPr/>
          </p:nvSpPr>
          <p:spPr>
            <a:xfrm>
              <a:off x="12284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73"/>
            <p:cNvSpPr/>
            <p:nvPr/>
          </p:nvSpPr>
          <p:spPr>
            <a:xfrm>
              <a:off x="12284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73"/>
            <p:cNvSpPr/>
            <p:nvPr/>
          </p:nvSpPr>
          <p:spPr>
            <a:xfrm>
              <a:off x="12284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73"/>
            <p:cNvSpPr/>
            <p:nvPr/>
          </p:nvSpPr>
          <p:spPr>
            <a:xfrm>
              <a:off x="12284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3"/>
            <p:cNvSpPr/>
            <p:nvPr/>
          </p:nvSpPr>
          <p:spPr>
            <a:xfrm>
              <a:off x="1228475"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3"/>
            <p:cNvSpPr/>
            <p:nvPr/>
          </p:nvSpPr>
          <p:spPr>
            <a:xfrm>
              <a:off x="12284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3"/>
            <p:cNvSpPr/>
            <p:nvPr/>
          </p:nvSpPr>
          <p:spPr>
            <a:xfrm>
              <a:off x="1152275" y="2561575"/>
              <a:ext cx="62400" cy="53425"/>
            </a:xfrm>
            <a:custGeom>
              <a:rect b="b" l="l" r="r" t="t"/>
              <a:pathLst>
                <a:path extrusionOk="0" h="2137" w="2496">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3"/>
            <p:cNvSpPr/>
            <p:nvPr/>
          </p:nvSpPr>
          <p:spPr>
            <a:xfrm>
              <a:off x="1152275" y="2485550"/>
              <a:ext cx="62400" cy="53300"/>
            </a:xfrm>
            <a:custGeom>
              <a:rect b="b" l="l" r="r" t="t"/>
              <a:pathLst>
                <a:path extrusionOk="0" h="2132" w="2496">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3"/>
            <p:cNvSpPr/>
            <p:nvPr/>
          </p:nvSpPr>
          <p:spPr>
            <a:xfrm>
              <a:off x="1152275" y="2409350"/>
              <a:ext cx="62400" cy="53350"/>
            </a:xfrm>
            <a:custGeom>
              <a:rect b="b" l="l" r="r" t="t"/>
              <a:pathLst>
                <a:path extrusionOk="0" h="2134" w="2496">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3"/>
            <p:cNvSpPr/>
            <p:nvPr/>
          </p:nvSpPr>
          <p:spPr>
            <a:xfrm>
              <a:off x="1152275"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3"/>
            <p:cNvSpPr/>
            <p:nvPr/>
          </p:nvSpPr>
          <p:spPr>
            <a:xfrm>
              <a:off x="11522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3"/>
            <p:cNvSpPr/>
            <p:nvPr/>
          </p:nvSpPr>
          <p:spPr>
            <a:xfrm>
              <a:off x="1152275" y="2180700"/>
              <a:ext cx="62400" cy="53350"/>
            </a:xfrm>
            <a:custGeom>
              <a:rect b="b" l="l" r="r" t="t"/>
              <a:pathLst>
                <a:path extrusionOk="0" h="2134" w="2496">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3"/>
            <p:cNvSpPr/>
            <p:nvPr/>
          </p:nvSpPr>
          <p:spPr>
            <a:xfrm>
              <a:off x="1152275" y="210450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3"/>
            <p:cNvSpPr/>
            <p:nvPr/>
          </p:nvSpPr>
          <p:spPr>
            <a:xfrm>
              <a:off x="1152275"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3"/>
            <p:cNvSpPr/>
            <p:nvPr/>
          </p:nvSpPr>
          <p:spPr>
            <a:xfrm>
              <a:off x="1152275"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3"/>
            <p:cNvSpPr/>
            <p:nvPr/>
          </p:nvSpPr>
          <p:spPr>
            <a:xfrm>
              <a:off x="1152275"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73"/>
            <p:cNvSpPr/>
            <p:nvPr/>
          </p:nvSpPr>
          <p:spPr>
            <a:xfrm>
              <a:off x="1152275" y="179985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73"/>
            <p:cNvSpPr/>
            <p:nvPr/>
          </p:nvSpPr>
          <p:spPr>
            <a:xfrm>
              <a:off x="1152275" y="1723625"/>
              <a:ext cx="62400" cy="53350"/>
            </a:xfrm>
            <a:custGeom>
              <a:rect b="b" l="l" r="r" t="t"/>
              <a:pathLst>
                <a:path extrusionOk="0" h="2134" w="2496">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73"/>
            <p:cNvSpPr/>
            <p:nvPr/>
          </p:nvSpPr>
          <p:spPr>
            <a:xfrm>
              <a:off x="11522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3"/>
            <p:cNvSpPr/>
            <p:nvPr/>
          </p:nvSpPr>
          <p:spPr>
            <a:xfrm>
              <a:off x="1152275"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3"/>
            <p:cNvSpPr/>
            <p:nvPr/>
          </p:nvSpPr>
          <p:spPr>
            <a:xfrm>
              <a:off x="1152275"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73"/>
            <p:cNvSpPr/>
            <p:nvPr/>
          </p:nvSpPr>
          <p:spPr>
            <a:xfrm>
              <a:off x="1076050"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73"/>
            <p:cNvSpPr/>
            <p:nvPr/>
          </p:nvSpPr>
          <p:spPr>
            <a:xfrm>
              <a:off x="10760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73"/>
            <p:cNvSpPr/>
            <p:nvPr/>
          </p:nvSpPr>
          <p:spPr>
            <a:xfrm>
              <a:off x="10760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73"/>
            <p:cNvSpPr/>
            <p:nvPr/>
          </p:nvSpPr>
          <p:spPr>
            <a:xfrm>
              <a:off x="10760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73"/>
            <p:cNvSpPr/>
            <p:nvPr/>
          </p:nvSpPr>
          <p:spPr>
            <a:xfrm>
              <a:off x="1076050"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73"/>
            <p:cNvSpPr/>
            <p:nvPr/>
          </p:nvSpPr>
          <p:spPr>
            <a:xfrm>
              <a:off x="10760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73"/>
            <p:cNvSpPr/>
            <p:nvPr/>
          </p:nvSpPr>
          <p:spPr>
            <a:xfrm>
              <a:off x="1076050"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73"/>
            <p:cNvSpPr/>
            <p:nvPr/>
          </p:nvSpPr>
          <p:spPr>
            <a:xfrm>
              <a:off x="10760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73"/>
            <p:cNvSpPr/>
            <p:nvPr/>
          </p:nvSpPr>
          <p:spPr>
            <a:xfrm>
              <a:off x="10760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73"/>
            <p:cNvSpPr/>
            <p:nvPr/>
          </p:nvSpPr>
          <p:spPr>
            <a:xfrm>
              <a:off x="10760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73"/>
            <p:cNvSpPr/>
            <p:nvPr/>
          </p:nvSpPr>
          <p:spPr>
            <a:xfrm>
              <a:off x="1076050"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73"/>
            <p:cNvSpPr/>
            <p:nvPr/>
          </p:nvSpPr>
          <p:spPr>
            <a:xfrm>
              <a:off x="1076050" y="1571400"/>
              <a:ext cx="62425" cy="53250"/>
            </a:xfrm>
            <a:custGeom>
              <a:rect b="b" l="l" r="r" t="t"/>
              <a:pathLst>
                <a:path extrusionOk="0" h="2130" w="2497">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73"/>
            <p:cNvSpPr/>
            <p:nvPr/>
          </p:nvSpPr>
          <p:spPr>
            <a:xfrm>
              <a:off x="1076050"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3"/>
            <p:cNvSpPr/>
            <p:nvPr/>
          </p:nvSpPr>
          <p:spPr>
            <a:xfrm>
              <a:off x="1076050"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3"/>
            <p:cNvSpPr/>
            <p:nvPr/>
          </p:nvSpPr>
          <p:spPr>
            <a:xfrm>
              <a:off x="1076050"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73"/>
            <p:cNvSpPr/>
            <p:nvPr/>
          </p:nvSpPr>
          <p:spPr>
            <a:xfrm>
              <a:off x="1000050"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73"/>
            <p:cNvSpPr/>
            <p:nvPr/>
          </p:nvSpPr>
          <p:spPr>
            <a:xfrm>
              <a:off x="1000050" y="2028275"/>
              <a:ext cx="62200" cy="53450"/>
            </a:xfrm>
            <a:custGeom>
              <a:rect b="b" l="l" r="r" t="t"/>
              <a:pathLst>
                <a:path extrusionOk="0" h="2138" w="2488">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73"/>
            <p:cNvSpPr/>
            <p:nvPr/>
          </p:nvSpPr>
          <p:spPr>
            <a:xfrm>
              <a:off x="1000050"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73"/>
            <p:cNvSpPr/>
            <p:nvPr/>
          </p:nvSpPr>
          <p:spPr>
            <a:xfrm>
              <a:off x="1000050"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73"/>
            <p:cNvSpPr/>
            <p:nvPr/>
          </p:nvSpPr>
          <p:spPr>
            <a:xfrm>
              <a:off x="10000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73"/>
            <p:cNvSpPr/>
            <p:nvPr/>
          </p:nvSpPr>
          <p:spPr>
            <a:xfrm>
              <a:off x="1000050"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73"/>
            <p:cNvSpPr/>
            <p:nvPr/>
          </p:nvSpPr>
          <p:spPr>
            <a:xfrm>
              <a:off x="1000050" y="164740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73"/>
            <p:cNvSpPr/>
            <p:nvPr/>
          </p:nvSpPr>
          <p:spPr>
            <a:xfrm>
              <a:off x="1000050"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73"/>
            <p:cNvSpPr/>
            <p:nvPr/>
          </p:nvSpPr>
          <p:spPr>
            <a:xfrm>
              <a:off x="1000050" y="134275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73"/>
            <p:cNvSpPr/>
            <p:nvPr/>
          </p:nvSpPr>
          <p:spPr>
            <a:xfrm>
              <a:off x="92382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73"/>
            <p:cNvSpPr/>
            <p:nvPr/>
          </p:nvSpPr>
          <p:spPr>
            <a:xfrm>
              <a:off x="92382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73"/>
            <p:cNvSpPr/>
            <p:nvPr/>
          </p:nvSpPr>
          <p:spPr>
            <a:xfrm>
              <a:off x="923825"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73"/>
            <p:cNvSpPr/>
            <p:nvPr/>
          </p:nvSpPr>
          <p:spPr>
            <a:xfrm>
              <a:off x="92382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73"/>
            <p:cNvSpPr/>
            <p:nvPr/>
          </p:nvSpPr>
          <p:spPr>
            <a:xfrm>
              <a:off x="92382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73"/>
            <p:cNvSpPr/>
            <p:nvPr/>
          </p:nvSpPr>
          <p:spPr>
            <a:xfrm>
              <a:off x="92382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73"/>
            <p:cNvSpPr/>
            <p:nvPr/>
          </p:nvSpPr>
          <p:spPr>
            <a:xfrm>
              <a:off x="92382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73"/>
            <p:cNvSpPr/>
            <p:nvPr/>
          </p:nvSpPr>
          <p:spPr>
            <a:xfrm>
              <a:off x="8476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73"/>
            <p:cNvSpPr/>
            <p:nvPr/>
          </p:nvSpPr>
          <p:spPr>
            <a:xfrm>
              <a:off x="8476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73"/>
            <p:cNvSpPr/>
            <p:nvPr/>
          </p:nvSpPr>
          <p:spPr>
            <a:xfrm>
              <a:off x="8476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73"/>
            <p:cNvSpPr/>
            <p:nvPr/>
          </p:nvSpPr>
          <p:spPr>
            <a:xfrm>
              <a:off x="8476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73"/>
            <p:cNvSpPr/>
            <p:nvPr/>
          </p:nvSpPr>
          <p:spPr>
            <a:xfrm>
              <a:off x="8476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73"/>
            <p:cNvSpPr/>
            <p:nvPr/>
          </p:nvSpPr>
          <p:spPr>
            <a:xfrm>
              <a:off x="8476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73"/>
            <p:cNvSpPr/>
            <p:nvPr/>
          </p:nvSpPr>
          <p:spPr>
            <a:xfrm>
              <a:off x="771400"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73"/>
            <p:cNvSpPr/>
            <p:nvPr/>
          </p:nvSpPr>
          <p:spPr>
            <a:xfrm>
              <a:off x="771400"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73"/>
            <p:cNvSpPr/>
            <p:nvPr/>
          </p:nvSpPr>
          <p:spPr>
            <a:xfrm>
              <a:off x="7714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73"/>
            <p:cNvSpPr/>
            <p:nvPr/>
          </p:nvSpPr>
          <p:spPr>
            <a:xfrm>
              <a:off x="771400"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73"/>
            <p:cNvSpPr/>
            <p:nvPr/>
          </p:nvSpPr>
          <p:spPr>
            <a:xfrm>
              <a:off x="695200" y="1799850"/>
              <a:ext cx="62200" cy="53325"/>
            </a:xfrm>
            <a:custGeom>
              <a:rect b="b" l="l" r="r" t="t"/>
              <a:pathLst>
                <a:path extrusionOk="0" h="2133" w="2488">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73"/>
            <p:cNvSpPr/>
            <p:nvPr/>
          </p:nvSpPr>
          <p:spPr>
            <a:xfrm>
              <a:off x="695200" y="1723625"/>
              <a:ext cx="62200" cy="53350"/>
            </a:xfrm>
            <a:custGeom>
              <a:rect b="b" l="l" r="r" t="t"/>
              <a:pathLst>
                <a:path extrusionOk="0" h="2134" w="2488">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73"/>
            <p:cNvSpPr/>
            <p:nvPr/>
          </p:nvSpPr>
          <p:spPr>
            <a:xfrm>
              <a:off x="69520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73"/>
            <p:cNvSpPr/>
            <p:nvPr/>
          </p:nvSpPr>
          <p:spPr>
            <a:xfrm>
              <a:off x="695200" y="1571400"/>
              <a:ext cx="62200" cy="53250"/>
            </a:xfrm>
            <a:custGeom>
              <a:rect b="b" l="l" r="r" t="t"/>
              <a:pathLst>
                <a:path extrusionOk="0" h="2130" w="2488">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73"/>
            <p:cNvSpPr/>
            <p:nvPr/>
          </p:nvSpPr>
          <p:spPr>
            <a:xfrm>
              <a:off x="6189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73"/>
            <p:cNvSpPr/>
            <p:nvPr/>
          </p:nvSpPr>
          <p:spPr>
            <a:xfrm>
              <a:off x="6189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73"/>
            <p:cNvSpPr/>
            <p:nvPr/>
          </p:nvSpPr>
          <p:spPr>
            <a:xfrm>
              <a:off x="618975" y="1647400"/>
              <a:ext cx="62225" cy="53450"/>
            </a:xfrm>
            <a:custGeom>
              <a:rect b="b" l="l" r="r" t="t"/>
              <a:pathLst>
                <a:path extrusionOk="0" h="2138" w="2489">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73"/>
            <p:cNvSpPr/>
            <p:nvPr/>
          </p:nvSpPr>
          <p:spPr>
            <a:xfrm>
              <a:off x="6189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73"/>
            <p:cNvSpPr/>
            <p:nvPr/>
          </p:nvSpPr>
          <p:spPr>
            <a:xfrm>
              <a:off x="542775"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73"/>
            <p:cNvSpPr/>
            <p:nvPr/>
          </p:nvSpPr>
          <p:spPr>
            <a:xfrm>
              <a:off x="542775"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73"/>
            <p:cNvSpPr/>
            <p:nvPr/>
          </p:nvSpPr>
          <p:spPr>
            <a:xfrm>
              <a:off x="5427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73"/>
            <p:cNvSpPr/>
            <p:nvPr/>
          </p:nvSpPr>
          <p:spPr>
            <a:xfrm>
              <a:off x="542775" y="1571400"/>
              <a:ext cx="62400" cy="53250"/>
            </a:xfrm>
            <a:custGeom>
              <a:rect b="b" l="l" r="r" t="t"/>
              <a:pathLst>
                <a:path extrusionOk="0" h="2130" w="2496">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73"/>
            <p:cNvSpPr/>
            <p:nvPr/>
          </p:nvSpPr>
          <p:spPr>
            <a:xfrm>
              <a:off x="466550" y="1799850"/>
              <a:ext cx="62425" cy="53325"/>
            </a:xfrm>
            <a:custGeom>
              <a:rect b="b" l="l" r="r" t="t"/>
              <a:pathLst>
                <a:path extrusionOk="0" h="2133" w="2497">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73"/>
            <p:cNvSpPr/>
            <p:nvPr/>
          </p:nvSpPr>
          <p:spPr>
            <a:xfrm>
              <a:off x="466550" y="1723625"/>
              <a:ext cx="62425" cy="53350"/>
            </a:xfrm>
            <a:custGeom>
              <a:rect b="b" l="l" r="r" t="t"/>
              <a:pathLst>
                <a:path extrusionOk="0" h="2134" w="2497">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73"/>
            <p:cNvSpPr/>
            <p:nvPr/>
          </p:nvSpPr>
          <p:spPr>
            <a:xfrm>
              <a:off x="466550" y="1647400"/>
              <a:ext cx="62425" cy="53450"/>
            </a:xfrm>
            <a:custGeom>
              <a:rect b="b" l="l" r="r" t="t"/>
              <a:pathLst>
                <a:path extrusionOk="0" h="2138" w="2497">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73"/>
            <p:cNvSpPr/>
            <p:nvPr/>
          </p:nvSpPr>
          <p:spPr>
            <a:xfrm>
              <a:off x="466550" y="1571400"/>
              <a:ext cx="62425" cy="53250"/>
            </a:xfrm>
            <a:custGeom>
              <a:rect b="b" l="l" r="r" t="t"/>
              <a:pathLst>
                <a:path extrusionOk="0" h="2130" w="2497">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73"/>
            <p:cNvSpPr/>
            <p:nvPr/>
          </p:nvSpPr>
          <p:spPr>
            <a:xfrm>
              <a:off x="390550" y="1876050"/>
              <a:ext cx="62350" cy="53275"/>
            </a:xfrm>
            <a:custGeom>
              <a:rect b="b" l="l" r="r" t="t"/>
              <a:pathLst>
                <a:path extrusionOk="0" h="2131" w="2494">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73"/>
            <p:cNvSpPr/>
            <p:nvPr/>
          </p:nvSpPr>
          <p:spPr>
            <a:xfrm>
              <a:off x="390550" y="1799825"/>
              <a:ext cx="62350" cy="53300"/>
            </a:xfrm>
            <a:custGeom>
              <a:rect b="b" l="l" r="r" t="t"/>
              <a:pathLst>
                <a:path extrusionOk="0" h="2132" w="2494">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73"/>
            <p:cNvSpPr/>
            <p:nvPr/>
          </p:nvSpPr>
          <p:spPr>
            <a:xfrm>
              <a:off x="390550" y="1723625"/>
              <a:ext cx="62400" cy="53350"/>
            </a:xfrm>
            <a:custGeom>
              <a:rect b="b" l="l" r="r" t="t"/>
              <a:pathLst>
                <a:path extrusionOk="0" h="2134" w="2496">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73"/>
            <p:cNvSpPr/>
            <p:nvPr/>
          </p:nvSpPr>
          <p:spPr>
            <a:xfrm>
              <a:off x="39055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73"/>
            <p:cNvSpPr/>
            <p:nvPr/>
          </p:nvSpPr>
          <p:spPr>
            <a:xfrm>
              <a:off x="390550" y="1571400"/>
              <a:ext cx="62350" cy="53275"/>
            </a:xfrm>
            <a:custGeom>
              <a:rect b="b" l="l" r="r" t="t"/>
              <a:pathLst>
                <a:path extrusionOk="0" h="2131" w="2494">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73"/>
            <p:cNvSpPr/>
            <p:nvPr/>
          </p:nvSpPr>
          <p:spPr>
            <a:xfrm>
              <a:off x="314325" y="1952050"/>
              <a:ext cx="62225" cy="53450"/>
            </a:xfrm>
            <a:custGeom>
              <a:rect b="b" l="l" r="r" t="t"/>
              <a:pathLst>
                <a:path extrusionOk="0" h="2138" w="2489">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73"/>
            <p:cNvSpPr/>
            <p:nvPr/>
          </p:nvSpPr>
          <p:spPr>
            <a:xfrm>
              <a:off x="314325" y="1876050"/>
              <a:ext cx="62225" cy="53275"/>
            </a:xfrm>
            <a:custGeom>
              <a:rect b="b" l="l" r="r" t="t"/>
              <a:pathLst>
                <a:path extrusionOk="0" h="2131" w="2489">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73"/>
            <p:cNvSpPr/>
            <p:nvPr/>
          </p:nvSpPr>
          <p:spPr>
            <a:xfrm>
              <a:off x="314325" y="1799850"/>
              <a:ext cx="62225" cy="53325"/>
            </a:xfrm>
            <a:custGeom>
              <a:rect b="b" l="l" r="r" t="t"/>
              <a:pathLst>
                <a:path extrusionOk="0" h="2133" w="2489">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73"/>
            <p:cNvSpPr/>
            <p:nvPr/>
          </p:nvSpPr>
          <p:spPr>
            <a:xfrm>
              <a:off x="314325" y="1723625"/>
              <a:ext cx="62225" cy="53350"/>
            </a:xfrm>
            <a:custGeom>
              <a:rect b="b" l="l" r="r" t="t"/>
              <a:pathLst>
                <a:path extrusionOk="0" h="2134" w="2489">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73"/>
            <p:cNvSpPr/>
            <p:nvPr/>
          </p:nvSpPr>
          <p:spPr>
            <a:xfrm>
              <a:off x="314325" y="1647400"/>
              <a:ext cx="62225" cy="53450"/>
            </a:xfrm>
            <a:custGeom>
              <a:rect b="b" l="l" r="r" t="t"/>
              <a:pathLst>
                <a:path extrusionOk="0" h="2138" w="2489">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73"/>
            <p:cNvSpPr/>
            <p:nvPr/>
          </p:nvSpPr>
          <p:spPr>
            <a:xfrm>
              <a:off x="314325" y="1571400"/>
              <a:ext cx="62150" cy="53250"/>
            </a:xfrm>
            <a:custGeom>
              <a:rect b="b" l="l" r="r" t="t"/>
              <a:pathLst>
                <a:path extrusionOk="0" h="2130" w="2486">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73"/>
            <p:cNvSpPr/>
            <p:nvPr/>
          </p:nvSpPr>
          <p:spPr>
            <a:xfrm>
              <a:off x="238125"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73"/>
            <p:cNvSpPr/>
            <p:nvPr/>
          </p:nvSpPr>
          <p:spPr>
            <a:xfrm>
              <a:off x="238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73"/>
            <p:cNvSpPr/>
            <p:nvPr/>
          </p:nvSpPr>
          <p:spPr>
            <a:xfrm>
              <a:off x="238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73"/>
            <p:cNvSpPr/>
            <p:nvPr/>
          </p:nvSpPr>
          <p:spPr>
            <a:xfrm>
              <a:off x="2381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73"/>
            <p:cNvSpPr/>
            <p:nvPr/>
          </p:nvSpPr>
          <p:spPr>
            <a:xfrm>
              <a:off x="4427825" y="26377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73"/>
            <p:cNvSpPr/>
            <p:nvPr/>
          </p:nvSpPr>
          <p:spPr>
            <a:xfrm>
              <a:off x="4427825" y="2714000"/>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73"/>
            <p:cNvSpPr/>
            <p:nvPr/>
          </p:nvSpPr>
          <p:spPr>
            <a:xfrm>
              <a:off x="4504050"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73"/>
            <p:cNvSpPr/>
            <p:nvPr/>
          </p:nvSpPr>
          <p:spPr>
            <a:xfrm>
              <a:off x="450405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73"/>
            <p:cNvSpPr/>
            <p:nvPr/>
          </p:nvSpPr>
          <p:spPr>
            <a:xfrm>
              <a:off x="458025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73"/>
            <p:cNvSpPr/>
            <p:nvPr/>
          </p:nvSpPr>
          <p:spPr>
            <a:xfrm>
              <a:off x="450405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73"/>
            <p:cNvSpPr/>
            <p:nvPr/>
          </p:nvSpPr>
          <p:spPr>
            <a:xfrm>
              <a:off x="5113350" y="14952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73"/>
            <p:cNvSpPr/>
            <p:nvPr/>
          </p:nvSpPr>
          <p:spPr>
            <a:xfrm>
              <a:off x="5113350" y="1571400"/>
              <a:ext cx="62400" cy="53250"/>
            </a:xfrm>
            <a:custGeom>
              <a:rect b="b" l="l" r="r" t="t"/>
              <a:pathLst>
                <a:path extrusionOk="0" h="2130" w="2496">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73"/>
            <p:cNvSpPr/>
            <p:nvPr/>
          </p:nvSpPr>
          <p:spPr>
            <a:xfrm>
              <a:off x="5113350" y="164740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73"/>
            <p:cNvSpPr/>
            <p:nvPr/>
          </p:nvSpPr>
          <p:spPr>
            <a:xfrm>
              <a:off x="5113350" y="172362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73"/>
            <p:cNvSpPr/>
            <p:nvPr/>
          </p:nvSpPr>
          <p:spPr>
            <a:xfrm>
              <a:off x="5113350" y="179985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73"/>
            <p:cNvSpPr/>
            <p:nvPr/>
          </p:nvSpPr>
          <p:spPr>
            <a:xfrm>
              <a:off x="5113350" y="1876050"/>
              <a:ext cx="62400" cy="53350"/>
            </a:xfrm>
            <a:custGeom>
              <a:rect b="b" l="l" r="r" t="t"/>
              <a:pathLst>
                <a:path extrusionOk="0" h="2134" w="2496">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73"/>
            <p:cNvSpPr/>
            <p:nvPr/>
          </p:nvSpPr>
          <p:spPr>
            <a:xfrm>
              <a:off x="5113350" y="1952050"/>
              <a:ext cx="62400" cy="53450"/>
            </a:xfrm>
            <a:custGeom>
              <a:rect b="b" l="l" r="r" t="t"/>
              <a:pathLst>
                <a:path extrusionOk="0" h="2138" w="2496">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73"/>
            <p:cNvSpPr/>
            <p:nvPr/>
          </p:nvSpPr>
          <p:spPr>
            <a:xfrm>
              <a:off x="5113350" y="2028275"/>
              <a:ext cx="62400" cy="53450"/>
            </a:xfrm>
            <a:custGeom>
              <a:rect b="b" l="l" r="r" t="t"/>
              <a:pathLst>
                <a:path extrusionOk="0" h="2138" w="2496">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73"/>
            <p:cNvSpPr/>
            <p:nvPr/>
          </p:nvSpPr>
          <p:spPr>
            <a:xfrm>
              <a:off x="5113350" y="21045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73"/>
            <p:cNvSpPr/>
            <p:nvPr/>
          </p:nvSpPr>
          <p:spPr>
            <a:xfrm>
              <a:off x="5113350" y="2180700"/>
              <a:ext cx="62400" cy="53350"/>
            </a:xfrm>
            <a:custGeom>
              <a:rect b="b" l="l" r="r" t="t"/>
              <a:pathLst>
                <a:path extrusionOk="0" h="2134" w="2496">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73"/>
            <p:cNvSpPr/>
            <p:nvPr/>
          </p:nvSpPr>
          <p:spPr>
            <a:xfrm>
              <a:off x="5113350" y="2256925"/>
              <a:ext cx="62550" cy="53425"/>
            </a:xfrm>
            <a:custGeom>
              <a:rect b="b" l="l" r="r" t="t"/>
              <a:pathLst>
                <a:path extrusionOk="0" h="2137" w="2502">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73"/>
            <p:cNvSpPr/>
            <p:nvPr/>
          </p:nvSpPr>
          <p:spPr>
            <a:xfrm>
              <a:off x="5113350" y="2333125"/>
              <a:ext cx="62400" cy="53450"/>
            </a:xfrm>
            <a:custGeom>
              <a:rect b="b" l="l" r="r" t="t"/>
              <a:pathLst>
                <a:path extrusionOk="0" h="2138" w="2496">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73"/>
            <p:cNvSpPr/>
            <p:nvPr/>
          </p:nvSpPr>
          <p:spPr>
            <a:xfrm>
              <a:off x="5113350" y="2409350"/>
              <a:ext cx="62400" cy="53350"/>
            </a:xfrm>
            <a:custGeom>
              <a:rect b="b" l="l" r="r" t="t"/>
              <a:pathLst>
                <a:path extrusionOk="0" h="2134"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73"/>
            <p:cNvSpPr/>
            <p:nvPr/>
          </p:nvSpPr>
          <p:spPr>
            <a:xfrm>
              <a:off x="5113350" y="2485550"/>
              <a:ext cx="62400" cy="53300"/>
            </a:xfrm>
            <a:custGeom>
              <a:rect b="b" l="l" r="r" t="t"/>
              <a:pathLst>
                <a:path extrusionOk="0" h="2132" w="2496">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73"/>
            <p:cNvSpPr/>
            <p:nvPr/>
          </p:nvSpPr>
          <p:spPr>
            <a:xfrm>
              <a:off x="473247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73"/>
            <p:cNvSpPr/>
            <p:nvPr/>
          </p:nvSpPr>
          <p:spPr>
            <a:xfrm>
              <a:off x="473247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73"/>
            <p:cNvSpPr/>
            <p:nvPr/>
          </p:nvSpPr>
          <p:spPr>
            <a:xfrm>
              <a:off x="4732475" y="164740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73"/>
            <p:cNvSpPr/>
            <p:nvPr/>
          </p:nvSpPr>
          <p:spPr>
            <a:xfrm>
              <a:off x="473247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73"/>
            <p:cNvSpPr/>
            <p:nvPr/>
          </p:nvSpPr>
          <p:spPr>
            <a:xfrm>
              <a:off x="473247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73"/>
            <p:cNvSpPr/>
            <p:nvPr/>
          </p:nvSpPr>
          <p:spPr>
            <a:xfrm>
              <a:off x="4732475" y="1876050"/>
              <a:ext cx="62425" cy="53350"/>
            </a:xfrm>
            <a:custGeom>
              <a:rect b="b" l="l" r="r" t="t"/>
              <a:pathLst>
                <a:path extrusionOk="0" h="2134" w="2497">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73"/>
            <p:cNvSpPr/>
            <p:nvPr/>
          </p:nvSpPr>
          <p:spPr>
            <a:xfrm>
              <a:off x="4732475" y="1952050"/>
              <a:ext cx="62425" cy="53450"/>
            </a:xfrm>
            <a:custGeom>
              <a:rect b="b" l="l" r="r" t="t"/>
              <a:pathLst>
                <a:path extrusionOk="0" h="2138" w="2497">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73"/>
            <p:cNvSpPr/>
            <p:nvPr/>
          </p:nvSpPr>
          <p:spPr>
            <a:xfrm>
              <a:off x="4732475" y="2028275"/>
              <a:ext cx="62425" cy="53450"/>
            </a:xfrm>
            <a:custGeom>
              <a:rect b="b" l="l" r="r" t="t"/>
              <a:pathLst>
                <a:path extrusionOk="0" h="2138" w="2497">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73"/>
            <p:cNvSpPr/>
            <p:nvPr/>
          </p:nvSpPr>
          <p:spPr>
            <a:xfrm>
              <a:off x="4732475" y="21045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73"/>
            <p:cNvSpPr/>
            <p:nvPr/>
          </p:nvSpPr>
          <p:spPr>
            <a:xfrm>
              <a:off x="4732475" y="2180700"/>
              <a:ext cx="62425" cy="53350"/>
            </a:xfrm>
            <a:custGeom>
              <a:rect b="b" l="l" r="r" t="t"/>
              <a:pathLst>
                <a:path extrusionOk="0" h="2134" w="2497">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73"/>
            <p:cNvSpPr/>
            <p:nvPr/>
          </p:nvSpPr>
          <p:spPr>
            <a:xfrm>
              <a:off x="4732475" y="2256925"/>
              <a:ext cx="62575" cy="53425"/>
            </a:xfrm>
            <a:custGeom>
              <a:rect b="b" l="l" r="r" t="t"/>
              <a:pathLst>
                <a:path extrusionOk="0" h="2137" w="2503">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73"/>
            <p:cNvSpPr/>
            <p:nvPr/>
          </p:nvSpPr>
          <p:spPr>
            <a:xfrm>
              <a:off x="4732475" y="2333125"/>
              <a:ext cx="62425" cy="53450"/>
            </a:xfrm>
            <a:custGeom>
              <a:rect b="b" l="l" r="r" t="t"/>
              <a:pathLst>
                <a:path extrusionOk="0" h="2138" w="2497">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73"/>
            <p:cNvSpPr/>
            <p:nvPr/>
          </p:nvSpPr>
          <p:spPr>
            <a:xfrm>
              <a:off x="4351600" y="2256925"/>
              <a:ext cx="62575" cy="53425"/>
            </a:xfrm>
            <a:custGeom>
              <a:rect b="b" l="l" r="r" t="t"/>
              <a:pathLst>
                <a:path extrusionOk="0" h="2137" w="2503">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73"/>
            <p:cNvSpPr/>
            <p:nvPr/>
          </p:nvSpPr>
          <p:spPr>
            <a:xfrm>
              <a:off x="4351600" y="2485550"/>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73"/>
            <p:cNvSpPr/>
            <p:nvPr/>
          </p:nvSpPr>
          <p:spPr>
            <a:xfrm>
              <a:off x="4351600" y="240935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73"/>
            <p:cNvSpPr/>
            <p:nvPr/>
          </p:nvSpPr>
          <p:spPr>
            <a:xfrm>
              <a:off x="4351600" y="23331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73"/>
            <p:cNvSpPr/>
            <p:nvPr/>
          </p:nvSpPr>
          <p:spPr>
            <a:xfrm>
              <a:off x="4427825" y="2256925"/>
              <a:ext cx="62575" cy="53425"/>
            </a:xfrm>
            <a:custGeom>
              <a:rect b="b" l="l" r="r" t="t"/>
              <a:pathLst>
                <a:path extrusionOk="0" h="2137" w="2503">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73"/>
            <p:cNvSpPr/>
            <p:nvPr/>
          </p:nvSpPr>
          <p:spPr>
            <a:xfrm>
              <a:off x="4427825" y="2333125"/>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73"/>
            <p:cNvSpPr/>
            <p:nvPr/>
          </p:nvSpPr>
          <p:spPr>
            <a:xfrm>
              <a:off x="45040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73"/>
            <p:cNvSpPr/>
            <p:nvPr/>
          </p:nvSpPr>
          <p:spPr>
            <a:xfrm>
              <a:off x="450405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73"/>
            <p:cNvSpPr/>
            <p:nvPr/>
          </p:nvSpPr>
          <p:spPr>
            <a:xfrm>
              <a:off x="450405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73"/>
            <p:cNvSpPr/>
            <p:nvPr/>
          </p:nvSpPr>
          <p:spPr>
            <a:xfrm>
              <a:off x="450405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73"/>
            <p:cNvSpPr/>
            <p:nvPr/>
          </p:nvSpPr>
          <p:spPr>
            <a:xfrm>
              <a:off x="4504050" y="1876050"/>
              <a:ext cx="62200" cy="53350"/>
            </a:xfrm>
            <a:custGeom>
              <a:rect b="b" l="l" r="r" t="t"/>
              <a:pathLst>
                <a:path extrusionOk="0" h="2134" w="2488">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73"/>
            <p:cNvSpPr/>
            <p:nvPr/>
          </p:nvSpPr>
          <p:spPr>
            <a:xfrm>
              <a:off x="45040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73"/>
            <p:cNvSpPr/>
            <p:nvPr/>
          </p:nvSpPr>
          <p:spPr>
            <a:xfrm>
              <a:off x="450405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73"/>
            <p:cNvSpPr/>
            <p:nvPr/>
          </p:nvSpPr>
          <p:spPr>
            <a:xfrm>
              <a:off x="450405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73"/>
            <p:cNvSpPr/>
            <p:nvPr/>
          </p:nvSpPr>
          <p:spPr>
            <a:xfrm>
              <a:off x="450405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73"/>
            <p:cNvSpPr/>
            <p:nvPr/>
          </p:nvSpPr>
          <p:spPr>
            <a:xfrm>
              <a:off x="450405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73"/>
            <p:cNvSpPr/>
            <p:nvPr/>
          </p:nvSpPr>
          <p:spPr>
            <a:xfrm>
              <a:off x="450405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73"/>
            <p:cNvSpPr/>
            <p:nvPr/>
          </p:nvSpPr>
          <p:spPr>
            <a:xfrm>
              <a:off x="4504050"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73"/>
            <p:cNvSpPr/>
            <p:nvPr/>
          </p:nvSpPr>
          <p:spPr>
            <a:xfrm>
              <a:off x="458025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73"/>
            <p:cNvSpPr/>
            <p:nvPr/>
          </p:nvSpPr>
          <p:spPr>
            <a:xfrm>
              <a:off x="458025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73"/>
            <p:cNvSpPr/>
            <p:nvPr/>
          </p:nvSpPr>
          <p:spPr>
            <a:xfrm>
              <a:off x="458025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73"/>
            <p:cNvSpPr/>
            <p:nvPr/>
          </p:nvSpPr>
          <p:spPr>
            <a:xfrm>
              <a:off x="458025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73"/>
            <p:cNvSpPr/>
            <p:nvPr/>
          </p:nvSpPr>
          <p:spPr>
            <a:xfrm>
              <a:off x="4580250"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73"/>
            <p:cNvSpPr/>
            <p:nvPr/>
          </p:nvSpPr>
          <p:spPr>
            <a:xfrm>
              <a:off x="458025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73"/>
            <p:cNvSpPr/>
            <p:nvPr/>
          </p:nvSpPr>
          <p:spPr>
            <a:xfrm>
              <a:off x="458025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73"/>
            <p:cNvSpPr/>
            <p:nvPr/>
          </p:nvSpPr>
          <p:spPr>
            <a:xfrm>
              <a:off x="458025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73"/>
            <p:cNvSpPr/>
            <p:nvPr/>
          </p:nvSpPr>
          <p:spPr>
            <a:xfrm>
              <a:off x="458025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73"/>
            <p:cNvSpPr/>
            <p:nvPr/>
          </p:nvSpPr>
          <p:spPr>
            <a:xfrm>
              <a:off x="4580250" y="2256925"/>
              <a:ext cx="62350" cy="53425"/>
            </a:xfrm>
            <a:custGeom>
              <a:rect b="b" l="l" r="r" t="t"/>
              <a:pathLst>
                <a:path extrusionOk="0" h="2137" w="2494">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73"/>
            <p:cNvSpPr/>
            <p:nvPr/>
          </p:nvSpPr>
          <p:spPr>
            <a:xfrm>
              <a:off x="458025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73"/>
            <p:cNvSpPr/>
            <p:nvPr/>
          </p:nvSpPr>
          <p:spPr>
            <a:xfrm>
              <a:off x="458025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73"/>
            <p:cNvSpPr/>
            <p:nvPr/>
          </p:nvSpPr>
          <p:spPr>
            <a:xfrm>
              <a:off x="465647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73"/>
            <p:cNvSpPr/>
            <p:nvPr/>
          </p:nvSpPr>
          <p:spPr>
            <a:xfrm>
              <a:off x="465647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73"/>
            <p:cNvSpPr/>
            <p:nvPr/>
          </p:nvSpPr>
          <p:spPr>
            <a:xfrm>
              <a:off x="4656475" y="17236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73"/>
            <p:cNvSpPr/>
            <p:nvPr/>
          </p:nvSpPr>
          <p:spPr>
            <a:xfrm>
              <a:off x="465647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73"/>
            <p:cNvSpPr/>
            <p:nvPr/>
          </p:nvSpPr>
          <p:spPr>
            <a:xfrm>
              <a:off x="465647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73"/>
            <p:cNvSpPr/>
            <p:nvPr/>
          </p:nvSpPr>
          <p:spPr>
            <a:xfrm>
              <a:off x="4656475"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73"/>
            <p:cNvSpPr/>
            <p:nvPr/>
          </p:nvSpPr>
          <p:spPr>
            <a:xfrm>
              <a:off x="46564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73"/>
            <p:cNvSpPr/>
            <p:nvPr/>
          </p:nvSpPr>
          <p:spPr>
            <a:xfrm>
              <a:off x="4656475" y="21045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73"/>
            <p:cNvSpPr/>
            <p:nvPr/>
          </p:nvSpPr>
          <p:spPr>
            <a:xfrm>
              <a:off x="4656475" y="2180700"/>
              <a:ext cx="62200" cy="53350"/>
            </a:xfrm>
            <a:custGeom>
              <a:rect b="b" l="l" r="r" t="t"/>
              <a:pathLst>
                <a:path extrusionOk="0" h="2134" w="2488">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73"/>
            <p:cNvSpPr/>
            <p:nvPr/>
          </p:nvSpPr>
          <p:spPr>
            <a:xfrm>
              <a:off x="465647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73"/>
            <p:cNvSpPr/>
            <p:nvPr/>
          </p:nvSpPr>
          <p:spPr>
            <a:xfrm>
              <a:off x="4656475" y="2333125"/>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73"/>
            <p:cNvSpPr/>
            <p:nvPr/>
          </p:nvSpPr>
          <p:spPr>
            <a:xfrm>
              <a:off x="4656475" y="240935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73"/>
            <p:cNvSpPr/>
            <p:nvPr/>
          </p:nvSpPr>
          <p:spPr>
            <a:xfrm>
              <a:off x="4732475" y="2409350"/>
              <a:ext cx="62425" cy="53350"/>
            </a:xfrm>
            <a:custGeom>
              <a:rect b="b" l="l" r="r" t="t"/>
              <a:pathLst>
                <a:path extrusionOk="0" h="2134"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73"/>
            <p:cNvSpPr/>
            <p:nvPr/>
          </p:nvSpPr>
          <p:spPr>
            <a:xfrm>
              <a:off x="4732475" y="2485550"/>
              <a:ext cx="62425" cy="53300"/>
            </a:xfrm>
            <a:custGeom>
              <a:rect b="b" l="l" r="r" t="t"/>
              <a:pathLst>
                <a:path extrusionOk="0" h="2132" w="2497">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73"/>
            <p:cNvSpPr/>
            <p:nvPr/>
          </p:nvSpPr>
          <p:spPr>
            <a:xfrm>
              <a:off x="48087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73"/>
            <p:cNvSpPr/>
            <p:nvPr/>
          </p:nvSpPr>
          <p:spPr>
            <a:xfrm>
              <a:off x="4808700"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73"/>
            <p:cNvSpPr/>
            <p:nvPr/>
          </p:nvSpPr>
          <p:spPr>
            <a:xfrm>
              <a:off x="480870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73"/>
            <p:cNvSpPr/>
            <p:nvPr/>
          </p:nvSpPr>
          <p:spPr>
            <a:xfrm>
              <a:off x="48087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73"/>
            <p:cNvSpPr/>
            <p:nvPr/>
          </p:nvSpPr>
          <p:spPr>
            <a:xfrm>
              <a:off x="4808700"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73"/>
            <p:cNvSpPr/>
            <p:nvPr/>
          </p:nvSpPr>
          <p:spPr>
            <a:xfrm>
              <a:off x="4808700"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73"/>
            <p:cNvSpPr/>
            <p:nvPr/>
          </p:nvSpPr>
          <p:spPr>
            <a:xfrm>
              <a:off x="4808700"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73"/>
            <p:cNvSpPr/>
            <p:nvPr/>
          </p:nvSpPr>
          <p:spPr>
            <a:xfrm>
              <a:off x="4808700"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73"/>
            <p:cNvSpPr/>
            <p:nvPr/>
          </p:nvSpPr>
          <p:spPr>
            <a:xfrm>
              <a:off x="4808700" y="21045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73"/>
            <p:cNvSpPr/>
            <p:nvPr/>
          </p:nvSpPr>
          <p:spPr>
            <a:xfrm>
              <a:off x="4808700" y="2180700"/>
              <a:ext cx="62400" cy="53350"/>
            </a:xfrm>
            <a:custGeom>
              <a:rect b="b" l="l" r="r" t="t"/>
              <a:pathLst>
                <a:path extrusionOk="0" h="2134" w="2496">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73"/>
            <p:cNvSpPr/>
            <p:nvPr/>
          </p:nvSpPr>
          <p:spPr>
            <a:xfrm>
              <a:off x="4808700" y="2256925"/>
              <a:ext cx="62550" cy="53425"/>
            </a:xfrm>
            <a:custGeom>
              <a:rect b="b" l="l" r="r" t="t"/>
              <a:pathLst>
                <a:path extrusionOk="0" h="2137" w="2502">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73"/>
            <p:cNvSpPr/>
            <p:nvPr/>
          </p:nvSpPr>
          <p:spPr>
            <a:xfrm>
              <a:off x="4808700"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73"/>
            <p:cNvSpPr/>
            <p:nvPr/>
          </p:nvSpPr>
          <p:spPr>
            <a:xfrm>
              <a:off x="4808700" y="2409350"/>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73"/>
            <p:cNvSpPr/>
            <p:nvPr/>
          </p:nvSpPr>
          <p:spPr>
            <a:xfrm>
              <a:off x="4808700" y="2485550"/>
              <a:ext cx="62400" cy="53300"/>
            </a:xfrm>
            <a:custGeom>
              <a:rect b="b" l="l" r="r" t="t"/>
              <a:pathLst>
                <a:path extrusionOk="0" h="2132" w="2496">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73"/>
            <p:cNvSpPr/>
            <p:nvPr/>
          </p:nvSpPr>
          <p:spPr>
            <a:xfrm>
              <a:off x="48849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73"/>
            <p:cNvSpPr/>
            <p:nvPr/>
          </p:nvSpPr>
          <p:spPr>
            <a:xfrm>
              <a:off x="48849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73"/>
            <p:cNvSpPr/>
            <p:nvPr/>
          </p:nvSpPr>
          <p:spPr>
            <a:xfrm>
              <a:off x="48849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73"/>
            <p:cNvSpPr/>
            <p:nvPr/>
          </p:nvSpPr>
          <p:spPr>
            <a:xfrm>
              <a:off x="48849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73"/>
            <p:cNvSpPr/>
            <p:nvPr/>
          </p:nvSpPr>
          <p:spPr>
            <a:xfrm>
              <a:off x="48849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73"/>
            <p:cNvSpPr/>
            <p:nvPr/>
          </p:nvSpPr>
          <p:spPr>
            <a:xfrm>
              <a:off x="4884900"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73"/>
            <p:cNvSpPr/>
            <p:nvPr/>
          </p:nvSpPr>
          <p:spPr>
            <a:xfrm>
              <a:off x="488490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73"/>
            <p:cNvSpPr/>
            <p:nvPr/>
          </p:nvSpPr>
          <p:spPr>
            <a:xfrm>
              <a:off x="488490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73"/>
            <p:cNvSpPr/>
            <p:nvPr/>
          </p:nvSpPr>
          <p:spPr>
            <a:xfrm>
              <a:off x="48849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73"/>
            <p:cNvSpPr/>
            <p:nvPr/>
          </p:nvSpPr>
          <p:spPr>
            <a:xfrm>
              <a:off x="48849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73"/>
            <p:cNvSpPr/>
            <p:nvPr/>
          </p:nvSpPr>
          <p:spPr>
            <a:xfrm>
              <a:off x="48849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73"/>
            <p:cNvSpPr/>
            <p:nvPr/>
          </p:nvSpPr>
          <p:spPr>
            <a:xfrm>
              <a:off x="488490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73"/>
            <p:cNvSpPr/>
            <p:nvPr/>
          </p:nvSpPr>
          <p:spPr>
            <a:xfrm>
              <a:off x="48849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73"/>
            <p:cNvSpPr/>
            <p:nvPr/>
          </p:nvSpPr>
          <p:spPr>
            <a:xfrm>
              <a:off x="48849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73"/>
            <p:cNvSpPr/>
            <p:nvPr/>
          </p:nvSpPr>
          <p:spPr>
            <a:xfrm>
              <a:off x="4884900"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73"/>
            <p:cNvSpPr/>
            <p:nvPr/>
          </p:nvSpPr>
          <p:spPr>
            <a:xfrm>
              <a:off x="49611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73"/>
            <p:cNvSpPr/>
            <p:nvPr/>
          </p:nvSpPr>
          <p:spPr>
            <a:xfrm>
              <a:off x="4961125"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73"/>
            <p:cNvSpPr/>
            <p:nvPr/>
          </p:nvSpPr>
          <p:spPr>
            <a:xfrm>
              <a:off x="4961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73"/>
            <p:cNvSpPr/>
            <p:nvPr/>
          </p:nvSpPr>
          <p:spPr>
            <a:xfrm>
              <a:off x="4961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73"/>
            <p:cNvSpPr/>
            <p:nvPr/>
          </p:nvSpPr>
          <p:spPr>
            <a:xfrm>
              <a:off x="49611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73"/>
            <p:cNvSpPr/>
            <p:nvPr/>
          </p:nvSpPr>
          <p:spPr>
            <a:xfrm>
              <a:off x="49611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73"/>
            <p:cNvSpPr/>
            <p:nvPr/>
          </p:nvSpPr>
          <p:spPr>
            <a:xfrm>
              <a:off x="4961125"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73"/>
            <p:cNvSpPr/>
            <p:nvPr/>
          </p:nvSpPr>
          <p:spPr>
            <a:xfrm>
              <a:off x="4961125"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73"/>
            <p:cNvSpPr/>
            <p:nvPr/>
          </p:nvSpPr>
          <p:spPr>
            <a:xfrm>
              <a:off x="4961125"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73"/>
            <p:cNvSpPr/>
            <p:nvPr/>
          </p:nvSpPr>
          <p:spPr>
            <a:xfrm>
              <a:off x="496112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73"/>
            <p:cNvSpPr/>
            <p:nvPr/>
          </p:nvSpPr>
          <p:spPr>
            <a:xfrm>
              <a:off x="4961125"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73"/>
            <p:cNvSpPr/>
            <p:nvPr/>
          </p:nvSpPr>
          <p:spPr>
            <a:xfrm>
              <a:off x="4961125"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73"/>
            <p:cNvSpPr/>
            <p:nvPr/>
          </p:nvSpPr>
          <p:spPr>
            <a:xfrm>
              <a:off x="4961125" y="2485550"/>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73"/>
            <p:cNvSpPr/>
            <p:nvPr/>
          </p:nvSpPr>
          <p:spPr>
            <a:xfrm>
              <a:off x="4961125"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73"/>
            <p:cNvSpPr/>
            <p:nvPr/>
          </p:nvSpPr>
          <p:spPr>
            <a:xfrm>
              <a:off x="50373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73"/>
            <p:cNvSpPr/>
            <p:nvPr/>
          </p:nvSpPr>
          <p:spPr>
            <a:xfrm>
              <a:off x="503732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73"/>
            <p:cNvSpPr/>
            <p:nvPr/>
          </p:nvSpPr>
          <p:spPr>
            <a:xfrm>
              <a:off x="50373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73"/>
            <p:cNvSpPr/>
            <p:nvPr/>
          </p:nvSpPr>
          <p:spPr>
            <a:xfrm>
              <a:off x="50373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73"/>
            <p:cNvSpPr/>
            <p:nvPr/>
          </p:nvSpPr>
          <p:spPr>
            <a:xfrm>
              <a:off x="5037325"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73"/>
            <p:cNvSpPr/>
            <p:nvPr/>
          </p:nvSpPr>
          <p:spPr>
            <a:xfrm>
              <a:off x="50373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73"/>
            <p:cNvSpPr/>
            <p:nvPr/>
          </p:nvSpPr>
          <p:spPr>
            <a:xfrm>
              <a:off x="50373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73"/>
            <p:cNvSpPr/>
            <p:nvPr/>
          </p:nvSpPr>
          <p:spPr>
            <a:xfrm>
              <a:off x="50373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73"/>
            <p:cNvSpPr/>
            <p:nvPr/>
          </p:nvSpPr>
          <p:spPr>
            <a:xfrm>
              <a:off x="50373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73"/>
            <p:cNvSpPr/>
            <p:nvPr/>
          </p:nvSpPr>
          <p:spPr>
            <a:xfrm>
              <a:off x="5037325"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73"/>
            <p:cNvSpPr/>
            <p:nvPr/>
          </p:nvSpPr>
          <p:spPr>
            <a:xfrm>
              <a:off x="50373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73"/>
            <p:cNvSpPr/>
            <p:nvPr/>
          </p:nvSpPr>
          <p:spPr>
            <a:xfrm>
              <a:off x="50373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73"/>
            <p:cNvSpPr/>
            <p:nvPr/>
          </p:nvSpPr>
          <p:spPr>
            <a:xfrm>
              <a:off x="5037325"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73"/>
            <p:cNvSpPr/>
            <p:nvPr/>
          </p:nvSpPr>
          <p:spPr>
            <a:xfrm>
              <a:off x="50373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73"/>
            <p:cNvSpPr/>
            <p:nvPr/>
          </p:nvSpPr>
          <p:spPr>
            <a:xfrm>
              <a:off x="5113350" y="2561575"/>
              <a:ext cx="62400" cy="53425"/>
            </a:xfrm>
            <a:custGeom>
              <a:rect b="b" l="l" r="r" t="t"/>
              <a:pathLst>
                <a:path extrusionOk="0" h="2137" w="2496">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73"/>
            <p:cNvSpPr/>
            <p:nvPr/>
          </p:nvSpPr>
          <p:spPr>
            <a:xfrm>
              <a:off x="5113350" y="2637775"/>
              <a:ext cx="62400" cy="53450"/>
            </a:xfrm>
            <a:custGeom>
              <a:rect b="b" l="l" r="r" t="t"/>
              <a:pathLst>
                <a:path extrusionOk="0" h="2138" w="2496">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73"/>
            <p:cNvSpPr/>
            <p:nvPr/>
          </p:nvSpPr>
          <p:spPr>
            <a:xfrm>
              <a:off x="518955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73"/>
            <p:cNvSpPr/>
            <p:nvPr/>
          </p:nvSpPr>
          <p:spPr>
            <a:xfrm>
              <a:off x="5189550" y="1495200"/>
              <a:ext cx="62225" cy="53325"/>
            </a:xfrm>
            <a:custGeom>
              <a:rect b="b" l="l" r="r" t="t"/>
              <a:pathLst>
                <a:path extrusionOk="0" h="2133" w="2489">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73"/>
            <p:cNvSpPr/>
            <p:nvPr/>
          </p:nvSpPr>
          <p:spPr>
            <a:xfrm>
              <a:off x="5189550" y="1571400"/>
              <a:ext cx="62225" cy="53300"/>
            </a:xfrm>
            <a:custGeom>
              <a:rect b="b" l="l" r="r" t="t"/>
              <a:pathLst>
                <a:path extrusionOk="0" h="2132" w="2489">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73"/>
            <p:cNvSpPr/>
            <p:nvPr/>
          </p:nvSpPr>
          <p:spPr>
            <a:xfrm>
              <a:off x="5189550" y="1647400"/>
              <a:ext cx="62225" cy="53450"/>
            </a:xfrm>
            <a:custGeom>
              <a:rect b="b" l="l" r="r" t="t"/>
              <a:pathLst>
                <a:path extrusionOk="0" h="2138" w="2489">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73"/>
            <p:cNvSpPr/>
            <p:nvPr/>
          </p:nvSpPr>
          <p:spPr>
            <a:xfrm>
              <a:off x="5189550" y="172362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73"/>
            <p:cNvSpPr/>
            <p:nvPr/>
          </p:nvSpPr>
          <p:spPr>
            <a:xfrm>
              <a:off x="5189550" y="1799850"/>
              <a:ext cx="62225" cy="53325"/>
            </a:xfrm>
            <a:custGeom>
              <a:rect b="b" l="l" r="r" t="t"/>
              <a:pathLst>
                <a:path extrusionOk="0" h="2133"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73"/>
            <p:cNvSpPr/>
            <p:nvPr/>
          </p:nvSpPr>
          <p:spPr>
            <a:xfrm>
              <a:off x="5189550" y="1876050"/>
              <a:ext cx="62225" cy="53300"/>
            </a:xfrm>
            <a:custGeom>
              <a:rect b="b" l="l" r="r" t="t"/>
              <a:pathLst>
                <a:path extrusionOk="0" h="2132" w="2489">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73"/>
            <p:cNvSpPr/>
            <p:nvPr/>
          </p:nvSpPr>
          <p:spPr>
            <a:xfrm>
              <a:off x="5189550" y="1952050"/>
              <a:ext cx="62225" cy="53450"/>
            </a:xfrm>
            <a:custGeom>
              <a:rect b="b" l="l" r="r" t="t"/>
              <a:pathLst>
                <a:path extrusionOk="0" h="2138" w="2489">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73"/>
            <p:cNvSpPr/>
            <p:nvPr/>
          </p:nvSpPr>
          <p:spPr>
            <a:xfrm>
              <a:off x="5189550" y="20282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73"/>
            <p:cNvSpPr/>
            <p:nvPr/>
          </p:nvSpPr>
          <p:spPr>
            <a:xfrm>
              <a:off x="5189550" y="2104500"/>
              <a:ext cx="62225" cy="53325"/>
            </a:xfrm>
            <a:custGeom>
              <a:rect b="b" l="l" r="r" t="t"/>
              <a:pathLst>
                <a:path extrusionOk="0" h="2133" w="2489">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73"/>
            <p:cNvSpPr/>
            <p:nvPr/>
          </p:nvSpPr>
          <p:spPr>
            <a:xfrm>
              <a:off x="5189550" y="2180700"/>
              <a:ext cx="62225" cy="53350"/>
            </a:xfrm>
            <a:custGeom>
              <a:rect b="b" l="l" r="r" t="t"/>
              <a:pathLst>
                <a:path extrusionOk="0" h="2134" w="2489">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73"/>
            <p:cNvSpPr/>
            <p:nvPr/>
          </p:nvSpPr>
          <p:spPr>
            <a:xfrm>
              <a:off x="5189550" y="2256925"/>
              <a:ext cx="62425" cy="53425"/>
            </a:xfrm>
            <a:custGeom>
              <a:rect b="b" l="l" r="r" t="t"/>
              <a:pathLst>
                <a:path extrusionOk="0" h="2137" w="2497">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73"/>
            <p:cNvSpPr/>
            <p:nvPr/>
          </p:nvSpPr>
          <p:spPr>
            <a:xfrm>
              <a:off x="5189550" y="2333125"/>
              <a:ext cx="62225" cy="53350"/>
            </a:xfrm>
            <a:custGeom>
              <a:rect b="b" l="l" r="r" t="t"/>
              <a:pathLst>
                <a:path extrusionOk="0" h="2134" w="2489">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73"/>
            <p:cNvSpPr/>
            <p:nvPr/>
          </p:nvSpPr>
          <p:spPr>
            <a:xfrm>
              <a:off x="5189550" y="2409350"/>
              <a:ext cx="62225" cy="53350"/>
            </a:xfrm>
            <a:custGeom>
              <a:rect b="b" l="l" r="r" t="t"/>
              <a:pathLst>
                <a:path extrusionOk="0" h="2134"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73"/>
            <p:cNvSpPr/>
            <p:nvPr/>
          </p:nvSpPr>
          <p:spPr>
            <a:xfrm>
              <a:off x="5189550"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73"/>
            <p:cNvSpPr/>
            <p:nvPr/>
          </p:nvSpPr>
          <p:spPr>
            <a:xfrm>
              <a:off x="5189550" y="2561575"/>
              <a:ext cx="62225" cy="53425"/>
            </a:xfrm>
            <a:custGeom>
              <a:rect b="b" l="l" r="r" t="t"/>
              <a:pathLst>
                <a:path extrusionOk="0" h="2137" w="2489">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73"/>
            <p:cNvSpPr/>
            <p:nvPr/>
          </p:nvSpPr>
          <p:spPr>
            <a:xfrm>
              <a:off x="5189550" y="2714000"/>
              <a:ext cx="62225" cy="53350"/>
            </a:xfrm>
            <a:custGeom>
              <a:rect b="b" l="l" r="r" t="t"/>
              <a:pathLst>
                <a:path extrusionOk="0" h="2134" w="2489">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73"/>
            <p:cNvSpPr/>
            <p:nvPr/>
          </p:nvSpPr>
          <p:spPr>
            <a:xfrm>
              <a:off x="5189550" y="2637775"/>
              <a:ext cx="62425" cy="53450"/>
            </a:xfrm>
            <a:custGeom>
              <a:rect b="b" l="l" r="r" t="t"/>
              <a:pathLst>
                <a:path extrusionOk="0" h="2138" w="2497">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73"/>
            <p:cNvSpPr/>
            <p:nvPr/>
          </p:nvSpPr>
          <p:spPr>
            <a:xfrm>
              <a:off x="5265775" y="1342750"/>
              <a:ext cx="62200" cy="53350"/>
            </a:xfrm>
            <a:custGeom>
              <a:rect b="b" l="l" r="r" t="t"/>
              <a:pathLst>
                <a:path extrusionOk="0" h="2134" w="2488">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73"/>
            <p:cNvSpPr/>
            <p:nvPr/>
          </p:nvSpPr>
          <p:spPr>
            <a:xfrm>
              <a:off x="5265775" y="14189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73"/>
            <p:cNvSpPr/>
            <p:nvPr/>
          </p:nvSpPr>
          <p:spPr>
            <a:xfrm>
              <a:off x="5265775" y="149520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73"/>
            <p:cNvSpPr/>
            <p:nvPr/>
          </p:nvSpPr>
          <p:spPr>
            <a:xfrm>
              <a:off x="5265775" y="1571400"/>
              <a:ext cx="62200" cy="53300"/>
            </a:xfrm>
            <a:custGeom>
              <a:rect b="b" l="l" r="r" t="t"/>
              <a:pathLst>
                <a:path extrusionOk="0" h="2132" w="2488">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73"/>
            <p:cNvSpPr/>
            <p:nvPr/>
          </p:nvSpPr>
          <p:spPr>
            <a:xfrm>
              <a:off x="5265775" y="1647400"/>
              <a:ext cx="62200" cy="53450"/>
            </a:xfrm>
            <a:custGeom>
              <a:rect b="b" l="l" r="r" t="t"/>
              <a:pathLst>
                <a:path extrusionOk="0" h="2138" w="2488">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73"/>
            <p:cNvSpPr/>
            <p:nvPr/>
          </p:nvSpPr>
          <p:spPr>
            <a:xfrm>
              <a:off x="5265775" y="172362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73"/>
            <p:cNvSpPr/>
            <p:nvPr/>
          </p:nvSpPr>
          <p:spPr>
            <a:xfrm>
              <a:off x="5265775" y="179985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73"/>
            <p:cNvSpPr/>
            <p:nvPr/>
          </p:nvSpPr>
          <p:spPr>
            <a:xfrm>
              <a:off x="5265775" y="1876050"/>
              <a:ext cx="62200" cy="53300"/>
            </a:xfrm>
            <a:custGeom>
              <a:rect b="b" l="l" r="r" t="t"/>
              <a:pathLst>
                <a:path extrusionOk="0" h="2132" w="2488">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73"/>
            <p:cNvSpPr/>
            <p:nvPr/>
          </p:nvSpPr>
          <p:spPr>
            <a:xfrm>
              <a:off x="5265775" y="1952050"/>
              <a:ext cx="62200" cy="53450"/>
            </a:xfrm>
            <a:custGeom>
              <a:rect b="b" l="l" r="r" t="t"/>
              <a:pathLst>
                <a:path extrusionOk="0" h="2138" w="2488">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73"/>
            <p:cNvSpPr/>
            <p:nvPr/>
          </p:nvSpPr>
          <p:spPr>
            <a:xfrm>
              <a:off x="5265775" y="20282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73"/>
            <p:cNvSpPr/>
            <p:nvPr/>
          </p:nvSpPr>
          <p:spPr>
            <a:xfrm>
              <a:off x="5265775" y="2104500"/>
              <a:ext cx="62200" cy="53325"/>
            </a:xfrm>
            <a:custGeom>
              <a:rect b="b" l="l" r="r" t="t"/>
              <a:pathLst>
                <a:path extrusionOk="0" h="2133" w="2488">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73"/>
            <p:cNvSpPr/>
            <p:nvPr/>
          </p:nvSpPr>
          <p:spPr>
            <a:xfrm>
              <a:off x="5265775" y="2180700"/>
              <a:ext cx="62200" cy="53350"/>
            </a:xfrm>
            <a:custGeom>
              <a:rect b="b" l="l" r="r" t="t"/>
              <a:pathLst>
                <a:path extrusionOk="0" h="2134" w="2488">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73"/>
            <p:cNvSpPr/>
            <p:nvPr/>
          </p:nvSpPr>
          <p:spPr>
            <a:xfrm>
              <a:off x="5265775" y="2256925"/>
              <a:ext cx="62400" cy="53425"/>
            </a:xfrm>
            <a:custGeom>
              <a:rect b="b" l="l" r="r" t="t"/>
              <a:pathLst>
                <a:path extrusionOk="0" h="2137" w="2496">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73"/>
            <p:cNvSpPr/>
            <p:nvPr/>
          </p:nvSpPr>
          <p:spPr>
            <a:xfrm>
              <a:off x="5265775" y="2333125"/>
              <a:ext cx="62200" cy="53350"/>
            </a:xfrm>
            <a:custGeom>
              <a:rect b="b" l="l" r="r" t="t"/>
              <a:pathLst>
                <a:path extrusionOk="0" h="2134" w="2488">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73"/>
            <p:cNvSpPr/>
            <p:nvPr/>
          </p:nvSpPr>
          <p:spPr>
            <a:xfrm>
              <a:off x="5265775" y="2409350"/>
              <a:ext cx="62200" cy="53350"/>
            </a:xfrm>
            <a:custGeom>
              <a:rect b="b" l="l" r="r" t="t"/>
              <a:pathLst>
                <a:path extrusionOk="0" h="2134" w="2488">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73"/>
            <p:cNvSpPr/>
            <p:nvPr/>
          </p:nvSpPr>
          <p:spPr>
            <a:xfrm>
              <a:off x="5265775" y="2485550"/>
              <a:ext cx="62200" cy="53350"/>
            </a:xfrm>
            <a:custGeom>
              <a:rect b="b" l="l" r="r" t="t"/>
              <a:pathLst>
                <a:path extrusionOk="0" h="2134" w="2488">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73"/>
            <p:cNvSpPr/>
            <p:nvPr/>
          </p:nvSpPr>
          <p:spPr>
            <a:xfrm>
              <a:off x="5265775" y="2561575"/>
              <a:ext cx="62200" cy="53425"/>
            </a:xfrm>
            <a:custGeom>
              <a:rect b="b" l="l" r="r" t="t"/>
              <a:pathLst>
                <a:path extrusionOk="0" h="2137" w="2488">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73"/>
            <p:cNvSpPr/>
            <p:nvPr/>
          </p:nvSpPr>
          <p:spPr>
            <a:xfrm>
              <a:off x="5265775"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73"/>
            <p:cNvSpPr/>
            <p:nvPr/>
          </p:nvSpPr>
          <p:spPr>
            <a:xfrm>
              <a:off x="5341975"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73"/>
            <p:cNvSpPr/>
            <p:nvPr/>
          </p:nvSpPr>
          <p:spPr>
            <a:xfrm>
              <a:off x="5341975"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73"/>
            <p:cNvSpPr/>
            <p:nvPr/>
          </p:nvSpPr>
          <p:spPr>
            <a:xfrm>
              <a:off x="5341975" y="14952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73"/>
            <p:cNvSpPr/>
            <p:nvPr/>
          </p:nvSpPr>
          <p:spPr>
            <a:xfrm>
              <a:off x="5341975" y="1571400"/>
              <a:ext cx="62375" cy="53250"/>
            </a:xfrm>
            <a:custGeom>
              <a:rect b="b" l="l" r="r" t="t"/>
              <a:pathLst>
                <a:path extrusionOk="0" h="2130" w="2495">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73"/>
            <p:cNvSpPr/>
            <p:nvPr/>
          </p:nvSpPr>
          <p:spPr>
            <a:xfrm>
              <a:off x="5341975"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73"/>
            <p:cNvSpPr/>
            <p:nvPr/>
          </p:nvSpPr>
          <p:spPr>
            <a:xfrm>
              <a:off x="5341975"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73"/>
            <p:cNvSpPr/>
            <p:nvPr/>
          </p:nvSpPr>
          <p:spPr>
            <a:xfrm>
              <a:off x="5341975"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73"/>
            <p:cNvSpPr/>
            <p:nvPr/>
          </p:nvSpPr>
          <p:spPr>
            <a:xfrm>
              <a:off x="5341975" y="1876050"/>
              <a:ext cx="62425" cy="53275"/>
            </a:xfrm>
            <a:custGeom>
              <a:rect b="b" l="l" r="r" t="t"/>
              <a:pathLst>
                <a:path extrusionOk="0" h="2131" w="2497">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73"/>
            <p:cNvSpPr/>
            <p:nvPr/>
          </p:nvSpPr>
          <p:spPr>
            <a:xfrm>
              <a:off x="5341975"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73"/>
            <p:cNvSpPr/>
            <p:nvPr/>
          </p:nvSpPr>
          <p:spPr>
            <a:xfrm>
              <a:off x="5341975"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73"/>
            <p:cNvSpPr/>
            <p:nvPr/>
          </p:nvSpPr>
          <p:spPr>
            <a:xfrm>
              <a:off x="5341975"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73"/>
            <p:cNvSpPr/>
            <p:nvPr/>
          </p:nvSpPr>
          <p:spPr>
            <a:xfrm>
              <a:off x="5341975"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73"/>
            <p:cNvSpPr/>
            <p:nvPr/>
          </p:nvSpPr>
          <p:spPr>
            <a:xfrm>
              <a:off x="5341975" y="2256925"/>
              <a:ext cx="62575" cy="53425"/>
            </a:xfrm>
            <a:custGeom>
              <a:rect b="b" l="l" r="r" t="t"/>
              <a:pathLst>
                <a:path extrusionOk="0" h="2137" w="2503">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73"/>
            <p:cNvSpPr/>
            <p:nvPr/>
          </p:nvSpPr>
          <p:spPr>
            <a:xfrm>
              <a:off x="5341975"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73"/>
            <p:cNvSpPr/>
            <p:nvPr/>
          </p:nvSpPr>
          <p:spPr>
            <a:xfrm>
              <a:off x="5341975" y="2485550"/>
              <a:ext cx="62425" cy="53300"/>
            </a:xfrm>
            <a:custGeom>
              <a:rect b="b" l="l" r="r" t="t"/>
              <a:pathLst>
                <a:path extrusionOk="0" h="2132" w="2497">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73"/>
            <p:cNvSpPr/>
            <p:nvPr/>
          </p:nvSpPr>
          <p:spPr>
            <a:xfrm>
              <a:off x="5341975"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73"/>
            <p:cNvSpPr/>
            <p:nvPr/>
          </p:nvSpPr>
          <p:spPr>
            <a:xfrm>
              <a:off x="5341975"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73"/>
            <p:cNvSpPr/>
            <p:nvPr/>
          </p:nvSpPr>
          <p:spPr>
            <a:xfrm>
              <a:off x="5418200" y="134275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73"/>
            <p:cNvSpPr/>
            <p:nvPr/>
          </p:nvSpPr>
          <p:spPr>
            <a:xfrm>
              <a:off x="5418200"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73"/>
            <p:cNvSpPr/>
            <p:nvPr/>
          </p:nvSpPr>
          <p:spPr>
            <a:xfrm>
              <a:off x="5418200"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73"/>
            <p:cNvSpPr/>
            <p:nvPr/>
          </p:nvSpPr>
          <p:spPr>
            <a:xfrm>
              <a:off x="5418200"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73"/>
            <p:cNvSpPr/>
            <p:nvPr/>
          </p:nvSpPr>
          <p:spPr>
            <a:xfrm>
              <a:off x="5418200" y="164740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73"/>
            <p:cNvSpPr/>
            <p:nvPr/>
          </p:nvSpPr>
          <p:spPr>
            <a:xfrm>
              <a:off x="5418200"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73"/>
            <p:cNvSpPr/>
            <p:nvPr/>
          </p:nvSpPr>
          <p:spPr>
            <a:xfrm>
              <a:off x="5418200"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73"/>
            <p:cNvSpPr/>
            <p:nvPr/>
          </p:nvSpPr>
          <p:spPr>
            <a:xfrm>
              <a:off x="5418200"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73"/>
            <p:cNvSpPr/>
            <p:nvPr/>
          </p:nvSpPr>
          <p:spPr>
            <a:xfrm>
              <a:off x="5418200"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73"/>
            <p:cNvSpPr/>
            <p:nvPr/>
          </p:nvSpPr>
          <p:spPr>
            <a:xfrm>
              <a:off x="5418200"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73"/>
            <p:cNvSpPr/>
            <p:nvPr/>
          </p:nvSpPr>
          <p:spPr>
            <a:xfrm>
              <a:off x="5418200"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73"/>
            <p:cNvSpPr/>
            <p:nvPr/>
          </p:nvSpPr>
          <p:spPr>
            <a:xfrm>
              <a:off x="5418200"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73"/>
            <p:cNvSpPr/>
            <p:nvPr/>
          </p:nvSpPr>
          <p:spPr>
            <a:xfrm>
              <a:off x="5418200"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73"/>
            <p:cNvSpPr/>
            <p:nvPr/>
          </p:nvSpPr>
          <p:spPr>
            <a:xfrm>
              <a:off x="5418200"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73"/>
            <p:cNvSpPr/>
            <p:nvPr/>
          </p:nvSpPr>
          <p:spPr>
            <a:xfrm>
              <a:off x="5418200" y="2485550"/>
              <a:ext cx="62425" cy="53300"/>
            </a:xfrm>
            <a:custGeom>
              <a:rect b="b" l="l" r="r" t="t"/>
              <a:pathLst>
                <a:path extrusionOk="0" h="2132" w="2497">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73"/>
            <p:cNvSpPr/>
            <p:nvPr/>
          </p:nvSpPr>
          <p:spPr>
            <a:xfrm>
              <a:off x="5418200"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73"/>
            <p:cNvSpPr/>
            <p:nvPr/>
          </p:nvSpPr>
          <p:spPr>
            <a:xfrm>
              <a:off x="5418200"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73"/>
            <p:cNvSpPr/>
            <p:nvPr/>
          </p:nvSpPr>
          <p:spPr>
            <a:xfrm>
              <a:off x="5418200"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73"/>
            <p:cNvSpPr/>
            <p:nvPr/>
          </p:nvSpPr>
          <p:spPr>
            <a:xfrm>
              <a:off x="5494400" y="1266550"/>
              <a:ext cx="62225" cy="53450"/>
            </a:xfrm>
            <a:custGeom>
              <a:rect b="b" l="l" r="r" t="t"/>
              <a:pathLst>
                <a:path extrusionOk="0" h="2138" w="2489">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73"/>
            <p:cNvSpPr/>
            <p:nvPr/>
          </p:nvSpPr>
          <p:spPr>
            <a:xfrm>
              <a:off x="5494400"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73"/>
            <p:cNvSpPr/>
            <p:nvPr/>
          </p:nvSpPr>
          <p:spPr>
            <a:xfrm>
              <a:off x="54944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73"/>
            <p:cNvSpPr/>
            <p:nvPr/>
          </p:nvSpPr>
          <p:spPr>
            <a:xfrm>
              <a:off x="54944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73"/>
            <p:cNvSpPr/>
            <p:nvPr/>
          </p:nvSpPr>
          <p:spPr>
            <a:xfrm>
              <a:off x="5494400" y="1571400"/>
              <a:ext cx="62225" cy="53250"/>
            </a:xfrm>
            <a:custGeom>
              <a:rect b="b" l="l" r="r" t="t"/>
              <a:pathLst>
                <a:path extrusionOk="0" h="2130" w="2489">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73"/>
            <p:cNvSpPr/>
            <p:nvPr/>
          </p:nvSpPr>
          <p:spPr>
            <a:xfrm>
              <a:off x="63323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73"/>
            <p:cNvSpPr/>
            <p:nvPr/>
          </p:nvSpPr>
          <p:spPr>
            <a:xfrm>
              <a:off x="63323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73"/>
            <p:cNvSpPr/>
            <p:nvPr/>
          </p:nvSpPr>
          <p:spPr>
            <a:xfrm>
              <a:off x="6408350" y="1418975"/>
              <a:ext cx="62425" cy="53350"/>
            </a:xfrm>
            <a:custGeom>
              <a:rect b="b" l="l" r="r" t="t"/>
              <a:pathLst>
                <a:path extrusionOk="0" h="2134" w="2497">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73"/>
            <p:cNvSpPr/>
            <p:nvPr/>
          </p:nvSpPr>
          <p:spPr>
            <a:xfrm>
              <a:off x="6408350" y="14952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73"/>
            <p:cNvSpPr/>
            <p:nvPr/>
          </p:nvSpPr>
          <p:spPr>
            <a:xfrm>
              <a:off x="6484575" y="1342750"/>
              <a:ext cx="62425" cy="53450"/>
            </a:xfrm>
            <a:custGeom>
              <a:rect b="b" l="l" r="r" t="t"/>
              <a:pathLst>
                <a:path extrusionOk="0" h="2138" w="2497">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73"/>
            <p:cNvSpPr/>
            <p:nvPr/>
          </p:nvSpPr>
          <p:spPr>
            <a:xfrm>
              <a:off x="6484575" y="1418975"/>
              <a:ext cx="62425" cy="53350"/>
            </a:xfrm>
            <a:custGeom>
              <a:rect b="b" l="l" r="r" t="t"/>
              <a:pathLst>
                <a:path extrusionOk="0" h="2134" w="2497">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73"/>
            <p:cNvSpPr/>
            <p:nvPr/>
          </p:nvSpPr>
          <p:spPr>
            <a:xfrm>
              <a:off x="6484575" y="1495200"/>
              <a:ext cx="62425" cy="53325"/>
            </a:xfrm>
            <a:custGeom>
              <a:rect b="b" l="l" r="r" t="t"/>
              <a:pathLst>
                <a:path extrusionOk="0" h="2133"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73"/>
            <p:cNvSpPr/>
            <p:nvPr/>
          </p:nvSpPr>
          <p:spPr>
            <a:xfrm>
              <a:off x="65608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73"/>
            <p:cNvSpPr/>
            <p:nvPr/>
          </p:nvSpPr>
          <p:spPr>
            <a:xfrm>
              <a:off x="65608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73"/>
            <p:cNvSpPr/>
            <p:nvPr/>
          </p:nvSpPr>
          <p:spPr>
            <a:xfrm>
              <a:off x="663700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73"/>
            <p:cNvSpPr/>
            <p:nvPr/>
          </p:nvSpPr>
          <p:spPr>
            <a:xfrm>
              <a:off x="7094075" y="14952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73"/>
            <p:cNvSpPr/>
            <p:nvPr/>
          </p:nvSpPr>
          <p:spPr>
            <a:xfrm>
              <a:off x="671322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73"/>
            <p:cNvSpPr/>
            <p:nvPr/>
          </p:nvSpPr>
          <p:spPr>
            <a:xfrm>
              <a:off x="678922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73"/>
            <p:cNvSpPr/>
            <p:nvPr/>
          </p:nvSpPr>
          <p:spPr>
            <a:xfrm>
              <a:off x="686565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73"/>
            <p:cNvSpPr/>
            <p:nvPr/>
          </p:nvSpPr>
          <p:spPr>
            <a:xfrm>
              <a:off x="701787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73"/>
            <p:cNvSpPr/>
            <p:nvPr/>
          </p:nvSpPr>
          <p:spPr>
            <a:xfrm>
              <a:off x="69418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73"/>
            <p:cNvSpPr/>
            <p:nvPr/>
          </p:nvSpPr>
          <p:spPr>
            <a:xfrm>
              <a:off x="68656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73"/>
            <p:cNvSpPr/>
            <p:nvPr/>
          </p:nvSpPr>
          <p:spPr>
            <a:xfrm>
              <a:off x="678922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73"/>
            <p:cNvSpPr/>
            <p:nvPr/>
          </p:nvSpPr>
          <p:spPr>
            <a:xfrm>
              <a:off x="671322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73"/>
            <p:cNvSpPr/>
            <p:nvPr/>
          </p:nvSpPr>
          <p:spPr>
            <a:xfrm>
              <a:off x="6637000" y="1495200"/>
              <a:ext cx="62225" cy="53325"/>
            </a:xfrm>
            <a:custGeom>
              <a:rect b="b" l="l" r="r" t="t"/>
              <a:pathLst>
                <a:path extrusionOk="0" h="2133" w="2489">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73"/>
            <p:cNvSpPr/>
            <p:nvPr/>
          </p:nvSpPr>
          <p:spPr>
            <a:xfrm>
              <a:off x="6637000" y="1571400"/>
              <a:ext cx="62225" cy="53250"/>
            </a:xfrm>
            <a:custGeom>
              <a:rect b="b" l="l" r="r" t="t"/>
              <a:pathLst>
                <a:path extrusionOk="0" h="2130" w="2489">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73"/>
            <p:cNvSpPr/>
            <p:nvPr/>
          </p:nvSpPr>
          <p:spPr>
            <a:xfrm>
              <a:off x="65608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73"/>
            <p:cNvSpPr/>
            <p:nvPr/>
          </p:nvSpPr>
          <p:spPr>
            <a:xfrm>
              <a:off x="6484575" y="1571400"/>
              <a:ext cx="62425" cy="53250"/>
            </a:xfrm>
            <a:custGeom>
              <a:rect b="b" l="l" r="r" t="t"/>
              <a:pathLst>
                <a:path extrusionOk="0" h="2130" w="2497">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73"/>
            <p:cNvSpPr/>
            <p:nvPr/>
          </p:nvSpPr>
          <p:spPr>
            <a:xfrm>
              <a:off x="6408350" y="1571400"/>
              <a:ext cx="62425" cy="53250"/>
            </a:xfrm>
            <a:custGeom>
              <a:rect b="b" l="l" r="r" t="t"/>
              <a:pathLst>
                <a:path extrusionOk="0" h="2130" w="2497">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73"/>
            <p:cNvSpPr/>
            <p:nvPr/>
          </p:nvSpPr>
          <p:spPr>
            <a:xfrm>
              <a:off x="63323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73"/>
            <p:cNvSpPr/>
            <p:nvPr/>
          </p:nvSpPr>
          <p:spPr>
            <a:xfrm>
              <a:off x="587527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73"/>
            <p:cNvSpPr/>
            <p:nvPr/>
          </p:nvSpPr>
          <p:spPr>
            <a:xfrm>
              <a:off x="587527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73"/>
            <p:cNvSpPr/>
            <p:nvPr/>
          </p:nvSpPr>
          <p:spPr>
            <a:xfrm>
              <a:off x="59514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73"/>
            <p:cNvSpPr/>
            <p:nvPr/>
          </p:nvSpPr>
          <p:spPr>
            <a:xfrm>
              <a:off x="59514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73"/>
            <p:cNvSpPr/>
            <p:nvPr/>
          </p:nvSpPr>
          <p:spPr>
            <a:xfrm>
              <a:off x="59514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73"/>
            <p:cNvSpPr/>
            <p:nvPr/>
          </p:nvSpPr>
          <p:spPr>
            <a:xfrm>
              <a:off x="595147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73"/>
            <p:cNvSpPr/>
            <p:nvPr/>
          </p:nvSpPr>
          <p:spPr>
            <a:xfrm>
              <a:off x="595147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73"/>
            <p:cNvSpPr/>
            <p:nvPr/>
          </p:nvSpPr>
          <p:spPr>
            <a:xfrm>
              <a:off x="595147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73"/>
            <p:cNvSpPr/>
            <p:nvPr/>
          </p:nvSpPr>
          <p:spPr>
            <a:xfrm>
              <a:off x="5951475"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73"/>
            <p:cNvSpPr/>
            <p:nvPr/>
          </p:nvSpPr>
          <p:spPr>
            <a:xfrm>
              <a:off x="595147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73"/>
            <p:cNvSpPr/>
            <p:nvPr/>
          </p:nvSpPr>
          <p:spPr>
            <a:xfrm>
              <a:off x="595147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73"/>
            <p:cNvSpPr/>
            <p:nvPr/>
          </p:nvSpPr>
          <p:spPr>
            <a:xfrm>
              <a:off x="6027500" y="141897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73"/>
            <p:cNvSpPr/>
            <p:nvPr/>
          </p:nvSpPr>
          <p:spPr>
            <a:xfrm>
              <a:off x="6027500" y="14952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73"/>
            <p:cNvSpPr/>
            <p:nvPr/>
          </p:nvSpPr>
          <p:spPr>
            <a:xfrm>
              <a:off x="6027500" y="1571400"/>
              <a:ext cx="62425" cy="53250"/>
            </a:xfrm>
            <a:custGeom>
              <a:rect b="b" l="l" r="r" t="t"/>
              <a:pathLst>
                <a:path extrusionOk="0" h="2130" w="2497">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73"/>
            <p:cNvSpPr/>
            <p:nvPr/>
          </p:nvSpPr>
          <p:spPr>
            <a:xfrm>
              <a:off x="6027500" y="164740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73"/>
            <p:cNvSpPr/>
            <p:nvPr/>
          </p:nvSpPr>
          <p:spPr>
            <a:xfrm>
              <a:off x="6027500" y="172362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73"/>
            <p:cNvSpPr/>
            <p:nvPr/>
          </p:nvSpPr>
          <p:spPr>
            <a:xfrm>
              <a:off x="6027500" y="179985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73"/>
            <p:cNvSpPr/>
            <p:nvPr/>
          </p:nvSpPr>
          <p:spPr>
            <a:xfrm>
              <a:off x="6027500" y="1876050"/>
              <a:ext cx="62425" cy="53350"/>
            </a:xfrm>
            <a:custGeom>
              <a:rect b="b" l="l" r="r" t="t"/>
              <a:pathLst>
                <a:path extrusionOk="0" h="2134" w="2497">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73"/>
            <p:cNvSpPr/>
            <p:nvPr/>
          </p:nvSpPr>
          <p:spPr>
            <a:xfrm>
              <a:off x="6027500" y="1952050"/>
              <a:ext cx="62425" cy="53450"/>
            </a:xfrm>
            <a:custGeom>
              <a:rect b="b" l="l" r="r" t="t"/>
              <a:pathLst>
                <a:path extrusionOk="0" h="2138" w="2497">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73"/>
            <p:cNvSpPr/>
            <p:nvPr/>
          </p:nvSpPr>
          <p:spPr>
            <a:xfrm>
              <a:off x="6103700"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73"/>
            <p:cNvSpPr/>
            <p:nvPr/>
          </p:nvSpPr>
          <p:spPr>
            <a:xfrm>
              <a:off x="6103700" y="14952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73"/>
            <p:cNvSpPr/>
            <p:nvPr/>
          </p:nvSpPr>
          <p:spPr>
            <a:xfrm>
              <a:off x="6103700"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73"/>
            <p:cNvSpPr/>
            <p:nvPr/>
          </p:nvSpPr>
          <p:spPr>
            <a:xfrm>
              <a:off x="6103700"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73"/>
            <p:cNvSpPr/>
            <p:nvPr/>
          </p:nvSpPr>
          <p:spPr>
            <a:xfrm>
              <a:off x="6103700" y="172362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73"/>
            <p:cNvSpPr/>
            <p:nvPr/>
          </p:nvSpPr>
          <p:spPr>
            <a:xfrm>
              <a:off x="6103700" y="17998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73"/>
            <p:cNvSpPr/>
            <p:nvPr/>
          </p:nvSpPr>
          <p:spPr>
            <a:xfrm>
              <a:off x="6103700" y="1876050"/>
              <a:ext cx="62425" cy="53275"/>
            </a:xfrm>
            <a:custGeom>
              <a:rect b="b" l="l" r="r" t="t"/>
              <a:pathLst>
                <a:path extrusionOk="0" h="2131" w="2497">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73"/>
            <p:cNvSpPr/>
            <p:nvPr/>
          </p:nvSpPr>
          <p:spPr>
            <a:xfrm>
              <a:off x="6103700"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73"/>
            <p:cNvSpPr/>
            <p:nvPr/>
          </p:nvSpPr>
          <p:spPr>
            <a:xfrm>
              <a:off x="61799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73"/>
            <p:cNvSpPr/>
            <p:nvPr/>
          </p:nvSpPr>
          <p:spPr>
            <a:xfrm>
              <a:off x="61799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73"/>
            <p:cNvSpPr/>
            <p:nvPr/>
          </p:nvSpPr>
          <p:spPr>
            <a:xfrm>
              <a:off x="61799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73"/>
            <p:cNvSpPr/>
            <p:nvPr/>
          </p:nvSpPr>
          <p:spPr>
            <a:xfrm>
              <a:off x="6256150" y="141897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73"/>
            <p:cNvSpPr/>
            <p:nvPr/>
          </p:nvSpPr>
          <p:spPr>
            <a:xfrm>
              <a:off x="6256150" y="149520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73"/>
            <p:cNvSpPr/>
            <p:nvPr/>
          </p:nvSpPr>
          <p:spPr>
            <a:xfrm>
              <a:off x="6256150" y="1571400"/>
              <a:ext cx="62200" cy="53250"/>
            </a:xfrm>
            <a:custGeom>
              <a:rect b="b" l="l" r="r" t="t"/>
              <a:pathLst>
                <a:path extrusionOk="0" h="2130" w="2488">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73"/>
            <p:cNvSpPr/>
            <p:nvPr/>
          </p:nvSpPr>
          <p:spPr>
            <a:xfrm>
              <a:off x="625615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73"/>
            <p:cNvSpPr/>
            <p:nvPr/>
          </p:nvSpPr>
          <p:spPr>
            <a:xfrm>
              <a:off x="61799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73"/>
            <p:cNvSpPr/>
            <p:nvPr/>
          </p:nvSpPr>
          <p:spPr>
            <a:xfrm>
              <a:off x="61799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73"/>
            <p:cNvSpPr/>
            <p:nvPr/>
          </p:nvSpPr>
          <p:spPr>
            <a:xfrm>
              <a:off x="617992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73"/>
            <p:cNvSpPr/>
            <p:nvPr/>
          </p:nvSpPr>
          <p:spPr>
            <a:xfrm>
              <a:off x="61799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73"/>
            <p:cNvSpPr/>
            <p:nvPr/>
          </p:nvSpPr>
          <p:spPr>
            <a:xfrm>
              <a:off x="61799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73"/>
            <p:cNvSpPr/>
            <p:nvPr/>
          </p:nvSpPr>
          <p:spPr>
            <a:xfrm>
              <a:off x="61799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73"/>
            <p:cNvSpPr/>
            <p:nvPr/>
          </p:nvSpPr>
          <p:spPr>
            <a:xfrm>
              <a:off x="6103700"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73"/>
            <p:cNvSpPr/>
            <p:nvPr/>
          </p:nvSpPr>
          <p:spPr>
            <a:xfrm>
              <a:off x="6027500" y="2028275"/>
              <a:ext cx="62425" cy="53450"/>
            </a:xfrm>
            <a:custGeom>
              <a:rect b="b" l="l" r="r" t="t"/>
              <a:pathLst>
                <a:path extrusionOk="0" h="2138" w="2497">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73"/>
            <p:cNvSpPr/>
            <p:nvPr/>
          </p:nvSpPr>
          <p:spPr>
            <a:xfrm>
              <a:off x="6027500" y="21045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73"/>
            <p:cNvSpPr/>
            <p:nvPr/>
          </p:nvSpPr>
          <p:spPr>
            <a:xfrm>
              <a:off x="595147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73"/>
            <p:cNvSpPr/>
            <p:nvPr/>
          </p:nvSpPr>
          <p:spPr>
            <a:xfrm>
              <a:off x="5494400" y="164740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73"/>
            <p:cNvSpPr/>
            <p:nvPr/>
          </p:nvSpPr>
          <p:spPr>
            <a:xfrm>
              <a:off x="54944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73"/>
            <p:cNvSpPr/>
            <p:nvPr/>
          </p:nvSpPr>
          <p:spPr>
            <a:xfrm>
              <a:off x="54944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73"/>
            <p:cNvSpPr/>
            <p:nvPr/>
          </p:nvSpPr>
          <p:spPr>
            <a:xfrm>
              <a:off x="5494400" y="1876050"/>
              <a:ext cx="62225" cy="53300"/>
            </a:xfrm>
            <a:custGeom>
              <a:rect b="b" l="l" r="r" t="t"/>
              <a:pathLst>
                <a:path extrusionOk="0" h="2132" w="2489">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73"/>
            <p:cNvSpPr/>
            <p:nvPr/>
          </p:nvSpPr>
          <p:spPr>
            <a:xfrm>
              <a:off x="5494400" y="1952050"/>
              <a:ext cx="62225" cy="53450"/>
            </a:xfrm>
            <a:custGeom>
              <a:rect b="b" l="l" r="r" t="t"/>
              <a:pathLst>
                <a:path extrusionOk="0" h="2138" w="2489">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73"/>
            <p:cNvSpPr/>
            <p:nvPr/>
          </p:nvSpPr>
          <p:spPr>
            <a:xfrm>
              <a:off x="5494400"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73"/>
            <p:cNvSpPr/>
            <p:nvPr/>
          </p:nvSpPr>
          <p:spPr>
            <a:xfrm>
              <a:off x="54944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73"/>
            <p:cNvSpPr/>
            <p:nvPr/>
          </p:nvSpPr>
          <p:spPr>
            <a:xfrm>
              <a:off x="54944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73"/>
            <p:cNvSpPr/>
            <p:nvPr/>
          </p:nvSpPr>
          <p:spPr>
            <a:xfrm>
              <a:off x="54944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73"/>
            <p:cNvSpPr/>
            <p:nvPr/>
          </p:nvSpPr>
          <p:spPr>
            <a:xfrm>
              <a:off x="5494400"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73"/>
            <p:cNvSpPr/>
            <p:nvPr/>
          </p:nvSpPr>
          <p:spPr>
            <a:xfrm>
              <a:off x="54944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73"/>
            <p:cNvSpPr/>
            <p:nvPr/>
          </p:nvSpPr>
          <p:spPr>
            <a:xfrm>
              <a:off x="5494400" y="2561575"/>
              <a:ext cx="62225" cy="53425"/>
            </a:xfrm>
            <a:custGeom>
              <a:rect b="b" l="l" r="r" t="t"/>
              <a:pathLst>
                <a:path extrusionOk="0" h="2137" w="2489">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73"/>
            <p:cNvSpPr/>
            <p:nvPr/>
          </p:nvSpPr>
          <p:spPr>
            <a:xfrm>
              <a:off x="5494400" y="2637775"/>
              <a:ext cx="62225" cy="53450"/>
            </a:xfrm>
            <a:custGeom>
              <a:rect b="b" l="l" r="r" t="t"/>
              <a:pathLst>
                <a:path extrusionOk="0" h="2138" w="2489">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73"/>
            <p:cNvSpPr/>
            <p:nvPr/>
          </p:nvSpPr>
          <p:spPr>
            <a:xfrm>
              <a:off x="549440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73"/>
            <p:cNvSpPr/>
            <p:nvPr/>
          </p:nvSpPr>
          <p:spPr>
            <a:xfrm>
              <a:off x="549440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73"/>
            <p:cNvSpPr/>
            <p:nvPr/>
          </p:nvSpPr>
          <p:spPr>
            <a:xfrm>
              <a:off x="5570625" y="1266550"/>
              <a:ext cx="62200" cy="53450"/>
            </a:xfrm>
            <a:custGeom>
              <a:rect b="b" l="l" r="r" t="t"/>
              <a:pathLst>
                <a:path extrusionOk="0" h="2138" w="2488">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73"/>
            <p:cNvSpPr/>
            <p:nvPr/>
          </p:nvSpPr>
          <p:spPr>
            <a:xfrm>
              <a:off x="5570625" y="134275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73"/>
            <p:cNvSpPr/>
            <p:nvPr/>
          </p:nvSpPr>
          <p:spPr>
            <a:xfrm>
              <a:off x="5570625" y="141897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73"/>
            <p:cNvSpPr/>
            <p:nvPr/>
          </p:nvSpPr>
          <p:spPr>
            <a:xfrm>
              <a:off x="5570625" y="1495200"/>
              <a:ext cx="62200" cy="53325"/>
            </a:xfrm>
            <a:custGeom>
              <a:rect b="b" l="l" r="r" t="t"/>
              <a:pathLst>
                <a:path extrusionOk="0" h="2133" w="2488">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73"/>
            <p:cNvSpPr/>
            <p:nvPr/>
          </p:nvSpPr>
          <p:spPr>
            <a:xfrm>
              <a:off x="5570625" y="1571400"/>
              <a:ext cx="62200" cy="53250"/>
            </a:xfrm>
            <a:custGeom>
              <a:rect b="b" l="l" r="r" t="t"/>
              <a:pathLst>
                <a:path extrusionOk="0" h="2130" w="2488">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73"/>
            <p:cNvSpPr/>
            <p:nvPr/>
          </p:nvSpPr>
          <p:spPr>
            <a:xfrm>
              <a:off x="5570625" y="164740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73"/>
            <p:cNvSpPr/>
            <p:nvPr/>
          </p:nvSpPr>
          <p:spPr>
            <a:xfrm>
              <a:off x="5570625"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73"/>
            <p:cNvSpPr/>
            <p:nvPr/>
          </p:nvSpPr>
          <p:spPr>
            <a:xfrm>
              <a:off x="5570625"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73"/>
            <p:cNvSpPr/>
            <p:nvPr/>
          </p:nvSpPr>
          <p:spPr>
            <a:xfrm>
              <a:off x="5570625" y="187605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73"/>
            <p:cNvSpPr/>
            <p:nvPr/>
          </p:nvSpPr>
          <p:spPr>
            <a:xfrm>
              <a:off x="5570625" y="1952050"/>
              <a:ext cx="62200" cy="53450"/>
            </a:xfrm>
            <a:custGeom>
              <a:rect b="b" l="l" r="r" t="t"/>
              <a:pathLst>
                <a:path extrusionOk="0" h="2138" w="2488">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73"/>
            <p:cNvSpPr/>
            <p:nvPr/>
          </p:nvSpPr>
          <p:spPr>
            <a:xfrm>
              <a:off x="5570625" y="2028275"/>
              <a:ext cx="62200" cy="53450"/>
            </a:xfrm>
            <a:custGeom>
              <a:rect b="b" l="l" r="r" t="t"/>
              <a:pathLst>
                <a:path extrusionOk="0" h="2138" w="2488">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73"/>
            <p:cNvSpPr/>
            <p:nvPr/>
          </p:nvSpPr>
          <p:spPr>
            <a:xfrm>
              <a:off x="5570625"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73"/>
            <p:cNvSpPr/>
            <p:nvPr/>
          </p:nvSpPr>
          <p:spPr>
            <a:xfrm>
              <a:off x="5570625" y="218070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73"/>
            <p:cNvSpPr/>
            <p:nvPr/>
          </p:nvSpPr>
          <p:spPr>
            <a:xfrm>
              <a:off x="5570625" y="2256925"/>
              <a:ext cx="62425" cy="53425"/>
            </a:xfrm>
            <a:custGeom>
              <a:rect b="b" l="l" r="r" t="t"/>
              <a:pathLst>
                <a:path extrusionOk="0" h="2137" w="2497">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73"/>
            <p:cNvSpPr/>
            <p:nvPr/>
          </p:nvSpPr>
          <p:spPr>
            <a:xfrm>
              <a:off x="5570625" y="2333125"/>
              <a:ext cx="62200" cy="53450"/>
            </a:xfrm>
            <a:custGeom>
              <a:rect b="b" l="l" r="r" t="t"/>
              <a:pathLst>
                <a:path extrusionOk="0" h="2138" w="2488">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73"/>
            <p:cNvSpPr/>
            <p:nvPr/>
          </p:nvSpPr>
          <p:spPr>
            <a:xfrm>
              <a:off x="5570625" y="2485550"/>
              <a:ext cx="62200" cy="53300"/>
            </a:xfrm>
            <a:custGeom>
              <a:rect b="b" l="l" r="r" t="t"/>
              <a:pathLst>
                <a:path extrusionOk="0" h="2132" w="2488">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73"/>
            <p:cNvSpPr/>
            <p:nvPr/>
          </p:nvSpPr>
          <p:spPr>
            <a:xfrm>
              <a:off x="5570625" y="2561575"/>
              <a:ext cx="62200" cy="53425"/>
            </a:xfrm>
            <a:custGeom>
              <a:rect b="b" l="l" r="r" t="t"/>
              <a:pathLst>
                <a:path extrusionOk="0" h="2137" w="2488">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73"/>
            <p:cNvSpPr/>
            <p:nvPr/>
          </p:nvSpPr>
          <p:spPr>
            <a:xfrm>
              <a:off x="55706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73"/>
            <p:cNvSpPr/>
            <p:nvPr/>
          </p:nvSpPr>
          <p:spPr>
            <a:xfrm>
              <a:off x="5570625" y="2866425"/>
              <a:ext cx="62200" cy="53275"/>
            </a:xfrm>
            <a:custGeom>
              <a:rect b="b" l="l" r="r" t="t"/>
              <a:pathLst>
                <a:path extrusionOk="0" h="2131" w="2488">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73"/>
            <p:cNvSpPr/>
            <p:nvPr/>
          </p:nvSpPr>
          <p:spPr>
            <a:xfrm>
              <a:off x="5570625" y="2790200"/>
              <a:ext cx="62200" cy="53350"/>
            </a:xfrm>
            <a:custGeom>
              <a:rect b="b" l="l" r="r" t="t"/>
              <a:pathLst>
                <a:path extrusionOk="0" h="2134" w="2488">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73"/>
            <p:cNvSpPr/>
            <p:nvPr/>
          </p:nvSpPr>
          <p:spPr>
            <a:xfrm>
              <a:off x="5570625"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73"/>
            <p:cNvSpPr/>
            <p:nvPr/>
          </p:nvSpPr>
          <p:spPr>
            <a:xfrm>
              <a:off x="56468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73"/>
            <p:cNvSpPr/>
            <p:nvPr/>
          </p:nvSpPr>
          <p:spPr>
            <a:xfrm>
              <a:off x="56468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73"/>
            <p:cNvSpPr/>
            <p:nvPr/>
          </p:nvSpPr>
          <p:spPr>
            <a:xfrm>
              <a:off x="56468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73"/>
            <p:cNvSpPr/>
            <p:nvPr/>
          </p:nvSpPr>
          <p:spPr>
            <a:xfrm>
              <a:off x="564682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73"/>
            <p:cNvSpPr/>
            <p:nvPr/>
          </p:nvSpPr>
          <p:spPr>
            <a:xfrm>
              <a:off x="56468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73"/>
            <p:cNvSpPr/>
            <p:nvPr/>
          </p:nvSpPr>
          <p:spPr>
            <a:xfrm>
              <a:off x="56468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73"/>
            <p:cNvSpPr/>
            <p:nvPr/>
          </p:nvSpPr>
          <p:spPr>
            <a:xfrm>
              <a:off x="5646825" y="1876050"/>
              <a:ext cx="62225" cy="53350"/>
            </a:xfrm>
            <a:custGeom>
              <a:rect b="b" l="l" r="r" t="t"/>
              <a:pathLst>
                <a:path extrusionOk="0" h="2134" w="2489">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73"/>
            <p:cNvSpPr/>
            <p:nvPr/>
          </p:nvSpPr>
          <p:spPr>
            <a:xfrm>
              <a:off x="56468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73"/>
            <p:cNvSpPr/>
            <p:nvPr/>
          </p:nvSpPr>
          <p:spPr>
            <a:xfrm>
              <a:off x="56468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73"/>
            <p:cNvSpPr/>
            <p:nvPr/>
          </p:nvSpPr>
          <p:spPr>
            <a:xfrm>
              <a:off x="56468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73"/>
            <p:cNvSpPr/>
            <p:nvPr/>
          </p:nvSpPr>
          <p:spPr>
            <a:xfrm>
              <a:off x="56468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73"/>
            <p:cNvSpPr/>
            <p:nvPr/>
          </p:nvSpPr>
          <p:spPr>
            <a:xfrm>
              <a:off x="5646825"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73"/>
            <p:cNvSpPr/>
            <p:nvPr/>
          </p:nvSpPr>
          <p:spPr>
            <a:xfrm>
              <a:off x="56468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73"/>
            <p:cNvSpPr/>
            <p:nvPr/>
          </p:nvSpPr>
          <p:spPr>
            <a:xfrm>
              <a:off x="5646825" y="2485550"/>
              <a:ext cx="62225" cy="53300"/>
            </a:xfrm>
            <a:custGeom>
              <a:rect b="b" l="l" r="r" t="t"/>
              <a:pathLst>
                <a:path extrusionOk="0" h="2132" w="2489">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73"/>
            <p:cNvSpPr/>
            <p:nvPr/>
          </p:nvSpPr>
          <p:spPr>
            <a:xfrm>
              <a:off x="56468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73"/>
            <p:cNvSpPr/>
            <p:nvPr/>
          </p:nvSpPr>
          <p:spPr>
            <a:xfrm>
              <a:off x="56468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73"/>
            <p:cNvSpPr/>
            <p:nvPr/>
          </p:nvSpPr>
          <p:spPr>
            <a:xfrm>
              <a:off x="5646825" y="2637775"/>
              <a:ext cx="62225" cy="53450"/>
            </a:xfrm>
            <a:custGeom>
              <a:rect b="b" l="l" r="r" t="t"/>
              <a:pathLst>
                <a:path extrusionOk="0" h="2138" w="2489">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73"/>
            <p:cNvSpPr/>
            <p:nvPr/>
          </p:nvSpPr>
          <p:spPr>
            <a:xfrm>
              <a:off x="5723050"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73"/>
            <p:cNvSpPr/>
            <p:nvPr/>
          </p:nvSpPr>
          <p:spPr>
            <a:xfrm>
              <a:off x="5723050"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73"/>
            <p:cNvSpPr/>
            <p:nvPr/>
          </p:nvSpPr>
          <p:spPr>
            <a:xfrm>
              <a:off x="5723050" y="1571400"/>
              <a:ext cx="62150" cy="53250"/>
            </a:xfrm>
            <a:custGeom>
              <a:rect b="b" l="l" r="r" t="t"/>
              <a:pathLst>
                <a:path extrusionOk="0" h="2130" w="2486">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73"/>
            <p:cNvSpPr/>
            <p:nvPr/>
          </p:nvSpPr>
          <p:spPr>
            <a:xfrm>
              <a:off x="5723050"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73"/>
            <p:cNvSpPr/>
            <p:nvPr/>
          </p:nvSpPr>
          <p:spPr>
            <a:xfrm>
              <a:off x="5723050" y="17236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73"/>
            <p:cNvSpPr/>
            <p:nvPr/>
          </p:nvSpPr>
          <p:spPr>
            <a:xfrm>
              <a:off x="5723050" y="17998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73"/>
            <p:cNvSpPr/>
            <p:nvPr/>
          </p:nvSpPr>
          <p:spPr>
            <a:xfrm>
              <a:off x="5723050"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73"/>
            <p:cNvSpPr/>
            <p:nvPr/>
          </p:nvSpPr>
          <p:spPr>
            <a:xfrm>
              <a:off x="5723050"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73"/>
            <p:cNvSpPr/>
            <p:nvPr/>
          </p:nvSpPr>
          <p:spPr>
            <a:xfrm>
              <a:off x="5723050"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73"/>
            <p:cNvSpPr/>
            <p:nvPr/>
          </p:nvSpPr>
          <p:spPr>
            <a:xfrm>
              <a:off x="5723050"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73"/>
            <p:cNvSpPr/>
            <p:nvPr/>
          </p:nvSpPr>
          <p:spPr>
            <a:xfrm>
              <a:off x="5723050"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73"/>
            <p:cNvSpPr/>
            <p:nvPr/>
          </p:nvSpPr>
          <p:spPr>
            <a:xfrm>
              <a:off x="57230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73"/>
            <p:cNvSpPr/>
            <p:nvPr/>
          </p:nvSpPr>
          <p:spPr>
            <a:xfrm>
              <a:off x="5723050"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73"/>
            <p:cNvSpPr/>
            <p:nvPr/>
          </p:nvSpPr>
          <p:spPr>
            <a:xfrm>
              <a:off x="5722850" y="2485550"/>
              <a:ext cx="62425" cy="53300"/>
            </a:xfrm>
            <a:custGeom>
              <a:rect b="b" l="l" r="r" t="t"/>
              <a:pathLst>
                <a:path extrusionOk="0" h="2132" w="2497">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73"/>
            <p:cNvSpPr/>
            <p:nvPr/>
          </p:nvSpPr>
          <p:spPr>
            <a:xfrm>
              <a:off x="5723050"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73"/>
            <p:cNvSpPr/>
            <p:nvPr/>
          </p:nvSpPr>
          <p:spPr>
            <a:xfrm>
              <a:off x="5722850" y="2637775"/>
              <a:ext cx="62425" cy="53450"/>
            </a:xfrm>
            <a:custGeom>
              <a:rect b="b" l="l" r="r" t="t"/>
              <a:pathLst>
                <a:path extrusionOk="0" h="2138" w="2497">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73"/>
            <p:cNvSpPr/>
            <p:nvPr/>
          </p:nvSpPr>
          <p:spPr>
            <a:xfrm>
              <a:off x="5799275" y="141897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73"/>
            <p:cNvSpPr/>
            <p:nvPr/>
          </p:nvSpPr>
          <p:spPr>
            <a:xfrm>
              <a:off x="5799275" y="149520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73"/>
            <p:cNvSpPr/>
            <p:nvPr/>
          </p:nvSpPr>
          <p:spPr>
            <a:xfrm>
              <a:off x="5799275" y="1571400"/>
              <a:ext cx="62150" cy="53275"/>
            </a:xfrm>
            <a:custGeom>
              <a:rect b="b" l="l" r="r" t="t"/>
              <a:pathLst>
                <a:path extrusionOk="0" h="2131" w="2486">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73"/>
            <p:cNvSpPr/>
            <p:nvPr/>
          </p:nvSpPr>
          <p:spPr>
            <a:xfrm>
              <a:off x="5799275" y="164740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73"/>
            <p:cNvSpPr/>
            <p:nvPr/>
          </p:nvSpPr>
          <p:spPr>
            <a:xfrm>
              <a:off x="5799275" y="172362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73"/>
            <p:cNvSpPr/>
            <p:nvPr/>
          </p:nvSpPr>
          <p:spPr>
            <a:xfrm>
              <a:off x="5799275" y="1799825"/>
              <a:ext cx="62150" cy="53300"/>
            </a:xfrm>
            <a:custGeom>
              <a:rect b="b" l="l" r="r" t="t"/>
              <a:pathLst>
                <a:path extrusionOk="0" h="2132" w="2486">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73"/>
            <p:cNvSpPr/>
            <p:nvPr/>
          </p:nvSpPr>
          <p:spPr>
            <a:xfrm>
              <a:off x="5799275" y="187605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73"/>
            <p:cNvSpPr/>
            <p:nvPr/>
          </p:nvSpPr>
          <p:spPr>
            <a:xfrm>
              <a:off x="5799275" y="1952050"/>
              <a:ext cx="62200" cy="53500"/>
            </a:xfrm>
            <a:custGeom>
              <a:rect b="b" l="l" r="r" t="t"/>
              <a:pathLst>
                <a:path extrusionOk="0" h="2140" w="2488">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73"/>
            <p:cNvSpPr/>
            <p:nvPr/>
          </p:nvSpPr>
          <p:spPr>
            <a:xfrm>
              <a:off x="5799275" y="2028275"/>
              <a:ext cx="62200" cy="53450"/>
            </a:xfrm>
            <a:custGeom>
              <a:rect b="b" l="l" r="r" t="t"/>
              <a:pathLst>
                <a:path extrusionOk="0" h="2138" w="2488">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73"/>
            <p:cNvSpPr/>
            <p:nvPr/>
          </p:nvSpPr>
          <p:spPr>
            <a:xfrm>
              <a:off x="587527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73"/>
            <p:cNvSpPr/>
            <p:nvPr/>
          </p:nvSpPr>
          <p:spPr>
            <a:xfrm>
              <a:off x="587527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73"/>
            <p:cNvSpPr/>
            <p:nvPr/>
          </p:nvSpPr>
          <p:spPr>
            <a:xfrm>
              <a:off x="587527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73"/>
            <p:cNvSpPr/>
            <p:nvPr/>
          </p:nvSpPr>
          <p:spPr>
            <a:xfrm>
              <a:off x="587527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73"/>
            <p:cNvSpPr/>
            <p:nvPr/>
          </p:nvSpPr>
          <p:spPr>
            <a:xfrm>
              <a:off x="587527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73"/>
            <p:cNvSpPr/>
            <p:nvPr/>
          </p:nvSpPr>
          <p:spPr>
            <a:xfrm>
              <a:off x="587527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73"/>
            <p:cNvSpPr/>
            <p:nvPr/>
          </p:nvSpPr>
          <p:spPr>
            <a:xfrm>
              <a:off x="5875275" y="1876050"/>
              <a:ext cx="62225" cy="53350"/>
            </a:xfrm>
            <a:custGeom>
              <a:rect b="b" l="l" r="r" t="t"/>
              <a:pathLst>
                <a:path extrusionOk="0" h="2134" w="2489">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73"/>
            <p:cNvSpPr/>
            <p:nvPr/>
          </p:nvSpPr>
          <p:spPr>
            <a:xfrm>
              <a:off x="587527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73"/>
            <p:cNvSpPr/>
            <p:nvPr/>
          </p:nvSpPr>
          <p:spPr>
            <a:xfrm>
              <a:off x="587527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73"/>
            <p:cNvSpPr/>
            <p:nvPr/>
          </p:nvSpPr>
          <p:spPr>
            <a:xfrm>
              <a:off x="587527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73"/>
            <p:cNvSpPr/>
            <p:nvPr/>
          </p:nvSpPr>
          <p:spPr>
            <a:xfrm>
              <a:off x="5799275" y="2104500"/>
              <a:ext cx="62200" cy="53325"/>
            </a:xfrm>
            <a:custGeom>
              <a:rect b="b" l="l" r="r" t="t"/>
              <a:pathLst>
                <a:path extrusionOk="0" h="2133"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73"/>
            <p:cNvSpPr/>
            <p:nvPr/>
          </p:nvSpPr>
          <p:spPr>
            <a:xfrm>
              <a:off x="5799275" y="218070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73"/>
            <p:cNvSpPr/>
            <p:nvPr/>
          </p:nvSpPr>
          <p:spPr>
            <a:xfrm>
              <a:off x="5799275" y="2256925"/>
              <a:ext cx="62350" cy="53425"/>
            </a:xfrm>
            <a:custGeom>
              <a:rect b="b" l="l" r="r" t="t"/>
              <a:pathLst>
                <a:path extrusionOk="0" h="2137" w="2494">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73"/>
            <p:cNvSpPr/>
            <p:nvPr/>
          </p:nvSpPr>
          <p:spPr>
            <a:xfrm>
              <a:off x="5799275" y="2333125"/>
              <a:ext cx="62200" cy="53450"/>
            </a:xfrm>
            <a:custGeom>
              <a:rect b="b" l="l" r="r" t="t"/>
              <a:pathLst>
                <a:path extrusionOk="0" h="2138" w="2488">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73"/>
            <p:cNvSpPr/>
            <p:nvPr/>
          </p:nvSpPr>
          <p:spPr>
            <a:xfrm>
              <a:off x="5799050" y="2637775"/>
              <a:ext cx="62425" cy="53450"/>
            </a:xfrm>
            <a:custGeom>
              <a:rect b="b" l="l" r="r" t="t"/>
              <a:pathLst>
                <a:path extrusionOk="0" h="2138" w="2497">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73"/>
            <p:cNvSpPr/>
            <p:nvPr/>
          </p:nvSpPr>
          <p:spPr>
            <a:xfrm>
              <a:off x="5799275" y="2561575"/>
              <a:ext cx="62200" cy="53425"/>
            </a:xfrm>
            <a:custGeom>
              <a:rect b="b" l="l" r="r" t="t"/>
              <a:pathLst>
                <a:path extrusionOk="0" h="2137" w="2488">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73"/>
            <p:cNvSpPr/>
            <p:nvPr/>
          </p:nvSpPr>
          <p:spPr>
            <a:xfrm>
              <a:off x="5799050" y="2485550"/>
              <a:ext cx="62425" cy="53300"/>
            </a:xfrm>
            <a:custGeom>
              <a:rect b="b" l="l" r="r" t="t"/>
              <a:pathLst>
                <a:path extrusionOk="0" h="2132" w="2497">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73"/>
            <p:cNvSpPr/>
            <p:nvPr/>
          </p:nvSpPr>
          <p:spPr>
            <a:xfrm>
              <a:off x="5799275" y="240935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73"/>
            <p:cNvSpPr/>
            <p:nvPr/>
          </p:nvSpPr>
          <p:spPr>
            <a:xfrm>
              <a:off x="5723050"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73"/>
            <p:cNvSpPr/>
            <p:nvPr/>
          </p:nvSpPr>
          <p:spPr>
            <a:xfrm>
              <a:off x="56468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73"/>
            <p:cNvSpPr/>
            <p:nvPr/>
          </p:nvSpPr>
          <p:spPr>
            <a:xfrm>
              <a:off x="5570625" y="240935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73"/>
            <p:cNvSpPr/>
            <p:nvPr/>
          </p:nvSpPr>
          <p:spPr>
            <a:xfrm>
              <a:off x="54944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73"/>
            <p:cNvSpPr/>
            <p:nvPr/>
          </p:nvSpPr>
          <p:spPr>
            <a:xfrm>
              <a:off x="5418200" y="240935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73"/>
            <p:cNvSpPr/>
            <p:nvPr/>
          </p:nvSpPr>
          <p:spPr>
            <a:xfrm>
              <a:off x="5341975"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73"/>
            <p:cNvSpPr/>
            <p:nvPr/>
          </p:nvSpPr>
          <p:spPr>
            <a:xfrm>
              <a:off x="6027500" y="3399500"/>
              <a:ext cx="62425" cy="53350"/>
            </a:xfrm>
            <a:custGeom>
              <a:rect b="b" l="l" r="r" t="t"/>
              <a:pathLst>
                <a:path extrusionOk="0" h="2134" w="2497">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73"/>
            <p:cNvSpPr/>
            <p:nvPr/>
          </p:nvSpPr>
          <p:spPr>
            <a:xfrm>
              <a:off x="6027500" y="33233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73"/>
            <p:cNvSpPr/>
            <p:nvPr/>
          </p:nvSpPr>
          <p:spPr>
            <a:xfrm>
              <a:off x="6103700"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73"/>
            <p:cNvSpPr/>
            <p:nvPr/>
          </p:nvSpPr>
          <p:spPr>
            <a:xfrm>
              <a:off x="6103700" y="3094850"/>
              <a:ext cx="62425" cy="53350"/>
            </a:xfrm>
            <a:custGeom>
              <a:rect b="b" l="l" r="r" t="t"/>
              <a:pathLst>
                <a:path extrusionOk="0" h="2134" w="2497">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73"/>
            <p:cNvSpPr/>
            <p:nvPr/>
          </p:nvSpPr>
          <p:spPr>
            <a:xfrm>
              <a:off x="5951475"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73"/>
            <p:cNvSpPr/>
            <p:nvPr/>
          </p:nvSpPr>
          <p:spPr>
            <a:xfrm>
              <a:off x="595147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73"/>
            <p:cNvSpPr/>
            <p:nvPr/>
          </p:nvSpPr>
          <p:spPr>
            <a:xfrm>
              <a:off x="587527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73"/>
            <p:cNvSpPr/>
            <p:nvPr/>
          </p:nvSpPr>
          <p:spPr>
            <a:xfrm>
              <a:off x="587527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73"/>
            <p:cNvSpPr/>
            <p:nvPr/>
          </p:nvSpPr>
          <p:spPr>
            <a:xfrm>
              <a:off x="587527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73"/>
            <p:cNvSpPr/>
            <p:nvPr/>
          </p:nvSpPr>
          <p:spPr>
            <a:xfrm>
              <a:off x="5799125" y="3399500"/>
              <a:ext cx="62350" cy="53450"/>
            </a:xfrm>
            <a:custGeom>
              <a:rect b="b" l="l" r="r" t="t"/>
              <a:pathLst>
                <a:path extrusionOk="0" h="2138" w="2494">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73"/>
            <p:cNvSpPr/>
            <p:nvPr/>
          </p:nvSpPr>
          <p:spPr>
            <a:xfrm>
              <a:off x="5799125" y="3323300"/>
              <a:ext cx="62350" cy="53425"/>
            </a:xfrm>
            <a:custGeom>
              <a:rect b="b" l="l" r="r" t="t"/>
              <a:pathLst>
                <a:path extrusionOk="0" h="2137" w="2494">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73"/>
            <p:cNvSpPr/>
            <p:nvPr/>
          </p:nvSpPr>
          <p:spPr>
            <a:xfrm>
              <a:off x="6027500" y="355192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73"/>
            <p:cNvSpPr/>
            <p:nvPr/>
          </p:nvSpPr>
          <p:spPr>
            <a:xfrm>
              <a:off x="5951475"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73"/>
            <p:cNvSpPr/>
            <p:nvPr/>
          </p:nvSpPr>
          <p:spPr>
            <a:xfrm>
              <a:off x="587527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73"/>
            <p:cNvSpPr/>
            <p:nvPr/>
          </p:nvSpPr>
          <p:spPr>
            <a:xfrm>
              <a:off x="5799050" y="3551925"/>
              <a:ext cx="62375" cy="53300"/>
            </a:xfrm>
            <a:custGeom>
              <a:rect b="b" l="l" r="r" t="t"/>
              <a:pathLst>
                <a:path extrusionOk="0" h="2132" w="2495">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73"/>
            <p:cNvSpPr/>
            <p:nvPr/>
          </p:nvSpPr>
          <p:spPr>
            <a:xfrm>
              <a:off x="5723050" y="3551925"/>
              <a:ext cx="62150" cy="53300"/>
            </a:xfrm>
            <a:custGeom>
              <a:rect b="b" l="l" r="r" t="t"/>
              <a:pathLst>
                <a:path extrusionOk="0" h="2132" w="2486">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73"/>
            <p:cNvSpPr/>
            <p:nvPr/>
          </p:nvSpPr>
          <p:spPr>
            <a:xfrm>
              <a:off x="5723050"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73"/>
            <p:cNvSpPr/>
            <p:nvPr/>
          </p:nvSpPr>
          <p:spPr>
            <a:xfrm>
              <a:off x="56468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73"/>
            <p:cNvSpPr/>
            <p:nvPr/>
          </p:nvSpPr>
          <p:spPr>
            <a:xfrm>
              <a:off x="5646700" y="3399500"/>
              <a:ext cx="62350" cy="53350"/>
            </a:xfrm>
            <a:custGeom>
              <a:rect b="b" l="l" r="r" t="t"/>
              <a:pathLst>
                <a:path extrusionOk="0" h="2134" w="2494">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73"/>
            <p:cNvSpPr/>
            <p:nvPr/>
          </p:nvSpPr>
          <p:spPr>
            <a:xfrm>
              <a:off x="5570475" y="3399500"/>
              <a:ext cx="62350" cy="53350"/>
            </a:xfrm>
            <a:custGeom>
              <a:rect b="b" l="l" r="r" t="t"/>
              <a:pathLst>
                <a:path extrusionOk="0" h="2134" w="2494">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73"/>
            <p:cNvSpPr/>
            <p:nvPr/>
          </p:nvSpPr>
          <p:spPr>
            <a:xfrm>
              <a:off x="5570475"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73"/>
            <p:cNvSpPr/>
            <p:nvPr/>
          </p:nvSpPr>
          <p:spPr>
            <a:xfrm>
              <a:off x="5494275" y="3323300"/>
              <a:ext cx="62350" cy="53425"/>
            </a:xfrm>
            <a:custGeom>
              <a:rect b="b" l="l" r="r" t="t"/>
              <a:pathLst>
                <a:path extrusionOk="0" h="2137" w="2494">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73"/>
            <p:cNvSpPr/>
            <p:nvPr/>
          </p:nvSpPr>
          <p:spPr>
            <a:xfrm>
              <a:off x="5494275" y="3247075"/>
              <a:ext cx="62350" cy="53500"/>
            </a:xfrm>
            <a:custGeom>
              <a:rect b="b" l="l" r="r" t="t"/>
              <a:pathLst>
                <a:path extrusionOk="0" h="2140" w="2494">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73"/>
            <p:cNvSpPr/>
            <p:nvPr/>
          </p:nvSpPr>
          <p:spPr>
            <a:xfrm>
              <a:off x="5646700" y="3247075"/>
              <a:ext cx="62350" cy="53450"/>
            </a:xfrm>
            <a:custGeom>
              <a:rect b="b" l="l" r="r" t="t"/>
              <a:pathLst>
                <a:path extrusionOk="0" h="2138" w="2494">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73"/>
            <p:cNvSpPr/>
            <p:nvPr/>
          </p:nvSpPr>
          <p:spPr>
            <a:xfrm>
              <a:off x="5570625" y="3171075"/>
              <a:ext cx="62200" cy="53350"/>
            </a:xfrm>
            <a:custGeom>
              <a:rect b="b" l="l" r="r" t="t"/>
              <a:pathLst>
                <a:path extrusionOk="0" h="2134" w="2488">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73"/>
            <p:cNvSpPr/>
            <p:nvPr/>
          </p:nvSpPr>
          <p:spPr>
            <a:xfrm>
              <a:off x="5494400"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73"/>
            <p:cNvSpPr/>
            <p:nvPr/>
          </p:nvSpPr>
          <p:spPr>
            <a:xfrm>
              <a:off x="732252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73"/>
            <p:cNvSpPr/>
            <p:nvPr/>
          </p:nvSpPr>
          <p:spPr>
            <a:xfrm>
              <a:off x="72465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73"/>
            <p:cNvSpPr/>
            <p:nvPr/>
          </p:nvSpPr>
          <p:spPr>
            <a:xfrm>
              <a:off x="72465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73"/>
            <p:cNvSpPr/>
            <p:nvPr/>
          </p:nvSpPr>
          <p:spPr>
            <a:xfrm>
              <a:off x="71703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73"/>
            <p:cNvSpPr/>
            <p:nvPr/>
          </p:nvSpPr>
          <p:spPr>
            <a:xfrm>
              <a:off x="71703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73"/>
            <p:cNvSpPr/>
            <p:nvPr/>
          </p:nvSpPr>
          <p:spPr>
            <a:xfrm>
              <a:off x="7094075"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73"/>
            <p:cNvSpPr/>
            <p:nvPr/>
          </p:nvSpPr>
          <p:spPr>
            <a:xfrm>
              <a:off x="7094075" y="141897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73"/>
            <p:cNvSpPr/>
            <p:nvPr/>
          </p:nvSpPr>
          <p:spPr>
            <a:xfrm>
              <a:off x="7017875" y="1571400"/>
              <a:ext cx="62400" cy="53250"/>
            </a:xfrm>
            <a:custGeom>
              <a:rect b="b" l="l" r="r" t="t"/>
              <a:pathLst>
                <a:path extrusionOk="0" h="2130" w="2496">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73"/>
            <p:cNvSpPr/>
            <p:nvPr/>
          </p:nvSpPr>
          <p:spPr>
            <a:xfrm>
              <a:off x="7017875" y="1418975"/>
              <a:ext cx="62400" cy="53350"/>
            </a:xfrm>
            <a:custGeom>
              <a:rect b="b" l="l" r="r" t="t"/>
              <a:pathLst>
                <a:path extrusionOk="0" h="2134" w="2496">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73"/>
            <p:cNvSpPr/>
            <p:nvPr/>
          </p:nvSpPr>
          <p:spPr>
            <a:xfrm>
              <a:off x="694185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73"/>
            <p:cNvSpPr/>
            <p:nvPr/>
          </p:nvSpPr>
          <p:spPr>
            <a:xfrm>
              <a:off x="69418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73"/>
            <p:cNvSpPr/>
            <p:nvPr/>
          </p:nvSpPr>
          <p:spPr>
            <a:xfrm>
              <a:off x="69418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73"/>
            <p:cNvSpPr/>
            <p:nvPr/>
          </p:nvSpPr>
          <p:spPr>
            <a:xfrm>
              <a:off x="69418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73"/>
            <p:cNvSpPr/>
            <p:nvPr/>
          </p:nvSpPr>
          <p:spPr>
            <a:xfrm>
              <a:off x="68656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73"/>
            <p:cNvSpPr/>
            <p:nvPr/>
          </p:nvSpPr>
          <p:spPr>
            <a:xfrm>
              <a:off x="686565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73"/>
            <p:cNvSpPr/>
            <p:nvPr/>
          </p:nvSpPr>
          <p:spPr>
            <a:xfrm>
              <a:off x="68656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73"/>
            <p:cNvSpPr/>
            <p:nvPr/>
          </p:nvSpPr>
          <p:spPr>
            <a:xfrm>
              <a:off x="68656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73"/>
            <p:cNvSpPr/>
            <p:nvPr/>
          </p:nvSpPr>
          <p:spPr>
            <a:xfrm>
              <a:off x="678922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73"/>
            <p:cNvSpPr/>
            <p:nvPr/>
          </p:nvSpPr>
          <p:spPr>
            <a:xfrm>
              <a:off x="678922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73"/>
            <p:cNvSpPr/>
            <p:nvPr/>
          </p:nvSpPr>
          <p:spPr>
            <a:xfrm>
              <a:off x="678922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73"/>
            <p:cNvSpPr/>
            <p:nvPr/>
          </p:nvSpPr>
          <p:spPr>
            <a:xfrm>
              <a:off x="6789225" y="134275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73"/>
            <p:cNvSpPr/>
            <p:nvPr/>
          </p:nvSpPr>
          <p:spPr>
            <a:xfrm>
              <a:off x="671322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73"/>
            <p:cNvSpPr/>
            <p:nvPr/>
          </p:nvSpPr>
          <p:spPr>
            <a:xfrm>
              <a:off x="671322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73"/>
            <p:cNvSpPr/>
            <p:nvPr/>
          </p:nvSpPr>
          <p:spPr>
            <a:xfrm>
              <a:off x="671322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73"/>
            <p:cNvSpPr/>
            <p:nvPr/>
          </p:nvSpPr>
          <p:spPr>
            <a:xfrm>
              <a:off x="671322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73"/>
            <p:cNvSpPr/>
            <p:nvPr/>
          </p:nvSpPr>
          <p:spPr>
            <a:xfrm>
              <a:off x="671322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73"/>
            <p:cNvSpPr/>
            <p:nvPr/>
          </p:nvSpPr>
          <p:spPr>
            <a:xfrm>
              <a:off x="6637000" y="164740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73"/>
            <p:cNvSpPr/>
            <p:nvPr/>
          </p:nvSpPr>
          <p:spPr>
            <a:xfrm>
              <a:off x="6637000" y="134275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73"/>
            <p:cNvSpPr/>
            <p:nvPr/>
          </p:nvSpPr>
          <p:spPr>
            <a:xfrm>
              <a:off x="6560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73"/>
            <p:cNvSpPr/>
            <p:nvPr/>
          </p:nvSpPr>
          <p:spPr>
            <a:xfrm>
              <a:off x="656080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73"/>
            <p:cNvSpPr/>
            <p:nvPr/>
          </p:nvSpPr>
          <p:spPr>
            <a:xfrm>
              <a:off x="6560800" y="1266550"/>
              <a:ext cx="62200" cy="53450"/>
            </a:xfrm>
            <a:custGeom>
              <a:rect b="b" l="l" r="r" t="t"/>
              <a:pathLst>
                <a:path extrusionOk="0" h="2138" w="2488">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73"/>
            <p:cNvSpPr/>
            <p:nvPr/>
          </p:nvSpPr>
          <p:spPr>
            <a:xfrm>
              <a:off x="6484575" y="1647400"/>
              <a:ext cx="62425" cy="53450"/>
            </a:xfrm>
            <a:custGeom>
              <a:rect b="b" l="l" r="r" t="t"/>
              <a:pathLst>
                <a:path extrusionOk="0" h="2138" w="2497">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73"/>
            <p:cNvSpPr/>
            <p:nvPr/>
          </p:nvSpPr>
          <p:spPr>
            <a:xfrm>
              <a:off x="6484575" y="1266550"/>
              <a:ext cx="62425" cy="53450"/>
            </a:xfrm>
            <a:custGeom>
              <a:rect b="b" l="l" r="r" t="t"/>
              <a:pathLst>
                <a:path extrusionOk="0" h="2138" w="2497">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73"/>
            <p:cNvSpPr/>
            <p:nvPr/>
          </p:nvSpPr>
          <p:spPr>
            <a:xfrm>
              <a:off x="6408350" y="2333125"/>
              <a:ext cx="62425" cy="53450"/>
            </a:xfrm>
            <a:custGeom>
              <a:rect b="b" l="l" r="r" t="t"/>
              <a:pathLst>
                <a:path extrusionOk="0" h="2138" w="2497">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73"/>
            <p:cNvSpPr/>
            <p:nvPr/>
          </p:nvSpPr>
          <p:spPr>
            <a:xfrm>
              <a:off x="6408350" y="2256925"/>
              <a:ext cx="62575" cy="53425"/>
            </a:xfrm>
            <a:custGeom>
              <a:rect b="b" l="l" r="r" t="t"/>
              <a:pathLst>
                <a:path extrusionOk="0" h="2137" w="2503">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73"/>
            <p:cNvSpPr/>
            <p:nvPr/>
          </p:nvSpPr>
          <p:spPr>
            <a:xfrm>
              <a:off x="6408350" y="21045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73"/>
            <p:cNvSpPr/>
            <p:nvPr/>
          </p:nvSpPr>
          <p:spPr>
            <a:xfrm>
              <a:off x="6408350" y="179985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73"/>
            <p:cNvSpPr/>
            <p:nvPr/>
          </p:nvSpPr>
          <p:spPr>
            <a:xfrm>
              <a:off x="6408350" y="164740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73"/>
            <p:cNvSpPr/>
            <p:nvPr/>
          </p:nvSpPr>
          <p:spPr>
            <a:xfrm>
              <a:off x="6408350" y="134275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73"/>
            <p:cNvSpPr/>
            <p:nvPr/>
          </p:nvSpPr>
          <p:spPr>
            <a:xfrm>
              <a:off x="6408350" y="1266550"/>
              <a:ext cx="62425" cy="53450"/>
            </a:xfrm>
            <a:custGeom>
              <a:rect b="b" l="l" r="r" t="t"/>
              <a:pathLst>
                <a:path extrusionOk="0" h="2138" w="2497">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73"/>
            <p:cNvSpPr/>
            <p:nvPr/>
          </p:nvSpPr>
          <p:spPr>
            <a:xfrm>
              <a:off x="63323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73"/>
            <p:cNvSpPr/>
            <p:nvPr/>
          </p:nvSpPr>
          <p:spPr>
            <a:xfrm>
              <a:off x="63323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73"/>
            <p:cNvSpPr/>
            <p:nvPr/>
          </p:nvSpPr>
          <p:spPr>
            <a:xfrm>
              <a:off x="63323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73"/>
            <p:cNvSpPr/>
            <p:nvPr/>
          </p:nvSpPr>
          <p:spPr>
            <a:xfrm>
              <a:off x="633235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73"/>
            <p:cNvSpPr/>
            <p:nvPr/>
          </p:nvSpPr>
          <p:spPr>
            <a:xfrm>
              <a:off x="633235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73"/>
            <p:cNvSpPr/>
            <p:nvPr/>
          </p:nvSpPr>
          <p:spPr>
            <a:xfrm>
              <a:off x="63323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73"/>
            <p:cNvSpPr/>
            <p:nvPr/>
          </p:nvSpPr>
          <p:spPr>
            <a:xfrm>
              <a:off x="63323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73"/>
            <p:cNvSpPr/>
            <p:nvPr/>
          </p:nvSpPr>
          <p:spPr>
            <a:xfrm>
              <a:off x="6256150" y="2485550"/>
              <a:ext cx="62200" cy="53300"/>
            </a:xfrm>
            <a:custGeom>
              <a:rect b="b" l="l" r="r" t="t"/>
              <a:pathLst>
                <a:path extrusionOk="0" h="2132" w="2488">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73"/>
            <p:cNvSpPr/>
            <p:nvPr/>
          </p:nvSpPr>
          <p:spPr>
            <a:xfrm>
              <a:off x="6256150" y="2409350"/>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73"/>
            <p:cNvSpPr/>
            <p:nvPr/>
          </p:nvSpPr>
          <p:spPr>
            <a:xfrm>
              <a:off x="6256150" y="2028275"/>
              <a:ext cx="62200" cy="53450"/>
            </a:xfrm>
            <a:custGeom>
              <a:rect b="b" l="l" r="r" t="t"/>
              <a:pathLst>
                <a:path extrusionOk="0" h="2138" w="2488">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73"/>
            <p:cNvSpPr/>
            <p:nvPr/>
          </p:nvSpPr>
          <p:spPr>
            <a:xfrm>
              <a:off x="6256150" y="1952050"/>
              <a:ext cx="62200" cy="53450"/>
            </a:xfrm>
            <a:custGeom>
              <a:rect b="b" l="l" r="r" t="t"/>
              <a:pathLst>
                <a:path extrusionOk="0" h="2138" w="2488">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73"/>
            <p:cNvSpPr/>
            <p:nvPr/>
          </p:nvSpPr>
          <p:spPr>
            <a:xfrm>
              <a:off x="6256150" y="1876050"/>
              <a:ext cx="62200" cy="53350"/>
            </a:xfrm>
            <a:custGeom>
              <a:rect b="b" l="l" r="r" t="t"/>
              <a:pathLst>
                <a:path extrusionOk="0" h="2134" w="2488">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73"/>
            <p:cNvSpPr/>
            <p:nvPr/>
          </p:nvSpPr>
          <p:spPr>
            <a:xfrm>
              <a:off x="6256150" y="179985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73"/>
            <p:cNvSpPr/>
            <p:nvPr/>
          </p:nvSpPr>
          <p:spPr>
            <a:xfrm>
              <a:off x="6256150" y="172362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73"/>
            <p:cNvSpPr/>
            <p:nvPr/>
          </p:nvSpPr>
          <p:spPr>
            <a:xfrm>
              <a:off x="6256150" y="134275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73"/>
            <p:cNvSpPr/>
            <p:nvPr/>
          </p:nvSpPr>
          <p:spPr>
            <a:xfrm>
              <a:off x="617992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73"/>
            <p:cNvSpPr/>
            <p:nvPr/>
          </p:nvSpPr>
          <p:spPr>
            <a:xfrm>
              <a:off x="617992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73"/>
            <p:cNvSpPr/>
            <p:nvPr/>
          </p:nvSpPr>
          <p:spPr>
            <a:xfrm>
              <a:off x="617992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73"/>
            <p:cNvSpPr/>
            <p:nvPr/>
          </p:nvSpPr>
          <p:spPr>
            <a:xfrm>
              <a:off x="617992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73"/>
            <p:cNvSpPr/>
            <p:nvPr/>
          </p:nvSpPr>
          <p:spPr>
            <a:xfrm>
              <a:off x="6103700"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73"/>
            <p:cNvSpPr/>
            <p:nvPr/>
          </p:nvSpPr>
          <p:spPr>
            <a:xfrm>
              <a:off x="6103700"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73"/>
            <p:cNvSpPr/>
            <p:nvPr/>
          </p:nvSpPr>
          <p:spPr>
            <a:xfrm>
              <a:off x="6103700"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73"/>
            <p:cNvSpPr/>
            <p:nvPr/>
          </p:nvSpPr>
          <p:spPr>
            <a:xfrm>
              <a:off x="6103700" y="21045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73"/>
            <p:cNvSpPr/>
            <p:nvPr/>
          </p:nvSpPr>
          <p:spPr>
            <a:xfrm>
              <a:off x="6103700" y="1342750"/>
              <a:ext cx="62425" cy="53450"/>
            </a:xfrm>
            <a:custGeom>
              <a:rect b="b" l="l" r="r" t="t"/>
              <a:pathLst>
                <a:path extrusionOk="0" h="2138" w="2497">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73"/>
            <p:cNvSpPr/>
            <p:nvPr/>
          </p:nvSpPr>
          <p:spPr>
            <a:xfrm>
              <a:off x="6027500" y="2180700"/>
              <a:ext cx="62425" cy="53350"/>
            </a:xfrm>
            <a:custGeom>
              <a:rect b="b" l="l" r="r" t="t"/>
              <a:pathLst>
                <a:path extrusionOk="0" h="2134" w="2497">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73"/>
            <p:cNvSpPr/>
            <p:nvPr/>
          </p:nvSpPr>
          <p:spPr>
            <a:xfrm>
              <a:off x="6027500" y="134275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73"/>
            <p:cNvSpPr/>
            <p:nvPr/>
          </p:nvSpPr>
          <p:spPr>
            <a:xfrm>
              <a:off x="5951475"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73"/>
            <p:cNvSpPr/>
            <p:nvPr/>
          </p:nvSpPr>
          <p:spPr>
            <a:xfrm>
              <a:off x="595147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73"/>
            <p:cNvSpPr/>
            <p:nvPr/>
          </p:nvSpPr>
          <p:spPr>
            <a:xfrm>
              <a:off x="595147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73"/>
            <p:cNvSpPr/>
            <p:nvPr/>
          </p:nvSpPr>
          <p:spPr>
            <a:xfrm>
              <a:off x="595147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73"/>
            <p:cNvSpPr/>
            <p:nvPr/>
          </p:nvSpPr>
          <p:spPr>
            <a:xfrm>
              <a:off x="59514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73"/>
            <p:cNvSpPr/>
            <p:nvPr/>
          </p:nvSpPr>
          <p:spPr>
            <a:xfrm>
              <a:off x="587527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73"/>
            <p:cNvSpPr/>
            <p:nvPr/>
          </p:nvSpPr>
          <p:spPr>
            <a:xfrm>
              <a:off x="5875275" y="2637775"/>
              <a:ext cx="62225" cy="53450"/>
            </a:xfrm>
            <a:custGeom>
              <a:rect b="b" l="l" r="r" t="t"/>
              <a:pathLst>
                <a:path extrusionOk="0" h="2138" w="2489">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73"/>
            <p:cNvSpPr/>
            <p:nvPr/>
          </p:nvSpPr>
          <p:spPr>
            <a:xfrm>
              <a:off x="5875275" y="2561575"/>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73"/>
            <p:cNvSpPr/>
            <p:nvPr/>
          </p:nvSpPr>
          <p:spPr>
            <a:xfrm>
              <a:off x="587527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73"/>
            <p:cNvSpPr/>
            <p:nvPr/>
          </p:nvSpPr>
          <p:spPr>
            <a:xfrm>
              <a:off x="5875275"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73"/>
            <p:cNvSpPr/>
            <p:nvPr/>
          </p:nvSpPr>
          <p:spPr>
            <a:xfrm>
              <a:off x="587527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73"/>
            <p:cNvSpPr/>
            <p:nvPr/>
          </p:nvSpPr>
          <p:spPr>
            <a:xfrm>
              <a:off x="587527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73"/>
            <p:cNvSpPr/>
            <p:nvPr/>
          </p:nvSpPr>
          <p:spPr>
            <a:xfrm>
              <a:off x="5799275" y="2714000"/>
              <a:ext cx="62200" cy="53350"/>
            </a:xfrm>
            <a:custGeom>
              <a:rect b="b" l="l" r="r" t="t"/>
              <a:pathLst>
                <a:path extrusionOk="0" h="2134"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73"/>
            <p:cNvSpPr/>
            <p:nvPr/>
          </p:nvSpPr>
          <p:spPr>
            <a:xfrm>
              <a:off x="5799275" y="134275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73"/>
            <p:cNvSpPr/>
            <p:nvPr/>
          </p:nvSpPr>
          <p:spPr>
            <a:xfrm>
              <a:off x="5799125" y="1190550"/>
              <a:ext cx="62350" cy="53425"/>
            </a:xfrm>
            <a:custGeom>
              <a:rect b="b" l="l" r="r" t="t"/>
              <a:pathLst>
                <a:path extrusionOk="0" h="2137" w="2494">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73"/>
            <p:cNvSpPr/>
            <p:nvPr/>
          </p:nvSpPr>
          <p:spPr>
            <a:xfrm>
              <a:off x="5723050"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73"/>
            <p:cNvSpPr/>
            <p:nvPr/>
          </p:nvSpPr>
          <p:spPr>
            <a:xfrm>
              <a:off x="5723050"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73"/>
            <p:cNvSpPr/>
            <p:nvPr/>
          </p:nvSpPr>
          <p:spPr>
            <a:xfrm>
              <a:off x="5723050" y="2942425"/>
              <a:ext cx="62225" cy="53450"/>
            </a:xfrm>
            <a:custGeom>
              <a:rect b="b" l="l" r="r" t="t"/>
              <a:pathLst>
                <a:path extrusionOk="0" h="2138" w="2489">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73"/>
            <p:cNvSpPr/>
            <p:nvPr/>
          </p:nvSpPr>
          <p:spPr>
            <a:xfrm>
              <a:off x="5723050" y="271400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73"/>
            <p:cNvSpPr/>
            <p:nvPr/>
          </p:nvSpPr>
          <p:spPr>
            <a:xfrm>
              <a:off x="5723050" y="134275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73"/>
            <p:cNvSpPr/>
            <p:nvPr/>
          </p:nvSpPr>
          <p:spPr>
            <a:xfrm>
              <a:off x="5722900" y="1190550"/>
              <a:ext cx="62375" cy="53425"/>
            </a:xfrm>
            <a:custGeom>
              <a:rect b="b" l="l" r="r" t="t"/>
              <a:pathLst>
                <a:path extrusionOk="0" h="2137" w="2495">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73"/>
            <p:cNvSpPr/>
            <p:nvPr/>
          </p:nvSpPr>
          <p:spPr>
            <a:xfrm>
              <a:off x="56468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73"/>
            <p:cNvSpPr/>
            <p:nvPr/>
          </p:nvSpPr>
          <p:spPr>
            <a:xfrm>
              <a:off x="5646825" y="2866425"/>
              <a:ext cx="62225" cy="53275"/>
            </a:xfrm>
            <a:custGeom>
              <a:rect b="b" l="l" r="r" t="t"/>
              <a:pathLst>
                <a:path extrusionOk="0" h="2131" w="2489">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73"/>
            <p:cNvSpPr/>
            <p:nvPr/>
          </p:nvSpPr>
          <p:spPr>
            <a:xfrm>
              <a:off x="56468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73"/>
            <p:cNvSpPr/>
            <p:nvPr/>
          </p:nvSpPr>
          <p:spPr>
            <a:xfrm>
              <a:off x="56468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73"/>
            <p:cNvSpPr/>
            <p:nvPr/>
          </p:nvSpPr>
          <p:spPr>
            <a:xfrm>
              <a:off x="56468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73"/>
            <p:cNvSpPr/>
            <p:nvPr/>
          </p:nvSpPr>
          <p:spPr>
            <a:xfrm>
              <a:off x="5646700" y="119055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73"/>
            <p:cNvSpPr/>
            <p:nvPr/>
          </p:nvSpPr>
          <p:spPr>
            <a:xfrm>
              <a:off x="5570625" y="3018650"/>
              <a:ext cx="62200" cy="53425"/>
            </a:xfrm>
            <a:custGeom>
              <a:rect b="b" l="l" r="r" t="t"/>
              <a:pathLst>
                <a:path extrusionOk="0" h="2137" w="2488">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73"/>
            <p:cNvSpPr/>
            <p:nvPr/>
          </p:nvSpPr>
          <p:spPr>
            <a:xfrm>
              <a:off x="5570625" y="2942425"/>
              <a:ext cx="62200" cy="53450"/>
            </a:xfrm>
            <a:custGeom>
              <a:rect b="b" l="l" r="r" t="t"/>
              <a:pathLst>
                <a:path extrusionOk="0" h="2138" w="2488">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73"/>
            <p:cNvSpPr/>
            <p:nvPr/>
          </p:nvSpPr>
          <p:spPr>
            <a:xfrm>
              <a:off x="5570475" y="1190550"/>
              <a:ext cx="62350" cy="53325"/>
            </a:xfrm>
            <a:custGeom>
              <a:rect b="b" l="l" r="r" t="t"/>
              <a:pathLst>
                <a:path extrusionOk="0" h="2133" w="2494">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73"/>
            <p:cNvSpPr/>
            <p:nvPr/>
          </p:nvSpPr>
          <p:spPr>
            <a:xfrm>
              <a:off x="5494400" y="29424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73"/>
            <p:cNvSpPr/>
            <p:nvPr/>
          </p:nvSpPr>
          <p:spPr>
            <a:xfrm>
              <a:off x="549440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73"/>
            <p:cNvSpPr/>
            <p:nvPr/>
          </p:nvSpPr>
          <p:spPr>
            <a:xfrm>
              <a:off x="5494275" y="1190550"/>
              <a:ext cx="62350" cy="53325"/>
            </a:xfrm>
            <a:custGeom>
              <a:rect b="b" l="l" r="r" t="t"/>
              <a:pathLst>
                <a:path extrusionOk="0" h="2133" w="2494">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73"/>
            <p:cNvSpPr/>
            <p:nvPr/>
          </p:nvSpPr>
          <p:spPr>
            <a:xfrm>
              <a:off x="5418200"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73"/>
            <p:cNvSpPr/>
            <p:nvPr/>
          </p:nvSpPr>
          <p:spPr>
            <a:xfrm>
              <a:off x="5418200"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73"/>
            <p:cNvSpPr/>
            <p:nvPr/>
          </p:nvSpPr>
          <p:spPr>
            <a:xfrm>
              <a:off x="5418200" y="1266550"/>
              <a:ext cx="62425" cy="53450"/>
            </a:xfrm>
            <a:custGeom>
              <a:rect b="b" l="l" r="r" t="t"/>
              <a:pathLst>
                <a:path extrusionOk="0" h="2138" w="2497">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73"/>
            <p:cNvSpPr/>
            <p:nvPr/>
          </p:nvSpPr>
          <p:spPr>
            <a:xfrm>
              <a:off x="5418200" y="11905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73"/>
            <p:cNvSpPr/>
            <p:nvPr/>
          </p:nvSpPr>
          <p:spPr>
            <a:xfrm>
              <a:off x="5341975"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73"/>
            <p:cNvSpPr/>
            <p:nvPr/>
          </p:nvSpPr>
          <p:spPr>
            <a:xfrm>
              <a:off x="5341975"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73"/>
            <p:cNvSpPr/>
            <p:nvPr/>
          </p:nvSpPr>
          <p:spPr>
            <a:xfrm>
              <a:off x="5265775" y="2790200"/>
              <a:ext cx="62200" cy="53350"/>
            </a:xfrm>
            <a:custGeom>
              <a:rect b="b" l="l" r="r" t="t"/>
              <a:pathLst>
                <a:path extrusionOk="0" h="2134" w="2488">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73"/>
            <p:cNvSpPr/>
            <p:nvPr/>
          </p:nvSpPr>
          <p:spPr>
            <a:xfrm>
              <a:off x="5265775" y="2714000"/>
              <a:ext cx="62200" cy="53350"/>
            </a:xfrm>
            <a:custGeom>
              <a:rect b="b" l="l" r="r" t="t"/>
              <a:pathLst>
                <a:path extrusionOk="0" h="2134" w="2488">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73"/>
            <p:cNvSpPr/>
            <p:nvPr/>
          </p:nvSpPr>
          <p:spPr>
            <a:xfrm>
              <a:off x="5265775" y="1266550"/>
              <a:ext cx="62200" cy="53450"/>
            </a:xfrm>
            <a:custGeom>
              <a:rect b="b" l="l" r="r" t="t"/>
              <a:pathLst>
                <a:path extrusionOk="0" h="2138" w="2488">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73"/>
            <p:cNvSpPr/>
            <p:nvPr/>
          </p:nvSpPr>
          <p:spPr>
            <a:xfrm>
              <a:off x="5189550"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73"/>
            <p:cNvSpPr/>
            <p:nvPr/>
          </p:nvSpPr>
          <p:spPr>
            <a:xfrm>
              <a:off x="5189550" y="2790200"/>
              <a:ext cx="62225" cy="53350"/>
            </a:xfrm>
            <a:custGeom>
              <a:rect b="b" l="l" r="r" t="t"/>
              <a:pathLst>
                <a:path extrusionOk="0" h="2134" w="2489">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73"/>
            <p:cNvSpPr/>
            <p:nvPr/>
          </p:nvSpPr>
          <p:spPr>
            <a:xfrm>
              <a:off x="5189550" y="1342750"/>
              <a:ext cx="62225" cy="53350"/>
            </a:xfrm>
            <a:custGeom>
              <a:rect b="b" l="l" r="r" t="t"/>
              <a:pathLst>
                <a:path extrusionOk="0" h="2134" w="2489">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73"/>
            <p:cNvSpPr/>
            <p:nvPr/>
          </p:nvSpPr>
          <p:spPr>
            <a:xfrm>
              <a:off x="5113350" y="3094850"/>
              <a:ext cx="62400" cy="53350"/>
            </a:xfrm>
            <a:custGeom>
              <a:rect b="b" l="l" r="r" t="t"/>
              <a:pathLst>
                <a:path extrusionOk="0" h="2134" w="2496">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73"/>
            <p:cNvSpPr/>
            <p:nvPr/>
          </p:nvSpPr>
          <p:spPr>
            <a:xfrm>
              <a:off x="5113350" y="3018650"/>
              <a:ext cx="62400" cy="53425"/>
            </a:xfrm>
            <a:custGeom>
              <a:rect b="b" l="l" r="r" t="t"/>
              <a:pathLst>
                <a:path extrusionOk="0" h="2137" w="2496">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73"/>
            <p:cNvSpPr/>
            <p:nvPr/>
          </p:nvSpPr>
          <p:spPr>
            <a:xfrm>
              <a:off x="5113350" y="2942425"/>
              <a:ext cx="62400" cy="53450"/>
            </a:xfrm>
            <a:custGeom>
              <a:rect b="b" l="l" r="r" t="t"/>
              <a:pathLst>
                <a:path extrusionOk="0" h="2138" w="2496">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73"/>
            <p:cNvSpPr/>
            <p:nvPr/>
          </p:nvSpPr>
          <p:spPr>
            <a:xfrm>
              <a:off x="5113350" y="2866425"/>
              <a:ext cx="62400" cy="53275"/>
            </a:xfrm>
            <a:custGeom>
              <a:rect b="b" l="l" r="r" t="t"/>
              <a:pathLst>
                <a:path extrusionOk="0" h="2131" w="2496">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73"/>
            <p:cNvSpPr/>
            <p:nvPr/>
          </p:nvSpPr>
          <p:spPr>
            <a:xfrm>
              <a:off x="5113350" y="2790200"/>
              <a:ext cx="62400" cy="53350"/>
            </a:xfrm>
            <a:custGeom>
              <a:rect b="b" l="l" r="r" t="t"/>
              <a:pathLst>
                <a:path extrusionOk="0" h="2134" w="2496">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73"/>
            <p:cNvSpPr/>
            <p:nvPr/>
          </p:nvSpPr>
          <p:spPr>
            <a:xfrm>
              <a:off x="5113350" y="2714000"/>
              <a:ext cx="62400" cy="53350"/>
            </a:xfrm>
            <a:custGeom>
              <a:rect b="b" l="l" r="r" t="t"/>
              <a:pathLst>
                <a:path extrusionOk="0" h="2134" w="2496">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73"/>
            <p:cNvSpPr/>
            <p:nvPr/>
          </p:nvSpPr>
          <p:spPr>
            <a:xfrm>
              <a:off x="5113350" y="141897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73"/>
            <p:cNvSpPr/>
            <p:nvPr/>
          </p:nvSpPr>
          <p:spPr>
            <a:xfrm>
              <a:off x="5113350" y="134275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73"/>
            <p:cNvSpPr/>
            <p:nvPr/>
          </p:nvSpPr>
          <p:spPr>
            <a:xfrm>
              <a:off x="50373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73"/>
            <p:cNvSpPr/>
            <p:nvPr/>
          </p:nvSpPr>
          <p:spPr>
            <a:xfrm>
              <a:off x="503732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73"/>
            <p:cNvSpPr/>
            <p:nvPr/>
          </p:nvSpPr>
          <p:spPr>
            <a:xfrm>
              <a:off x="5037325" y="2866425"/>
              <a:ext cx="62225" cy="53275"/>
            </a:xfrm>
            <a:custGeom>
              <a:rect b="b" l="l" r="r" t="t"/>
              <a:pathLst>
                <a:path extrusionOk="0" h="2131" w="2489">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73"/>
            <p:cNvSpPr/>
            <p:nvPr/>
          </p:nvSpPr>
          <p:spPr>
            <a:xfrm>
              <a:off x="50373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73"/>
            <p:cNvSpPr/>
            <p:nvPr/>
          </p:nvSpPr>
          <p:spPr>
            <a:xfrm>
              <a:off x="50373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73"/>
            <p:cNvSpPr/>
            <p:nvPr/>
          </p:nvSpPr>
          <p:spPr>
            <a:xfrm>
              <a:off x="5037325"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73"/>
            <p:cNvSpPr/>
            <p:nvPr/>
          </p:nvSpPr>
          <p:spPr>
            <a:xfrm>
              <a:off x="50373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73"/>
            <p:cNvSpPr/>
            <p:nvPr/>
          </p:nvSpPr>
          <p:spPr>
            <a:xfrm>
              <a:off x="4961125"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73"/>
            <p:cNvSpPr/>
            <p:nvPr/>
          </p:nvSpPr>
          <p:spPr>
            <a:xfrm>
              <a:off x="49611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73"/>
            <p:cNvSpPr/>
            <p:nvPr/>
          </p:nvSpPr>
          <p:spPr>
            <a:xfrm>
              <a:off x="49611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73"/>
            <p:cNvSpPr/>
            <p:nvPr/>
          </p:nvSpPr>
          <p:spPr>
            <a:xfrm>
              <a:off x="49611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73"/>
            <p:cNvSpPr/>
            <p:nvPr/>
          </p:nvSpPr>
          <p:spPr>
            <a:xfrm>
              <a:off x="49611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73"/>
            <p:cNvSpPr/>
            <p:nvPr/>
          </p:nvSpPr>
          <p:spPr>
            <a:xfrm>
              <a:off x="49611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73"/>
            <p:cNvSpPr/>
            <p:nvPr/>
          </p:nvSpPr>
          <p:spPr>
            <a:xfrm>
              <a:off x="4884900" y="2637775"/>
              <a:ext cx="62225" cy="53450"/>
            </a:xfrm>
            <a:custGeom>
              <a:rect b="b" l="l" r="r" t="t"/>
              <a:pathLst>
                <a:path extrusionOk="0" h="2138" w="2489">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73"/>
            <p:cNvSpPr/>
            <p:nvPr/>
          </p:nvSpPr>
          <p:spPr>
            <a:xfrm>
              <a:off x="48849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73"/>
            <p:cNvSpPr/>
            <p:nvPr/>
          </p:nvSpPr>
          <p:spPr>
            <a:xfrm>
              <a:off x="48849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73"/>
            <p:cNvSpPr/>
            <p:nvPr/>
          </p:nvSpPr>
          <p:spPr>
            <a:xfrm>
              <a:off x="488490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73"/>
            <p:cNvSpPr/>
            <p:nvPr/>
          </p:nvSpPr>
          <p:spPr>
            <a:xfrm>
              <a:off x="4808700" y="2637775"/>
              <a:ext cx="62400" cy="53450"/>
            </a:xfrm>
            <a:custGeom>
              <a:rect b="b" l="l" r="r" t="t"/>
              <a:pathLst>
                <a:path extrusionOk="0" h="2138" w="2496">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73"/>
            <p:cNvSpPr/>
            <p:nvPr/>
          </p:nvSpPr>
          <p:spPr>
            <a:xfrm>
              <a:off x="4808700" y="2561575"/>
              <a:ext cx="62400" cy="53425"/>
            </a:xfrm>
            <a:custGeom>
              <a:rect b="b" l="l" r="r" t="t"/>
              <a:pathLst>
                <a:path extrusionOk="0" h="2137" w="2496">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73"/>
            <p:cNvSpPr/>
            <p:nvPr/>
          </p:nvSpPr>
          <p:spPr>
            <a:xfrm>
              <a:off x="4808700" y="141897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73"/>
            <p:cNvSpPr/>
            <p:nvPr/>
          </p:nvSpPr>
          <p:spPr>
            <a:xfrm>
              <a:off x="48087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73"/>
            <p:cNvSpPr/>
            <p:nvPr/>
          </p:nvSpPr>
          <p:spPr>
            <a:xfrm>
              <a:off x="4808700" y="11905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73"/>
            <p:cNvSpPr/>
            <p:nvPr/>
          </p:nvSpPr>
          <p:spPr>
            <a:xfrm>
              <a:off x="4808700" y="1038125"/>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73"/>
            <p:cNvSpPr/>
            <p:nvPr/>
          </p:nvSpPr>
          <p:spPr>
            <a:xfrm>
              <a:off x="4732475" y="27902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73"/>
            <p:cNvSpPr/>
            <p:nvPr/>
          </p:nvSpPr>
          <p:spPr>
            <a:xfrm>
              <a:off x="4732475" y="2714000"/>
              <a:ext cx="62425" cy="53350"/>
            </a:xfrm>
            <a:custGeom>
              <a:rect b="b" l="l" r="r" t="t"/>
              <a:pathLst>
                <a:path extrusionOk="0" h="2134" w="2497">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73"/>
            <p:cNvSpPr/>
            <p:nvPr/>
          </p:nvSpPr>
          <p:spPr>
            <a:xfrm>
              <a:off x="4732475" y="2561575"/>
              <a:ext cx="62425" cy="53425"/>
            </a:xfrm>
            <a:custGeom>
              <a:rect b="b" l="l" r="r" t="t"/>
              <a:pathLst>
                <a:path extrusionOk="0" h="2137" w="2497">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73"/>
            <p:cNvSpPr/>
            <p:nvPr/>
          </p:nvSpPr>
          <p:spPr>
            <a:xfrm>
              <a:off x="473247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73"/>
            <p:cNvSpPr/>
            <p:nvPr/>
          </p:nvSpPr>
          <p:spPr>
            <a:xfrm>
              <a:off x="4732475" y="11905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73"/>
            <p:cNvSpPr/>
            <p:nvPr/>
          </p:nvSpPr>
          <p:spPr>
            <a:xfrm>
              <a:off x="4656475" y="2866425"/>
              <a:ext cx="62200" cy="53275"/>
            </a:xfrm>
            <a:custGeom>
              <a:rect b="b" l="l" r="r" t="t"/>
              <a:pathLst>
                <a:path extrusionOk="0" h="2131" w="2488">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73"/>
            <p:cNvSpPr/>
            <p:nvPr/>
          </p:nvSpPr>
          <p:spPr>
            <a:xfrm>
              <a:off x="4656475" y="27902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73"/>
            <p:cNvSpPr/>
            <p:nvPr/>
          </p:nvSpPr>
          <p:spPr>
            <a:xfrm>
              <a:off x="4656475" y="271400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73"/>
            <p:cNvSpPr/>
            <p:nvPr/>
          </p:nvSpPr>
          <p:spPr>
            <a:xfrm>
              <a:off x="4656475" y="2485550"/>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73"/>
            <p:cNvSpPr/>
            <p:nvPr/>
          </p:nvSpPr>
          <p:spPr>
            <a:xfrm>
              <a:off x="465647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73"/>
            <p:cNvSpPr/>
            <p:nvPr/>
          </p:nvSpPr>
          <p:spPr>
            <a:xfrm>
              <a:off x="465647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73"/>
            <p:cNvSpPr/>
            <p:nvPr/>
          </p:nvSpPr>
          <p:spPr>
            <a:xfrm>
              <a:off x="46564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73"/>
            <p:cNvSpPr/>
            <p:nvPr/>
          </p:nvSpPr>
          <p:spPr>
            <a:xfrm>
              <a:off x="4656475" y="1038125"/>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73"/>
            <p:cNvSpPr/>
            <p:nvPr/>
          </p:nvSpPr>
          <p:spPr>
            <a:xfrm>
              <a:off x="4580250" y="29424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73"/>
            <p:cNvSpPr/>
            <p:nvPr/>
          </p:nvSpPr>
          <p:spPr>
            <a:xfrm>
              <a:off x="458025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73"/>
            <p:cNvSpPr/>
            <p:nvPr/>
          </p:nvSpPr>
          <p:spPr>
            <a:xfrm>
              <a:off x="458025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73"/>
            <p:cNvSpPr/>
            <p:nvPr/>
          </p:nvSpPr>
          <p:spPr>
            <a:xfrm>
              <a:off x="4580250"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73"/>
            <p:cNvSpPr/>
            <p:nvPr/>
          </p:nvSpPr>
          <p:spPr>
            <a:xfrm>
              <a:off x="458025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73"/>
            <p:cNvSpPr/>
            <p:nvPr/>
          </p:nvSpPr>
          <p:spPr>
            <a:xfrm>
              <a:off x="45802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73"/>
            <p:cNvSpPr/>
            <p:nvPr/>
          </p:nvSpPr>
          <p:spPr>
            <a:xfrm>
              <a:off x="45802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73"/>
            <p:cNvSpPr/>
            <p:nvPr/>
          </p:nvSpPr>
          <p:spPr>
            <a:xfrm>
              <a:off x="45802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73"/>
            <p:cNvSpPr/>
            <p:nvPr/>
          </p:nvSpPr>
          <p:spPr>
            <a:xfrm>
              <a:off x="450405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73"/>
            <p:cNvSpPr/>
            <p:nvPr/>
          </p:nvSpPr>
          <p:spPr>
            <a:xfrm>
              <a:off x="4504050"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73"/>
            <p:cNvSpPr/>
            <p:nvPr/>
          </p:nvSpPr>
          <p:spPr>
            <a:xfrm>
              <a:off x="45040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73"/>
            <p:cNvSpPr/>
            <p:nvPr/>
          </p:nvSpPr>
          <p:spPr>
            <a:xfrm>
              <a:off x="450405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73"/>
            <p:cNvSpPr/>
            <p:nvPr/>
          </p:nvSpPr>
          <p:spPr>
            <a:xfrm>
              <a:off x="45040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73"/>
            <p:cNvSpPr/>
            <p:nvPr/>
          </p:nvSpPr>
          <p:spPr>
            <a:xfrm>
              <a:off x="45040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73"/>
            <p:cNvSpPr/>
            <p:nvPr/>
          </p:nvSpPr>
          <p:spPr>
            <a:xfrm>
              <a:off x="4427825" y="2942425"/>
              <a:ext cx="62425" cy="53450"/>
            </a:xfrm>
            <a:custGeom>
              <a:rect b="b" l="l" r="r" t="t"/>
              <a:pathLst>
                <a:path extrusionOk="0" h="2138" w="2497">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73"/>
            <p:cNvSpPr/>
            <p:nvPr/>
          </p:nvSpPr>
          <p:spPr>
            <a:xfrm>
              <a:off x="4427825" y="2866425"/>
              <a:ext cx="62425" cy="53275"/>
            </a:xfrm>
            <a:custGeom>
              <a:rect b="b" l="l" r="r" t="t"/>
              <a:pathLst>
                <a:path extrusionOk="0" h="2131" w="2497">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73"/>
            <p:cNvSpPr/>
            <p:nvPr/>
          </p:nvSpPr>
          <p:spPr>
            <a:xfrm>
              <a:off x="4427825" y="2790200"/>
              <a:ext cx="62425" cy="53350"/>
            </a:xfrm>
            <a:custGeom>
              <a:rect b="b" l="l" r="r" t="t"/>
              <a:pathLst>
                <a:path extrusionOk="0" h="2134" w="2497">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73"/>
            <p:cNvSpPr/>
            <p:nvPr/>
          </p:nvSpPr>
          <p:spPr>
            <a:xfrm>
              <a:off x="4427825" y="2561575"/>
              <a:ext cx="62425" cy="53425"/>
            </a:xfrm>
            <a:custGeom>
              <a:rect b="b" l="l" r="r" t="t"/>
              <a:pathLst>
                <a:path extrusionOk="0" h="2137" w="2497">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73"/>
            <p:cNvSpPr/>
            <p:nvPr/>
          </p:nvSpPr>
          <p:spPr>
            <a:xfrm>
              <a:off x="4427825" y="2485550"/>
              <a:ext cx="62425" cy="53300"/>
            </a:xfrm>
            <a:custGeom>
              <a:rect b="b" l="l" r="r" t="t"/>
              <a:pathLst>
                <a:path extrusionOk="0" h="2132" w="2497">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73"/>
            <p:cNvSpPr/>
            <p:nvPr/>
          </p:nvSpPr>
          <p:spPr>
            <a:xfrm>
              <a:off x="4427825" y="2409350"/>
              <a:ext cx="62425" cy="53350"/>
            </a:xfrm>
            <a:custGeom>
              <a:rect b="b" l="l" r="r" t="t"/>
              <a:pathLst>
                <a:path extrusionOk="0" h="2134"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73"/>
            <p:cNvSpPr/>
            <p:nvPr/>
          </p:nvSpPr>
          <p:spPr>
            <a:xfrm>
              <a:off x="435160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73"/>
            <p:cNvSpPr/>
            <p:nvPr/>
          </p:nvSpPr>
          <p:spPr>
            <a:xfrm>
              <a:off x="435160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73"/>
            <p:cNvSpPr/>
            <p:nvPr/>
          </p:nvSpPr>
          <p:spPr>
            <a:xfrm>
              <a:off x="4351600" y="2637775"/>
              <a:ext cx="62425" cy="53450"/>
            </a:xfrm>
            <a:custGeom>
              <a:rect b="b" l="l" r="r" t="t"/>
              <a:pathLst>
                <a:path extrusionOk="0" h="2138" w="2497">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73"/>
            <p:cNvSpPr/>
            <p:nvPr/>
          </p:nvSpPr>
          <p:spPr>
            <a:xfrm>
              <a:off x="4351600" y="2561575"/>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73"/>
            <p:cNvSpPr/>
            <p:nvPr/>
          </p:nvSpPr>
          <p:spPr>
            <a:xfrm>
              <a:off x="4275600" y="26377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73"/>
            <p:cNvSpPr/>
            <p:nvPr/>
          </p:nvSpPr>
          <p:spPr>
            <a:xfrm>
              <a:off x="42756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73"/>
            <p:cNvSpPr/>
            <p:nvPr/>
          </p:nvSpPr>
          <p:spPr>
            <a:xfrm>
              <a:off x="427560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73"/>
            <p:cNvSpPr/>
            <p:nvPr/>
          </p:nvSpPr>
          <p:spPr>
            <a:xfrm>
              <a:off x="42756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73"/>
            <p:cNvSpPr/>
            <p:nvPr/>
          </p:nvSpPr>
          <p:spPr>
            <a:xfrm>
              <a:off x="42756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73"/>
            <p:cNvSpPr/>
            <p:nvPr/>
          </p:nvSpPr>
          <p:spPr>
            <a:xfrm>
              <a:off x="4275600" y="2256925"/>
              <a:ext cx="62350" cy="53425"/>
            </a:xfrm>
            <a:custGeom>
              <a:rect b="b" l="l" r="r" t="t"/>
              <a:pathLst>
                <a:path extrusionOk="0" h="2137" w="2494">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73"/>
            <p:cNvSpPr/>
            <p:nvPr/>
          </p:nvSpPr>
          <p:spPr>
            <a:xfrm>
              <a:off x="419940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73"/>
            <p:cNvSpPr/>
            <p:nvPr/>
          </p:nvSpPr>
          <p:spPr>
            <a:xfrm>
              <a:off x="41994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73"/>
            <p:cNvSpPr/>
            <p:nvPr/>
          </p:nvSpPr>
          <p:spPr>
            <a:xfrm>
              <a:off x="419940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73"/>
            <p:cNvSpPr/>
            <p:nvPr/>
          </p:nvSpPr>
          <p:spPr>
            <a:xfrm>
              <a:off x="4123175" y="23331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73"/>
            <p:cNvSpPr/>
            <p:nvPr/>
          </p:nvSpPr>
          <p:spPr>
            <a:xfrm>
              <a:off x="4123175" y="2256925"/>
              <a:ext cx="62350" cy="53425"/>
            </a:xfrm>
            <a:custGeom>
              <a:rect b="b" l="l" r="r" t="t"/>
              <a:pathLst>
                <a:path extrusionOk="0" h="2137" w="2494">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7" name="Google Shape;2987;p73"/>
          <p:cNvGrpSpPr/>
          <p:nvPr/>
        </p:nvGrpSpPr>
        <p:grpSpPr>
          <a:xfrm>
            <a:off x="5857556" y="1206552"/>
            <a:ext cx="2590840" cy="1380235"/>
            <a:chOff x="233350" y="949250"/>
            <a:chExt cx="7137300" cy="3802300"/>
          </a:xfrm>
        </p:grpSpPr>
        <p:sp>
          <p:nvSpPr>
            <p:cNvPr id="2988" name="Google Shape;2988;p73"/>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73"/>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73"/>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73"/>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73"/>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73"/>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73"/>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73"/>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73"/>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73"/>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73"/>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73"/>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73"/>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73"/>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73"/>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73"/>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73"/>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73"/>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73"/>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73"/>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73"/>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73"/>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73"/>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73"/>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73"/>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73"/>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73"/>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73"/>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73"/>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73"/>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73"/>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73"/>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73"/>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73"/>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73"/>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73"/>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73"/>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73"/>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73"/>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73"/>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73"/>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73"/>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73"/>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73"/>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73"/>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73"/>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73"/>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73"/>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73"/>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73"/>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73"/>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9" name="Google Shape;3039;p73"/>
          <p:cNvGrpSpPr/>
          <p:nvPr/>
        </p:nvGrpSpPr>
        <p:grpSpPr>
          <a:xfrm>
            <a:off x="7671985" y="3251325"/>
            <a:ext cx="104231" cy="320340"/>
            <a:chOff x="7564426" y="3224343"/>
            <a:chExt cx="119985" cy="368801"/>
          </a:xfrm>
        </p:grpSpPr>
        <p:sp>
          <p:nvSpPr>
            <p:cNvPr id="3040" name="Google Shape;3040;p73"/>
            <p:cNvSpPr/>
            <p:nvPr/>
          </p:nvSpPr>
          <p:spPr>
            <a:xfrm>
              <a:off x="7564426" y="3224379"/>
              <a:ext cx="119985" cy="368765"/>
            </a:xfrm>
            <a:custGeom>
              <a:rect b="b" l="l" r="r" t="t"/>
              <a:pathLst>
                <a:path extrusionOk="0" h="40557" w="13196">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73"/>
            <p:cNvSpPr/>
            <p:nvPr/>
          </p:nvSpPr>
          <p:spPr>
            <a:xfrm>
              <a:off x="7564426" y="3224343"/>
              <a:ext cx="119985" cy="368801"/>
            </a:xfrm>
            <a:custGeom>
              <a:rect b="b" l="l" r="r" t="t"/>
              <a:pathLst>
                <a:path extrusionOk="0" h="40561" w="13196">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2" name="Google Shape;3042;p73"/>
          <p:cNvGrpSpPr/>
          <p:nvPr/>
        </p:nvGrpSpPr>
        <p:grpSpPr>
          <a:xfrm>
            <a:off x="7371473" y="3245427"/>
            <a:ext cx="189489" cy="332132"/>
            <a:chOff x="8370831" y="3202002"/>
            <a:chExt cx="218129" cy="382376"/>
          </a:xfrm>
        </p:grpSpPr>
        <p:sp>
          <p:nvSpPr>
            <p:cNvPr id="3043" name="Google Shape;3043;p73"/>
            <p:cNvSpPr/>
            <p:nvPr/>
          </p:nvSpPr>
          <p:spPr>
            <a:xfrm>
              <a:off x="8370831" y="3202002"/>
              <a:ext cx="218129" cy="382376"/>
            </a:xfrm>
            <a:custGeom>
              <a:rect b="b" l="l" r="r" t="t"/>
              <a:pathLst>
                <a:path extrusionOk="0" h="42054" w="2399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73"/>
            <p:cNvSpPr/>
            <p:nvPr/>
          </p:nvSpPr>
          <p:spPr>
            <a:xfrm>
              <a:off x="8397745" y="3226607"/>
              <a:ext cx="164347" cy="152181"/>
            </a:xfrm>
            <a:custGeom>
              <a:rect b="b" l="l" r="r" t="t"/>
              <a:pathLst>
                <a:path extrusionOk="0" h="16737" w="18075">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5" name="Google Shape;3045;p73"/>
          <p:cNvGrpSpPr/>
          <p:nvPr/>
        </p:nvGrpSpPr>
        <p:grpSpPr>
          <a:xfrm>
            <a:off x="8094863" y="3656559"/>
            <a:ext cx="309429" cy="267000"/>
            <a:chOff x="6742064" y="3750480"/>
            <a:chExt cx="399315" cy="344560"/>
          </a:xfrm>
        </p:grpSpPr>
        <p:sp>
          <p:nvSpPr>
            <p:cNvPr id="3046" name="Google Shape;3046;p73"/>
            <p:cNvSpPr/>
            <p:nvPr/>
          </p:nvSpPr>
          <p:spPr>
            <a:xfrm>
              <a:off x="6742064" y="3750480"/>
              <a:ext cx="399315" cy="344560"/>
            </a:xfrm>
            <a:custGeom>
              <a:rect b="b" l="l" r="r" t="t"/>
              <a:pathLst>
                <a:path extrusionOk="0" h="37895" w="43917">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73"/>
            <p:cNvSpPr/>
            <p:nvPr/>
          </p:nvSpPr>
          <p:spPr>
            <a:xfrm>
              <a:off x="6764168" y="3772584"/>
              <a:ext cx="355108" cy="176549"/>
            </a:xfrm>
            <a:custGeom>
              <a:rect b="b" l="l" r="r" t="t"/>
              <a:pathLst>
                <a:path extrusionOk="0" h="19417" w="39055">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8" name="Google Shape;3048;p73"/>
          <p:cNvGrpSpPr/>
          <p:nvPr/>
        </p:nvGrpSpPr>
        <p:grpSpPr>
          <a:xfrm>
            <a:off x="7633882" y="4007606"/>
            <a:ext cx="180437" cy="281608"/>
            <a:chOff x="7248525" y="3739696"/>
            <a:chExt cx="230531" cy="359790"/>
          </a:xfrm>
        </p:grpSpPr>
        <p:sp>
          <p:nvSpPr>
            <p:cNvPr id="3049" name="Google Shape;3049;p73"/>
            <p:cNvSpPr/>
            <p:nvPr/>
          </p:nvSpPr>
          <p:spPr>
            <a:xfrm>
              <a:off x="7248525" y="3739696"/>
              <a:ext cx="230531" cy="359790"/>
            </a:xfrm>
            <a:custGeom>
              <a:rect b="b" l="l" r="r" t="t"/>
              <a:pathLst>
                <a:path extrusionOk="0" h="39570" w="25354">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73"/>
            <p:cNvSpPr/>
            <p:nvPr/>
          </p:nvSpPr>
          <p:spPr>
            <a:xfrm>
              <a:off x="7271639" y="3762810"/>
              <a:ext cx="184350" cy="184387"/>
            </a:xfrm>
            <a:custGeom>
              <a:rect b="b" l="l" r="r" t="t"/>
              <a:pathLst>
                <a:path extrusionOk="0" h="20279" w="20275">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1" name="Google Shape;3051;p73"/>
          <p:cNvGrpSpPr/>
          <p:nvPr/>
        </p:nvGrpSpPr>
        <p:grpSpPr>
          <a:xfrm>
            <a:off x="7879801" y="3650830"/>
            <a:ext cx="162896" cy="278710"/>
            <a:chOff x="7601242" y="3729267"/>
            <a:chExt cx="222566" cy="380803"/>
          </a:xfrm>
        </p:grpSpPr>
        <p:sp>
          <p:nvSpPr>
            <p:cNvPr id="3052" name="Google Shape;3052;p73"/>
            <p:cNvSpPr/>
            <p:nvPr/>
          </p:nvSpPr>
          <p:spPr>
            <a:xfrm>
              <a:off x="7601242" y="3729267"/>
              <a:ext cx="222566" cy="380803"/>
            </a:xfrm>
            <a:custGeom>
              <a:rect b="b" l="l" r="r" t="t"/>
              <a:pathLst>
                <a:path extrusionOk="0" h="41881" w="24478">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73"/>
            <p:cNvSpPr/>
            <p:nvPr/>
          </p:nvSpPr>
          <p:spPr>
            <a:xfrm>
              <a:off x="7621200" y="3748625"/>
              <a:ext cx="182696" cy="177276"/>
            </a:xfrm>
            <a:custGeom>
              <a:rect b="b" l="l" r="r" t="t"/>
              <a:pathLst>
                <a:path extrusionOk="0" h="19497" w="20093">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4" name="Google Shape;3054;p73"/>
          <p:cNvSpPr/>
          <p:nvPr/>
        </p:nvSpPr>
        <p:spPr>
          <a:xfrm>
            <a:off x="7845827" y="3263187"/>
            <a:ext cx="230844" cy="296575"/>
          </a:xfrm>
          <a:custGeom>
            <a:rect b="b" l="l" r="r" t="t"/>
            <a:pathLst>
              <a:path extrusionOk="0" h="37553" w="2923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5" name="Google Shape;3055;p73"/>
          <p:cNvGrpSpPr/>
          <p:nvPr/>
        </p:nvGrpSpPr>
        <p:grpSpPr>
          <a:xfrm>
            <a:off x="7369446" y="3651971"/>
            <a:ext cx="193543" cy="275990"/>
            <a:chOff x="8304647" y="3738687"/>
            <a:chExt cx="225076" cy="320956"/>
          </a:xfrm>
        </p:grpSpPr>
        <p:sp>
          <p:nvSpPr>
            <p:cNvPr id="3056" name="Google Shape;3056;p73"/>
            <p:cNvSpPr/>
            <p:nvPr/>
          </p:nvSpPr>
          <p:spPr>
            <a:xfrm>
              <a:off x="8335725" y="3738687"/>
              <a:ext cx="12248" cy="309245"/>
            </a:xfrm>
            <a:custGeom>
              <a:rect b="b" l="l" r="r" t="t"/>
              <a:pathLst>
                <a:path extrusionOk="0" h="34011" w="1347">
                  <a:moveTo>
                    <a:pt x="0" y="0"/>
                  </a:moveTo>
                  <a:lnTo>
                    <a:pt x="0" y="34010"/>
                  </a:lnTo>
                  <a:lnTo>
                    <a:pt x="1347" y="34010"/>
                  </a:lnTo>
                  <a:lnTo>
                    <a:pt x="1347" y="0"/>
                  </a:ln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73"/>
            <p:cNvSpPr/>
            <p:nvPr/>
          </p:nvSpPr>
          <p:spPr>
            <a:xfrm>
              <a:off x="8337943" y="3738687"/>
              <a:ext cx="191779" cy="86151"/>
            </a:xfrm>
            <a:custGeom>
              <a:rect b="b" l="l" r="r" t="t"/>
              <a:pathLst>
                <a:path extrusionOk="0" h="9475" w="21092">
                  <a:moveTo>
                    <a:pt x="1" y="0"/>
                  </a:moveTo>
                  <a:lnTo>
                    <a:pt x="432" y="9475"/>
                  </a:lnTo>
                  <a:lnTo>
                    <a:pt x="21092" y="9475"/>
                  </a:lnTo>
                  <a:lnTo>
                    <a:pt x="17648" y="4524"/>
                  </a:lnTo>
                  <a:lnTo>
                    <a:pt x="21092" y="0"/>
                  </a:ln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73"/>
            <p:cNvSpPr/>
            <p:nvPr/>
          </p:nvSpPr>
          <p:spPr>
            <a:xfrm>
              <a:off x="8304647" y="4044004"/>
              <a:ext cx="76341" cy="15639"/>
            </a:xfrm>
            <a:custGeom>
              <a:rect b="b" l="l" r="r" t="t"/>
              <a:pathLst>
                <a:path extrusionOk="0" h="1720" w="8396">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9" name="Google Shape;3059;p73"/>
          <p:cNvGrpSpPr/>
          <p:nvPr/>
        </p:nvGrpSpPr>
        <p:grpSpPr>
          <a:xfrm>
            <a:off x="7641939" y="3651971"/>
            <a:ext cx="178492" cy="275990"/>
            <a:chOff x="8615101" y="3738687"/>
            <a:chExt cx="207573" cy="320956"/>
          </a:xfrm>
        </p:grpSpPr>
        <p:sp>
          <p:nvSpPr>
            <p:cNvPr id="3060" name="Google Shape;3060;p73"/>
            <p:cNvSpPr/>
            <p:nvPr/>
          </p:nvSpPr>
          <p:spPr>
            <a:xfrm>
              <a:off x="8646134" y="3738687"/>
              <a:ext cx="12248" cy="309245"/>
            </a:xfrm>
            <a:custGeom>
              <a:rect b="b" l="l" r="r" t="t"/>
              <a:pathLst>
                <a:path extrusionOk="0" h="34011" w="1347">
                  <a:moveTo>
                    <a:pt x="0" y="0"/>
                  </a:moveTo>
                  <a:lnTo>
                    <a:pt x="0" y="34010"/>
                  </a:lnTo>
                  <a:lnTo>
                    <a:pt x="1347" y="34010"/>
                  </a:lnTo>
                  <a:lnTo>
                    <a:pt x="1347"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73"/>
            <p:cNvSpPr/>
            <p:nvPr/>
          </p:nvSpPr>
          <p:spPr>
            <a:xfrm>
              <a:off x="8615101" y="4044004"/>
              <a:ext cx="76332" cy="15639"/>
            </a:xfrm>
            <a:custGeom>
              <a:rect b="b" l="l" r="r" t="t"/>
              <a:pathLst>
                <a:path extrusionOk="0" h="1720" w="8395">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73"/>
            <p:cNvSpPr/>
            <p:nvPr/>
          </p:nvSpPr>
          <p:spPr>
            <a:xfrm>
              <a:off x="8651953" y="3738687"/>
              <a:ext cx="170721" cy="99808"/>
            </a:xfrm>
            <a:custGeom>
              <a:rect b="b" l="l" r="r" t="t"/>
              <a:pathLst>
                <a:path extrusionOk="0" h="10977" w="18776">
                  <a:moveTo>
                    <a:pt x="707" y="0"/>
                  </a:moveTo>
                  <a:lnTo>
                    <a:pt x="0" y="10977"/>
                  </a:lnTo>
                  <a:lnTo>
                    <a:pt x="18776" y="4360"/>
                  </a:lnTo>
                  <a:lnTo>
                    <a:pt x="707"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3" name="Google Shape;3063;p73"/>
          <p:cNvSpPr/>
          <p:nvPr/>
        </p:nvSpPr>
        <p:spPr>
          <a:xfrm>
            <a:off x="8138379" y="3241854"/>
            <a:ext cx="222397" cy="288694"/>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4" name="Google Shape;3064;p73"/>
          <p:cNvGrpSpPr/>
          <p:nvPr/>
        </p:nvGrpSpPr>
        <p:grpSpPr>
          <a:xfrm>
            <a:off x="6036644" y="3773459"/>
            <a:ext cx="557670" cy="511283"/>
            <a:chOff x="6015419" y="3716859"/>
            <a:chExt cx="557671" cy="511283"/>
          </a:xfrm>
        </p:grpSpPr>
        <p:sp>
          <p:nvSpPr>
            <p:cNvPr id="3065" name="Google Shape;3065;p73"/>
            <p:cNvSpPr/>
            <p:nvPr/>
          </p:nvSpPr>
          <p:spPr>
            <a:xfrm>
              <a:off x="6015419" y="3716859"/>
              <a:ext cx="557671" cy="511283"/>
            </a:xfrm>
            <a:custGeom>
              <a:rect b="b" l="l" r="r" t="t"/>
              <a:pathLst>
                <a:path extrusionOk="0" h="88649" w="9665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6" name="Google Shape;3066;p73"/>
            <p:cNvGrpSpPr/>
            <p:nvPr/>
          </p:nvGrpSpPr>
          <p:grpSpPr>
            <a:xfrm>
              <a:off x="6036094" y="3716980"/>
              <a:ext cx="529860" cy="510468"/>
              <a:chOff x="6036094" y="3716980"/>
              <a:chExt cx="529860" cy="510468"/>
            </a:xfrm>
          </p:grpSpPr>
          <p:sp>
            <p:nvSpPr>
              <p:cNvPr id="3067" name="Google Shape;3067;p73"/>
              <p:cNvSpPr/>
              <p:nvPr/>
            </p:nvSpPr>
            <p:spPr>
              <a:xfrm>
                <a:off x="6220140" y="3716980"/>
                <a:ext cx="80065" cy="64273"/>
              </a:xfrm>
              <a:custGeom>
                <a:rect b="b" l="l" r="r" t="t"/>
                <a:pathLst>
                  <a:path extrusionOk="0" h="11144" w="13876">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73"/>
              <p:cNvSpPr/>
              <p:nvPr/>
            </p:nvSpPr>
            <p:spPr>
              <a:xfrm>
                <a:off x="6368562" y="3771936"/>
                <a:ext cx="39115" cy="36745"/>
              </a:xfrm>
              <a:custGeom>
                <a:rect b="b" l="l" r="r" t="t"/>
                <a:pathLst>
                  <a:path extrusionOk="0" h="6371" w="6779">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73"/>
              <p:cNvSpPr/>
              <p:nvPr/>
            </p:nvSpPr>
            <p:spPr>
              <a:xfrm>
                <a:off x="6304793" y="3747169"/>
                <a:ext cx="25088" cy="13311"/>
              </a:xfrm>
              <a:custGeom>
                <a:rect b="b" l="l" r="r" t="t"/>
                <a:pathLst>
                  <a:path extrusionOk="0" h="2308" w="4348">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73"/>
              <p:cNvSpPr/>
              <p:nvPr/>
            </p:nvSpPr>
            <p:spPr>
              <a:xfrm>
                <a:off x="6365182" y="3787492"/>
                <a:ext cx="18025" cy="16582"/>
              </a:xfrm>
              <a:custGeom>
                <a:rect b="b" l="l" r="r" t="t"/>
                <a:pathLst>
                  <a:path extrusionOk="0" h="2875" w="3124">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73"/>
              <p:cNvSpPr/>
              <p:nvPr/>
            </p:nvSpPr>
            <p:spPr>
              <a:xfrm>
                <a:off x="6367131" y="3727108"/>
                <a:ext cx="198823" cy="438001"/>
              </a:xfrm>
              <a:custGeom>
                <a:rect b="b" l="l" r="r" t="t"/>
                <a:pathLst>
                  <a:path extrusionOk="0" h="75943" w="34458">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73"/>
              <p:cNvSpPr/>
              <p:nvPr/>
            </p:nvSpPr>
            <p:spPr>
              <a:xfrm>
                <a:off x="6036094" y="3734681"/>
                <a:ext cx="181628" cy="303024"/>
              </a:xfrm>
              <a:custGeom>
                <a:rect b="b" l="l" r="r" t="t"/>
                <a:pathLst>
                  <a:path extrusionOk="0" h="52540" w="31478">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73"/>
              <p:cNvSpPr/>
              <p:nvPr/>
            </p:nvSpPr>
            <p:spPr>
              <a:xfrm>
                <a:off x="6143575" y="4010833"/>
                <a:ext cx="186233" cy="216616"/>
              </a:xfrm>
              <a:custGeom>
                <a:rect b="b" l="l" r="r" t="t"/>
                <a:pathLst>
                  <a:path extrusionOk="0" h="37558" w="32276">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73"/>
              <p:cNvSpPr/>
              <p:nvPr/>
            </p:nvSpPr>
            <p:spPr>
              <a:xfrm>
                <a:off x="6110513" y="3969114"/>
                <a:ext cx="33997" cy="13957"/>
              </a:xfrm>
              <a:custGeom>
                <a:rect b="b" l="l" r="r" t="t"/>
                <a:pathLst>
                  <a:path extrusionOk="0" h="2420" w="5892">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73"/>
              <p:cNvSpPr/>
              <p:nvPr/>
            </p:nvSpPr>
            <p:spPr>
              <a:xfrm>
                <a:off x="6151865" y="3979381"/>
                <a:ext cx="35739" cy="11875"/>
              </a:xfrm>
              <a:custGeom>
                <a:rect b="b" l="l" r="r" t="t"/>
                <a:pathLst>
                  <a:path extrusionOk="0" h="2059" w="6194">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73"/>
              <p:cNvSpPr/>
              <p:nvPr/>
            </p:nvSpPr>
            <p:spPr>
              <a:xfrm>
                <a:off x="6203762" y="3831292"/>
                <a:ext cx="19768" cy="12285"/>
              </a:xfrm>
              <a:custGeom>
                <a:rect b="b" l="l" r="r" t="t"/>
                <a:pathLst>
                  <a:path extrusionOk="0" h="2130" w="3426">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77" name="Google Shape;3077;p73"/>
          <p:cNvGrpSpPr/>
          <p:nvPr/>
        </p:nvGrpSpPr>
        <p:grpSpPr>
          <a:xfrm>
            <a:off x="6665529" y="3130228"/>
            <a:ext cx="576302" cy="511871"/>
            <a:chOff x="6644304" y="3073628"/>
            <a:chExt cx="576302" cy="511871"/>
          </a:xfrm>
        </p:grpSpPr>
        <p:sp>
          <p:nvSpPr>
            <p:cNvPr id="3078" name="Google Shape;3078;p73"/>
            <p:cNvSpPr/>
            <p:nvPr/>
          </p:nvSpPr>
          <p:spPr>
            <a:xfrm>
              <a:off x="6644304" y="3073628"/>
              <a:ext cx="576302" cy="511871"/>
            </a:xfrm>
            <a:custGeom>
              <a:rect b="b" l="l" r="r" t="t"/>
              <a:pathLst>
                <a:path extrusionOk="0" h="88751" w="99879">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9" name="Google Shape;3079;p73"/>
            <p:cNvGrpSpPr/>
            <p:nvPr/>
          </p:nvGrpSpPr>
          <p:grpSpPr>
            <a:xfrm>
              <a:off x="6712169" y="3085440"/>
              <a:ext cx="481622" cy="494913"/>
              <a:chOff x="6712169" y="3085440"/>
              <a:chExt cx="481622" cy="494913"/>
            </a:xfrm>
          </p:grpSpPr>
          <p:sp>
            <p:nvSpPr>
              <p:cNvPr id="3080" name="Google Shape;3080;p73"/>
              <p:cNvSpPr/>
              <p:nvPr/>
            </p:nvSpPr>
            <p:spPr>
              <a:xfrm>
                <a:off x="6712169" y="3085440"/>
                <a:ext cx="238757" cy="315615"/>
              </a:xfrm>
              <a:custGeom>
                <a:rect b="b" l="l" r="r" t="t"/>
                <a:pathLst>
                  <a:path extrusionOk="0" h="54723" w="41379">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73"/>
              <p:cNvSpPr/>
              <p:nvPr/>
            </p:nvSpPr>
            <p:spPr>
              <a:xfrm>
                <a:off x="6913100" y="3367694"/>
                <a:ext cx="190537" cy="212659"/>
              </a:xfrm>
              <a:custGeom>
                <a:rect b="b" l="l" r="r" t="t"/>
                <a:pathLst>
                  <a:path extrusionOk="0" h="36872" w="33022">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73"/>
              <p:cNvSpPr/>
              <p:nvPr/>
            </p:nvSpPr>
            <p:spPr>
              <a:xfrm>
                <a:off x="7135734" y="3186037"/>
                <a:ext cx="58058" cy="152383"/>
              </a:xfrm>
              <a:custGeom>
                <a:rect b="b" l="l" r="r" t="t"/>
                <a:pathLst>
                  <a:path extrusionOk="0" h="26421" w="10062">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73"/>
              <p:cNvSpPr/>
              <p:nvPr/>
            </p:nvSpPr>
            <p:spPr>
              <a:xfrm>
                <a:off x="6870416" y="3332822"/>
                <a:ext cx="47510" cy="11685"/>
              </a:xfrm>
              <a:custGeom>
                <a:rect b="b" l="l" r="r" t="t"/>
                <a:pathLst>
                  <a:path extrusionOk="0" h="2026" w="8234">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73"/>
              <p:cNvSpPr/>
              <p:nvPr/>
            </p:nvSpPr>
            <p:spPr>
              <a:xfrm>
                <a:off x="6925590" y="3336277"/>
                <a:ext cx="38094" cy="14228"/>
              </a:xfrm>
              <a:custGeom>
                <a:rect b="b" l="l" r="r" t="t"/>
                <a:pathLst>
                  <a:path extrusionOk="0" h="2467" w="6602">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5" name="Google Shape;3085;p73"/>
            <p:cNvSpPr/>
            <p:nvPr/>
          </p:nvSpPr>
          <p:spPr>
            <a:xfrm>
              <a:off x="6867451" y="3073651"/>
              <a:ext cx="102383" cy="56919"/>
            </a:xfrm>
            <a:custGeom>
              <a:rect b="b" l="l" r="r" t="t"/>
              <a:pathLst>
                <a:path extrusionOk="0" h="9869" w="17744">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73"/>
            <p:cNvSpPr/>
            <p:nvPr/>
          </p:nvSpPr>
          <p:spPr>
            <a:xfrm>
              <a:off x="7069097" y="3119476"/>
              <a:ext cx="78535" cy="76898"/>
            </a:xfrm>
            <a:custGeom>
              <a:rect b="b" l="l" r="r" t="t"/>
              <a:pathLst>
                <a:path extrusionOk="0" h="13333" w="13611">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73"/>
            <p:cNvSpPr/>
            <p:nvPr/>
          </p:nvSpPr>
          <p:spPr>
            <a:xfrm>
              <a:off x="6946266" y="3181844"/>
              <a:ext cx="21095" cy="14742"/>
            </a:xfrm>
            <a:custGeom>
              <a:rect b="b" l="l" r="r" t="t"/>
              <a:pathLst>
                <a:path extrusionOk="0" h="2556" w="3656">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8" name="Google Shape;3088;p73"/>
          <p:cNvSpPr/>
          <p:nvPr/>
        </p:nvSpPr>
        <p:spPr>
          <a:xfrm>
            <a:off x="7009563" y="3146856"/>
            <a:ext cx="24269" cy="11004"/>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9" name="Google Shape;3089;p73"/>
          <p:cNvGrpSpPr/>
          <p:nvPr/>
        </p:nvGrpSpPr>
        <p:grpSpPr>
          <a:xfrm>
            <a:off x="6673379" y="3773223"/>
            <a:ext cx="560631" cy="511352"/>
            <a:chOff x="6652154" y="3716623"/>
            <a:chExt cx="560631" cy="511352"/>
          </a:xfrm>
        </p:grpSpPr>
        <p:sp>
          <p:nvSpPr>
            <p:cNvPr id="3090" name="Google Shape;3090;p73"/>
            <p:cNvSpPr/>
            <p:nvPr/>
          </p:nvSpPr>
          <p:spPr>
            <a:xfrm>
              <a:off x="6652154" y="3716623"/>
              <a:ext cx="560631" cy="511352"/>
            </a:xfrm>
            <a:custGeom>
              <a:rect b="b" l="l" r="r" t="t"/>
              <a:pathLst>
                <a:path extrusionOk="0" h="88661" w="97163">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1" name="Google Shape;3091;p73"/>
            <p:cNvGrpSpPr/>
            <p:nvPr/>
          </p:nvGrpSpPr>
          <p:grpSpPr>
            <a:xfrm>
              <a:off x="6669657" y="3716715"/>
              <a:ext cx="466779" cy="464290"/>
              <a:chOff x="6669657" y="3716715"/>
              <a:chExt cx="466779" cy="464290"/>
            </a:xfrm>
          </p:grpSpPr>
          <p:sp>
            <p:nvSpPr>
              <p:cNvPr id="3092" name="Google Shape;3092;p73"/>
              <p:cNvSpPr/>
              <p:nvPr/>
            </p:nvSpPr>
            <p:spPr>
              <a:xfrm>
                <a:off x="6669657" y="3716715"/>
                <a:ext cx="386382" cy="464290"/>
              </a:xfrm>
              <a:custGeom>
                <a:rect b="b" l="l" r="r" t="t"/>
                <a:pathLst>
                  <a:path extrusionOk="0" h="80501" w="66964">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73"/>
              <p:cNvSpPr/>
              <p:nvPr/>
            </p:nvSpPr>
            <p:spPr>
              <a:xfrm>
                <a:off x="7010819" y="4061082"/>
                <a:ext cx="117645" cy="102137"/>
              </a:xfrm>
              <a:custGeom>
                <a:rect b="b" l="l" r="r" t="t"/>
                <a:pathLst>
                  <a:path extrusionOk="0" h="17709" w="20389">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73"/>
              <p:cNvSpPr/>
              <p:nvPr/>
            </p:nvSpPr>
            <p:spPr>
              <a:xfrm>
                <a:off x="6995058" y="4000087"/>
                <a:ext cx="41059" cy="51071"/>
              </a:xfrm>
              <a:custGeom>
                <a:rect b="b" l="l" r="r" t="t"/>
                <a:pathLst>
                  <a:path extrusionOk="0" h="8855" w="7116">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73"/>
              <p:cNvSpPr/>
              <p:nvPr/>
            </p:nvSpPr>
            <p:spPr>
              <a:xfrm>
                <a:off x="7078892" y="4018504"/>
                <a:ext cx="57544" cy="36030"/>
              </a:xfrm>
              <a:custGeom>
                <a:rect b="b" l="l" r="r" t="t"/>
                <a:pathLst>
                  <a:path extrusionOk="0" h="6247" w="9973">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73"/>
              <p:cNvSpPr/>
              <p:nvPr/>
            </p:nvSpPr>
            <p:spPr>
              <a:xfrm>
                <a:off x="7051663" y="3806456"/>
                <a:ext cx="38503" cy="70819"/>
              </a:xfrm>
              <a:custGeom>
                <a:rect b="b" l="l" r="r" t="t"/>
                <a:pathLst>
                  <a:path extrusionOk="0" h="12279" w="6673">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73"/>
              <p:cNvSpPr/>
              <p:nvPr/>
            </p:nvSpPr>
            <p:spPr>
              <a:xfrm>
                <a:off x="6984824" y="4061618"/>
                <a:ext cx="42081" cy="8893"/>
              </a:xfrm>
              <a:custGeom>
                <a:rect b="b" l="l" r="r" t="t"/>
                <a:pathLst>
                  <a:path extrusionOk="0" h="1542" w="7293">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73"/>
              <p:cNvSpPr/>
              <p:nvPr/>
            </p:nvSpPr>
            <p:spPr>
              <a:xfrm>
                <a:off x="7035181" y="4030478"/>
                <a:ext cx="15469" cy="21703"/>
              </a:xfrm>
              <a:custGeom>
                <a:rect b="b" l="l" r="r" t="t"/>
                <a:pathLst>
                  <a:path extrusionOk="0" h="3763" w="2681">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73"/>
              <p:cNvSpPr/>
              <p:nvPr/>
            </p:nvSpPr>
            <p:spPr>
              <a:xfrm>
                <a:off x="7045011" y="3983609"/>
                <a:ext cx="19047" cy="18121"/>
              </a:xfrm>
              <a:custGeom>
                <a:rect b="b" l="l" r="r" t="t"/>
                <a:pathLst>
                  <a:path extrusionOk="0" h="3142" w="3301">
                    <a:moveTo>
                      <a:pt x="3301" y="0"/>
                    </a:moveTo>
                    <a:lnTo>
                      <a:pt x="0" y="1455"/>
                    </a:lnTo>
                    <a:lnTo>
                      <a:pt x="550" y="2520"/>
                    </a:lnTo>
                    <a:lnTo>
                      <a:pt x="1154" y="1793"/>
                    </a:lnTo>
                    <a:lnTo>
                      <a:pt x="2804" y="3141"/>
                    </a:lnTo>
                    <a:lnTo>
                      <a:pt x="3301"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73"/>
              <p:cNvSpPr/>
              <p:nvPr/>
            </p:nvSpPr>
            <p:spPr>
              <a:xfrm>
                <a:off x="7034362" y="3943182"/>
                <a:ext cx="9734" cy="24570"/>
              </a:xfrm>
              <a:custGeom>
                <a:rect b="b" l="l" r="r" t="t"/>
                <a:pathLst>
                  <a:path extrusionOk="0" h="4260" w="1687">
                    <a:moveTo>
                      <a:pt x="249" y="1"/>
                    </a:moveTo>
                    <a:cubicBezTo>
                      <a:pt x="1" y="2627"/>
                      <a:pt x="1" y="2627"/>
                      <a:pt x="977" y="4259"/>
                    </a:cubicBezTo>
                    <a:cubicBezTo>
                      <a:pt x="1687" y="1261"/>
                      <a:pt x="1687" y="1261"/>
                      <a:pt x="249"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73"/>
              <p:cNvSpPr/>
              <p:nvPr/>
            </p:nvSpPr>
            <p:spPr>
              <a:xfrm>
                <a:off x="6724214" y="4015234"/>
                <a:ext cx="1131" cy="513"/>
              </a:xfrm>
              <a:custGeom>
                <a:rect b="b" l="l" r="r" t="t"/>
                <a:pathLst>
                  <a:path extrusionOk="0" h="89" w="196">
                    <a:moveTo>
                      <a:pt x="196" y="0"/>
                    </a:moveTo>
                    <a:lnTo>
                      <a:pt x="1" y="89"/>
                    </a:lnTo>
                    <a:lnTo>
                      <a:pt x="1" y="89"/>
                    </a:lnTo>
                    <a:lnTo>
                      <a:pt x="196" y="18"/>
                    </a:lnTo>
                    <a:lnTo>
                      <a:pt x="196"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73"/>
              <p:cNvSpPr/>
              <p:nvPr/>
            </p:nvSpPr>
            <p:spPr>
              <a:xfrm>
                <a:off x="7071623" y="3755083"/>
                <a:ext cx="16589" cy="16380"/>
              </a:xfrm>
              <a:custGeom>
                <a:rect b="b" l="l" r="r" t="t"/>
                <a:pathLst>
                  <a:path extrusionOk="0" h="2840" w="2875">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73"/>
              <p:cNvSpPr/>
              <p:nvPr/>
            </p:nvSpPr>
            <p:spPr>
              <a:xfrm>
                <a:off x="6722575" y="4015741"/>
                <a:ext cx="1541" cy="727"/>
              </a:xfrm>
              <a:custGeom>
                <a:rect b="b" l="l" r="r" t="t"/>
                <a:pathLst>
                  <a:path extrusionOk="0" h="126" w="267">
                    <a:moveTo>
                      <a:pt x="267" y="1"/>
                    </a:moveTo>
                    <a:cubicBezTo>
                      <a:pt x="178" y="36"/>
                      <a:pt x="89" y="72"/>
                      <a:pt x="1" y="125"/>
                    </a:cubicBezTo>
                    <a:cubicBezTo>
                      <a:pt x="107" y="90"/>
                      <a:pt x="178" y="36"/>
                      <a:pt x="267"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73"/>
              <p:cNvSpPr/>
              <p:nvPr/>
            </p:nvSpPr>
            <p:spPr>
              <a:xfrm>
                <a:off x="6772321" y="4116142"/>
                <a:ext cx="30927" cy="46769"/>
              </a:xfrm>
              <a:custGeom>
                <a:rect b="b" l="l" r="r" t="t"/>
                <a:pathLst>
                  <a:path extrusionOk="0" h="8109" w="536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05" name="Google Shape;3105;p73"/>
          <p:cNvGrpSpPr/>
          <p:nvPr/>
        </p:nvGrpSpPr>
        <p:grpSpPr>
          <a:xfrm>
            <a:off x="7867470" y="4054631"/>
            <a:ext cx="187557" cy="187557"/>
            <a:chOff x="8565775" y="671075"/>
            <a:chExt cx="441000" cy="441000"/>
          </a:xfrm>
        </p:grpSpPr>
        <p:sp>
          <p:nvSpPr>
            <p:cNvPr id="3106" name="Google Shape;3106;p73"/>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73"/>
            <p:cNvSpPr/>
            <p:nvPr/>
          </p:nvSpPr>
          <p:spPr>
            <a:xfrm>
              <a:off x="8706625" y="811925"/>
              <a:ext cx="159300" cy="159300"/>
            </a:xfrm>
            <a:prstGeom prst="ellipse">
              <a:avLst/>
            </a:prstGeom>
            <a:solidFill>
              <a:srgbClr val="D7D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8" name="Google Shape;3108;p73"/>
          <p:cNvSpPr/>
          <p:nvPr/>
        </p:nvSpPr>
        <p:spPr>
          <a:xfrm>
            <a:off x="8168685" y="4050552"/>
            <a:ext cx="193683" cy="195716"/>
          </a:xfrm>
          <a:custGeom>
            <a:rect b="b" l="l" r="r" t="t"/>
            <a:pathLst>
              <a:path extrusionOk="0" h="196207" w="194168">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73"/>
          <p:cNvSpPr/>
          <p:nvPr/>
        </p:nvSpPr>
        <p:spPr>
          <a:xfrm flipH="1">
            <a:off x="7376923" y="4017007"/>
            <a:ext cx="178589" cy="262805"/>
          </a:xfrm>
          <a:custGeom>
            <a:rect b="b" l="l" r="r" t="t"/>
            <a:pathLst>
              <a:path extrusionOk="0" h="195758" w="133027">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0" name="Google Shape;3110;p73"/>
          <p:cNvGrpSpPr/>
          <p:nvPr/>
        </p:nvGrpSpPr>
        <p:grpSpPr>
          <a:xfrm>
            <a:off x="6021325" y="3132850"/>
            <a:ext cx="587871" cy="512373"/>
            <a:chOff x="6000100" y="3076250"/>
            <a:chExt cx="587871" cy="512373"/>
          </a:xfrm>
        </p:grpSpPr>
        <p:sp>
          <p:nvSpPr>
            <p:cNvPr id="3111" name="Google Shape;3111;p73"/>
            <p:cNvSpPr/>
            <p:nvPr/>
          </p:nvSpPr>
          <p:spPr>
            <a:xfrm>
              <a:off x="6000100" y="3076250"/>
              <a:ext cx="587871" cy="512373"/>
            </a:xfrm>
            <a:custGeom>
              <a:rect b="b" l="l" r="r" t="t"/>
              <a:pathLst>
                <a:path extrusionOk="0" h="88838" w="101884">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2" name="Google Shape;3112;p73"/>
            <p:cNvGrpSpPr/>
            <p:nvPr/>
          </p:nvGrpSpPr>
          <p:grpSpPr>
            <a:xfrm>
              <a:off x="6031360" y="3076713"/>
              <a:ext cx="539107" cy="480965"/>
              <a:chOff x="6031360" y="3076713"/>
              <a:chExt cx="539107" cy="480965"/>
            </a:xfrm>
          </p:grpSpPr>
          <p:sp>
            <p:nvSpPr>
              <p:cNvPr id="3113" name="Google Shape;3113;p73"/>
              <p:cNvSpPr/>
              <p:nvPr/>
            </p:nvSpPr>
            <p:spPr>
              <a:xfrm>
                <a:off x="6160232" y="3107767"/>
                <a:ext cx="410235" cy="449911"/>
              </a:xfrm>
              <a:custGeom>
                <a:rect b="b" l="l" r="r" t="t"/>
                <a:pathLst>
                  <a:path extrusionOk="0" h="78008" w="71098">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73"/>
              <p:cNvSpPr/>
              <p:nvPr/>
            </p:nvSpPr>
            <p:spPr>
              <a:xfrm>
                <a:off x="6031360" y="3319580"/>
                <a:ext cx="62149" cy="151155"/>
              </a:xfrm>
              <a:custGeom>
                <a:rect b="b" l="l" r="r" t="t"/>
                <a:pathLst>
                  <a:path extrusionOk="0" h="26208" w="10771">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73"/>
              <p:cNvSpPr/>
              <p:nvPr/>
            </p:nvSpPr>
            <p:spPr>
              <a:xfrm>
                <a:off x="6189159" y="3076713"/>
                <a:ext cx="117131" cy="35868"/>
              </a:xfrm>
              <a:custGeom>
                <a:rect b="b" l="l" r="r" t="t"/>
                <a:pathLst>
                  <a:path extrusionOk="0" h="6219" w="2030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73"/>
              <p:cNvSpPr/>
              <p:nvPr/>
            </p:nvSpPr>
            <p:spPr>
              <a:xfrm>
                <a:off x="6350006" y="3503923"/>
                <a:ext cx="45156" cy="42581"/>
              </a:xfrm>
              <a:custGeom>
                <a:rect b="b" l="l" r="r" t="t"/>
                <a:pathLst>
                  <a:path extrusionOk="0" h="7383" w="7826">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73"/>
              <p:cNvSpPr/>
              <p:nvPr/>
            </p:nvSpPr>
            <p:spPr>
              <a:xfrm>
                <a:off x="6262180" y="3141947"/>
                <a:ext cx="28469" cy="38688"/>
              </a:xfrm>
              <a:custGeom>
                <a:rect b="b" l="l" r="r" t="t"/>
                <a:pathLst>
                  <a:path extrusionOk="0" h="6708" w="4934">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73"/>
              <p:cNvSpPr/>
              <p:nvPr/>
            </p:nvSpPr>
            <p:spPr>
              <a:xfrm>
                <a:off x="6251907" y="3101042"/>
                <a:ext cx="26011" cy="13686"/>
              </a:xfrm>
              <a:custGeom>
                <a:rect b="b" l="l" r="r" t="t"/>
                <a:pathLst>
                  <a:path extrusionOk="0" h="2373" w="4508">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73"/>
              <p:cNvSpPr/>
              <p:nvPr/>
            </p:nvSpPr>
            <p:spPr>
              <a:xfrm>
                <a:off x="6250613" y="3155645"/>
                <a:ext cx="21609" cy="17008"/>
              </a:xfrm>
              <a:custGeom>
                <a:rect b="b" l="l" r="r" t="t"/>
                <a:pathLst>
                  <a:path extrusionOk="0" h="2949" w="3745">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20" name="Google Shape;3120;p73"/>
          <p:cNvGrpSpPr/>
          <p:nvPr/>
        </p:nvGrpSpPr>
        <p:grpSpPr>
          <a:xfrm>
            <a:off x="3597785" y="3065882"/>
            <a:ext cx="2241344" cy="1330656"/>
            <a:chOff x="3597785" y="3065882"/>
            <a:chExt cx="2241344" cy="1330656"/>
          </a:xfrm>
        </p:grpSpPr>
        <p:grpSp>
          <p:nvGrpSpPr>
            <p:cNvPr id="3121" name="Google Shape;3121;p73"/>
            <p:cNvGrpSpPr/>
            <p:nvPr/>
          </p:nvGrpSpPr>
          <p:grpSpPr>
            <a:xfrm>
              <a:off x="5296908" y="3937355"/>
              <a:ext cx="143198" cy="32380"/>
              <a:chOff x="5296908" y="3937355"/>
              <a:chExt cx="143198" cy="32380"/>
            </a:xfrm>
          </p:grpSpPr>
          <p:sp>
            <p:nvSpPr>
              <p:cNvPr id="3122" name="Google Shape;3122;p73"/>
              <p:cNvSpPr/>
              <p:nvPr/>
            </p:nvSpPr>
            <p:spPr>
              <a:xfrm>
                <a:off x="5319457" y="3952794"/>
                <a:ext cx="111895" cy="8"/>
              </a:xfrm>
              <a:custGeom>
                <a:rect b="b" l="l" r="r" t="t"/>
                <a:pathLst>
                  <a:path extrusionOk="0" fill="none" h="1" w="14227">
                    <a:moveTo>
                      <a:pt x="1" y="0"/>
                    </a:moveTo>
                    <a:lnTo>
                      <a:pt x="1422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3" name="Google Shape;3123;p73"/>
              <p:cNvGrpSpPr/>
              <p:nvPr/>
            </p:nvGrpSpPr>
            <p:grpSpPr>
              <a:xfrm>
                <a:off x="5402331" y="3937355"/>
                <a:ext cx="37776" cy="32380"/>
                <a:chOff x="5402331" y="3937355"/>
                <a:chExt cx="37776" cy="32380"/>
              </a:xfrm>
            </p:grpSpPr>
            <p:sp>
              <p:nvSpPr>
                <p:cNvPr id="3124" name="Google Shape;3124;p73"/>
                <p:cNvSpPr/>
                <p:nvPr/>
              </p:nvSpPr>
              <p:spPr>
                <a:xfrm>
                  <a:off x="5402331" y="3937355"/>
                  <a:ext cx="37776" cy="32380"/>
                </a:xfrm>
                <a:custGeom>
                  <a:rect b="b" l="l" r="r" t="t"/>
                  <a:pathLst>
                    <a:path extrusionOk="0" h="4117" w="4803">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73"/>
                <p:cNvSpPr/>
                <p:nvPr/>
              </p:nvSpPr>
              <p:spPr>
                <a:xfrm>
                  <a:off x="5415174" y="3946990"/>
                  <a:ext cx="15321" cy="13064"/>
                </a:xfrm>
                <a:custGeom>
                  <a:rect b="b" l="l" r="r" t="t"/>
                  <a:pathLst>
                    <a:path extrusionOk="0" h="1661" w="1948">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6" name="Google Shape;3126;p73"/>
              <p:cNvGrpSpPr/>
              <p:nvPr/>
            </p:nvGrpSpPr>
            <p:grpSpPr>
              <a:xfrm>
                <a:off x="5296908" y="3937355"/>
                <a:ext cx="37783" cy="32380"/>
                <a:chOff x="5296908" y="3937355"/>
                <a:chExt cx="37783" cy="32380"/>
              </a:xfrm>
            </p:grpSpPr>
            <p:sp>
              <p:nvSpPr>
                <p:cNvPr id="3127" name="Google Shape;3127;p73"/>
                <p:cNvSpPr/>
                <p:nvPr/>
              </p:nvSpPr>
              <p:spPr>
                <a:xfrm>
                  <a:off x="5296908" y="3937355"/>
                  <a:ext cx="37783" cy="32380"/>
                </a:xfrm>
                <a:custGeom>
                  <a:rect b="b" l="l" r="r" t="t"/>
                  <a:pathLst>
                    <a:path extrusionOk="0" h="4117" w="4804">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73"/>
                <p:cNvSpPr/>
                <p:nvPr/>
              </p:nvSpPr>
              <p:spPr>
                <a:xfrm>
                  <a:off x="5309846" y="3946990"/>
                  <a:ext cx="15235" cy="13064"/>
                </a:xfrm>
                <a:custGeom>
                  <a:rect b="b" l="l" r="r" t="t"/>
                  <a:pathLst>
                    <a:path extrusionOk="0" h="1661" w="1937">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29" name="Google Shape;3129;p73"/>
            <p:cNvGrpSpPr/>
            <p:nvPr/>
          </p:nvGrpSpPr>
          <p:grpSpPr>
            <a:xfrm>
              <a:off x="4724163" y="3119631"/>
              <a:ext cx="120838" cy="84218"/>
              <a:chOff x="4724163" y="3119631"/>
              <a:chExt cx="120838" cy="84218"/>
            </a:xfrm>
          </p:grpSpPr>
          <p:grpSp>
            <p:nvGrpSpPr>
              <p:cNvPr id="3130" name="Google Shape;3130;p73"/>
              <p:cNvGrpSpPr/>
              <p:nvPr/>
            </p:nvGrpSpPr>
            <p:grpSpPr>
              <a:xfrm>
                <a:off x="4746712" y="3132773"/>
                <a:ext cx="86869" cy="56424"/>
                <a:chOff x="4746712" y="3132773"/>
                <a:chExt cx="86869" cy="56424"/>
              </a:xfrm>
            </p:grpSpPr>
            <p:sp>
              <p:nvSpPr>
                <p:cNvPr id="3131" name="Google Shape;3131;p73"/>
                <p:cNvSpPr/>
                <p:nvPr/>
              </p:nvSpPr>
              <p:spPr>
                <a:xfrm>
                  <a:off x="4746712" y="3132773"/>
                  <a:ext cx="86869" cy="56424"/>
                </a:xfrm>
                <a:custGeom>
                  <a:rect b="b" l="l" r="r" t="t"/>
                  <a:pathLst>
                    <a:path extrusionOk="0" fill="none" h="7174" w="11045">
                      <a:moveTo>
                        <a:pt x="0" y="1597"/>
                      </a:moveTo>
                      <a:cubicBezTo>
                        <a:pt x="242" y="1743"/>
                        <a:pt x="3532" y="7174"/>
                        <a:pt x="3532" y="7174"/>
                      </a:cubicBezTo>
                      <a:lnTo>
                        <a:pt x="6290" y="3315"/>
                      </a:lnTo>
                      <a:lnTo>
                        <a:pt x="11044" y="1"/>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73"/>
                <p:cNvSpPr/>
                <p:nvPr/>
              </p:nvSpPr>
              <p:spPr>
                <a:xfrm>
                  <a:off x="4746712" y="3145334"/>
                  <a:ext cx="49479" cy="13520"/>
                </a:xfrm>
                <a:custGeom>
                  <a:rect b="b" l="l" r="r" t="t"/>
                  <a:pathLst>
                    <a:path extrusionOk="0" fill="none" h="1719" w="6291">
                      <a:moveTo>
                        <a:pt x="0" y="0"/>
                      </a:moveTo>
                      <a:lnTo>
                        <a:pt x="6290" y="171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3" name="Google Shape;3133;p73"/>
              <p:cNvGrpSpPr/>
              <p:nvPr/>
            </p:nvGrpSpPr>
            <p:grpSpPr>
              <a:xfrm>
                <a:off x="4773634" y="3143336"/>
                <a:ext cx="37776" cy="32451"/>
                <a:chOff x="4773634" y="3143336"/>
                <a:chExt cx="37776" cy="32451"/>
              </a:xfrm>
            </p:grpSpPr>
            <p:sp>
              <p:nvSpPr>
                <p:cNvPr id="3134" name="Google Shape;3134;p73"/>
                <p:cNvSpPr/>
                <p:nvPr/>
              </p:nvSpPr>
              <p:spPr>
                <a:xfrm>
                  <a:off x="4773634" y="3143336"/>
                  <a:ext cx="37776" cy="32451"/>
                </a:xfrm>
                <a:custGeom>
                  <a:rect b="b" l="l" r="r" t="t"/>
                  <a:pathLst>
                    <a:path extrusionOk="0" h="4126" w="4803">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73"/>
                <p:cNvSpPr/>
                <p:nvPr/>
              </p:nvSpPr>
              <p:spPr>
                <a:xfrm>
                  <a:off x="4788664" y="3153041"/>
                  <a:ext cx="13048" cy="13040"/>
                </a:xfrm>
                <a:custGeom>
                  <a:rect b="b" l="l" r="r" t="t"/>
                  <a:pathLst>
                    <a:path extrusionOk="0" h="1658" w="1659">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6" name="Google Shape;3136;p73"/>
              <p:cNvGrpSpPr/>
              <p:nvPr/>
            </p:nvGrpSpPr>
            <p:grpSpPr>
              <a:xfrm>
                <a:off x="4724163" y="3131248"/>
                <a:ext cx="37776" cy="32459"/>
                <a:chOff x="4724163" y="3131248"/>
                <a:chExt cx="37776" cy="32459"/>
              </a:xfrm>
            </p:grpSpPr>
            <p:sp>
              <p:nvSpPr>
                <p:cNvPr id="3137" name="Google Shape;3137;p73"/>
                <p:cNvSpPr/>
                <p:nvPr/>
              </p:nvSpPr>
              <p:spPr>
                <a:xfrm>
                  <a:off x="4724163" y="3131248"/>
                  <a:ext cx="37776" cy="32459"/>
                </a:xfrm>
                <a:custGeom>
                  <a:rect b="b" l="l" r="r" t="t"/>
                  <a:pathLst>
                    <a:path extrusionOk="0" h="4127" w="4803">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73"/>
                <p:cNvSpPr/>
                <p:nvPr/>
              </p:nvSpPr>
              <p:spPr>
                <a:xfrm>
                  <a:off x="4739288" y="3140953"/>
                  <a:ext cx="13040" cy="13048"/>
                </a:xfrm>
                <a:custGeom>
                  <a:rect b="b" l="l" r="r" t="t"/>
                  <a:pathLst>
                    <a:path extrusionOk="0" h="1659" w="1658">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9" name="Google Shape;3139;p73"/>
              <p:cNvGrpSpPr/>
              <p:nvPr/>
            </p:nvGrpSpPr>
            <p:grpSpPr>
              <a:xfrm>
                <a:off x="4755081" y="3176054"/>
                <a:ext cx="32357" cy="27795"/>
                <a:chOff x="4755081" y="3176054"/>
                <a:chExt cx="32357" cy="27795"/>
              </a:xfrm>
            </p:grpSpPr>
            <p:sp>
              <p:nvSpPr>
                <p:cNvPr id="3140" name="Google Shape;3140;p73"/>
                <p:cNvSpPr/>
                <p:nvPr/>
              </p:nvSpPr>
              <p:spPr>
                <a:xfrm>
                  <a:off x="4755081" y="3176054"/>
                  <a:ext cx="32357" cy="27795"/>
                </a:xfrm>
                <a:custGeom>
                  <a:rect b="b" l="l" r="r" t="t"/>
                  <a:pathLst>
                    <a:path extrusionOk="0" h="3534" w="411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73"/>
                <p:cNvSpPr/>
                <p:nvPr/>
              </p:nvSpPr>
              <p:spPr>
                <a:xfrm>
                  <a:off x="4767924" y="3185768"/>
                  <a:ext cx="9902" cy="8392"/>
                </a:xfrm>
                <a:custGeom>
                  <a:rect b="b" l="l" r="r" t="t"/>
                  <a:pathLst>
                    <a:path extrusionOk="0" h="1067" w="1259">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2" name="Google Shape;3142;p73"/>
              <p:cNvGrpSpPr/>
              <p:nvPr/>
            </p:nvGrpSpPr>
            <p:grpSpPr>
              <a:xfrm>
                <a:off x="4812550" y="3119631"/>
                <a:ext cx="32451" cy="27803"/>
                <a:chOff x="4812550" y="3119631"/>
                <a:chExt cx="32451" cy="27803"/>
              </a:xfrm>
            </p:grpSpPr>
            <p:sp>
              <p:nvSpPr>
                <p:cNvPr id="3143" name="Google Shape;3143;p73"/>
                <p:cNvSpPr/>
                <p:nvPr/>
              </p:nvSpPr>
              <p:spPr>
                <a:xfrm>
                  <a:off x="4812550" y="3119631"/>
                  <a:ext cx="32451" cy="27803"/>
                </a:xfrm>
                <a:custGeom>
                  <a:rect b="b" l="l" r="r" t="t"/>
                  <a:pathLst>
                    <a:path extrusionOk="0" h="3535" w="4126">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73"/>
                <p:cNvSpPr/>
                <p:nvPr/>
              </p:nvSpPr>
              <p:spPr>
                <a:xfrm>
                  <a:off x="4826912" y="3129352"/>
                  <a:ext cx="8478" cy="8376"/>
                </a:xfrm>
                <a:custGeom>
                  <a:rect b="b" l="l" r="r" t="t"/>
                  <a:pathLst>
                    <a:path extrusionOk="0" h="1065" w="1078">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45" name="Google Shape;3145;p73"/>
            <p:cNvGrpSpPr/>
            <p:nvPr/>
          </p:nvGrpSpPr>
          <p:grpSpPr>
            <a:xfrm>
              <a:off x="5382826" y="4027197"/>
              <a:ext cx="268967" cy="250422"/>
              <a:chOff x="5382826" y="4027197"/>
              <a:chExt cx="268967" cy="250422"/>
            </a:xfrm>
          </p:grpSpPr>
          <p:grpSp>
            <p:nvGrpSpPr>
              <p:cNvPr id="3146" name="Google Shape;3146;p73"/>
              <p:cNvGrpSpPr/>
              <p:nvPr/>
            </p:nvGrpSpPr>
            <p:grpSpPr>
              <a:xfrm>
                <a:off x="5405280" y="4042510"/>
                <a:ext cx="237570" cy="218647"/>
                <a:chOff x="5405280" y="4042510"/>
                <a:chExt cx="237570" cy="218647"/>
              </a:xfrm>
            </p:grpSpPr>
            <p:sp>
              <p:nvSpPr>
                <p:cNvPr id="3147" name="Google Shape;3147;p73"/>
                <p:cNvSpPr/>
                <p:nvPr/>
              </p:nvSpPr>
              <p:spPr>
                <a:xfrm>
                  <a:off x="5405280" y="4042510"/>
                  <a:ext cx="144999" cy="173832"/>
                </a:xfrm>
                <a:custGeom>
                  <a:rect b="b" l="l" r="r" t="t"/>
                  <a:pathLst>
                    <a:path extrusionOk="0" fill="none" h="22102" w="18436">
                      <a:moveTo>
                        <a:pt x="0" y="12037"/>
                      </a:moveTo>
                      <a:cubicBezTo>
                        <a:pt x="702" y="12073"/>
                        <a:pt x="12302" y="22101"/>
                        <a:pt x="12302" y="22101"/>
                      </a:cubicBezTo>
                      <a:lnTo>
                        <a:pt x="11819" y="13005"/>
                      </a:lnTo>
                      <a:lnTo>
                        <a:pt x="18435" y="1"/>
                      </a:lnTo>
                      <a:lnTo>
                        <a:pt x="0" y="125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73"/>
                <p:cNvSpPr/>
                <p:nvPr/>
              </p:nvSpPr>
              <p:spPr>
                <a:xfrm>
                  <a:off x="5502036" y="4125093"/>
                  <a:ext cx="134350" cy="135585"/>
                </a:xfrm>
                <a:custGeom>
                  <a:rect b="b" l="l" r="r" t="t"/>
                  <a:pathLst>
                    <a:path extrusionOk="0" fill="none" h="17239" w="17082">
                      <a:moveTo>
                        <a:pt x="13513" y="17239"/>
                      </a:moveTo>
                      <a:lnTo>
                        <a:pt x="12690" y="8614"/>
                      </a:lnTo>
                      <a:lnTo>
                        <a:pt x="17081" y="1"/>
                      </a:lnTo>
                      <a:lnTo>
                        <a:pt x="0" y="2021"/>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73"/>
                <p:cNvSpPr/>
                <p:nvPr/>
              </p:nvSpPr>
              <p:spPr>
                <a:xfrm>
                  <a:off x="5543704" y="4042990"/>
                  <a:ext cx="99146" cy="81639"/>
                </a:xfrm>
                <a:custGeom>
                  <a:rect b="b" l="l" r="r" t="t"/>
                  <a:pathLst>
                    <a:path extrusionOk="0" fill="none" h="10380" w="12606">
                      <a:moveTo>
                        <a:pt x="1" y="0"/>
                      </a:moveTo>
                      <a:lnTo>
                        <a:pt x="12606" y="1037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73"/>
                <p:cNvSpPr/>
                <p:nvPr/>
              </p:nvSpPr>
              <p:spPr>
                <a:xfrm>
                  <a:off x="5501941" y="4140980"/>
                  <a:ext cx="103708" cy="51862"/>
                </a:xfrm>
                <a:custGeom>
                  <a:rect b="b" l="l" r="r" t="t"/>
                  <a:pathLst>
                    <a:path extrusionOk="0" fill="none" h="6594" w="13186">
                      <a:moveTo>
                        <a:pt x="13186" y="6594"/>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73"/>
                <p:cNvSpPr/>
                <p:nvPr/>
              </p:nvSpPr>
              <p:spPr>
                <a:xfrm>
                  <a:off x="5495854" y="4211010"/>
                  <a:ext cx="105989" cy="50147"/>
                </a:xfrm>
                <a:custGeom>
                  <a:rect b="b" l="l" r="r" t="t"/>
                  <a:pathLst>
                    <a:path extrusionOk="0" fill="none" h="6376" w="13476">
                      <a:moveTo>
                        <a:pt x="0" y="0"/>
                      </a:moveTo>
                      <a:lnTo>
                        <a:pt x="13476" y="637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73"/>
                <p:cNvSpPr/>
                <p:nvPr/>
              </p:nvSpPr>
              <p:spPr>
                <a:xfrm>
                  <a:off x="5405280" y="4134420"/>
                  <a:ext cx="96669" cy="6567"/>
                </a:xfrm>
                <a:custGeom>
                  <a:rect b="b" l="l" r="r" t="t"/>
                  <a:pathLst>
                    <a:path extrusionOk="0" fill="none" h="835" w="12291">
                      <a:moveTo>
                        <a:pt x="12290" y="835"/>
                      </a:moveTo>
                      <a:lnTo>
                        <a:pt x="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3" name="Google Shape;3153;p73"/>
              <p:cNvGrpSpPr/>
              <p:nvPr/>
            </p:nvGrpSpPr>
            <p:grpSpPr>
              <a:xfrm>
                <a:off x="5382826" y="4125549"/>
                <a:ext cx="37776" cy="32380"/>
                <a:chOff x="5382826" y="4125549"/>
                <a:chExt cx="37776" cy="32380"/>
              </a:xfrm>
            </p:grpSpPr>
            <p:sp>
              <p:nvSpPr>
                <p:cNvPr id="3154" name="Google Shape;3154;p73"/>
                <p:cNvSpPr/>
                <p:nvPr/>
              </p:nvSpPr>
              <p:spPr>
                <a:xfrm>
                  <a:off x="5382826" y="4125549"/>
                  <a:ext cx="37776" cy="32380"/>
                </a:xfrm>
                <a:custGeom>
                  <a:rect b="b" l="l" r="r" t="t"/>
                  <a:pathLst>
                    <a:path extrusionOk="0" h="4117" w="4803">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73"/>
                <p:cNvSpPr/>
                <p:nvPr/>
              </p:nvSpPr>
              <p:spPr>
                <a:xfrm>
                  <a:off x="5395669" y="4135176"/>
                  <a:ext cx="15227" cy="13072"/>
                </a:xfrm>
                <a:custGeom>
                  <a:rect b="b" l="l" r="r" t="t"/>
                  <a:pathLst>
                    <a:path extrusionOk="0" h="1662" w="1936">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6" name="Google Shape;3156;p73"/>
              <p:cNvGrpSpPr/>
              <p:nvPr/>
            </p:nvGrpSpPr>
            <p:grpSpPr>
              <a:xfrm>
                <a:off x="5475680" y="4195587"/>
                <a:ext cx="37783" cy="32364"/>
                <a:chOff x="5475680" y="4195587"/>
                <a:chExt cx="37783" cy="32364"/>
              </a:xfrm>
            </p:grpSpPr>
            <p:sp>
              <p:nvSpPr>
                <p:cNvPr id="3157" name="Google Shape;3157;p73"/>
                <p:cNvSpPr/>
                <p:nvPr/>
              </p:nvSpPr>
              <p:spPr>
                <a:xfrm>
                  <a:off x="5475680" y="4195587"/>
                  <a:ext cx="37783" cy="32364"/>
                </a:xfrm>
                <a:custGeom>
                  <a:rect b="b" l="l" r="r" t="t"/>
                  <a:pathLst>
                    <a:path extrusionOk="0" h="4115" w="4804">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73"/>
                <p:cNvSpPr/>
                <p:nvPr/>
              </p:nvSpPr>
              <p:spPr>
                <a:xfrm>
                  <a:off x="5488523" y="4205300"/>
                  <a:ext cx="15329" cy="13040"/>
                </a:xfrm>
                <a:custGeom>
                  <a:rect b="b" l="l" r="r" t="t"/>
                  <a:pathLst>
                    <a:path extrusionOk="0" h="1658" w="1949">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9" name="Google Shape;3159;p73"/>
              <p:cNvGrpSpPr/>
              <p:nvPr/>
            </p:nvGrpSpPr>
            <p:grpSpPr>
              <a:xfrm>
                <a:off x="5532575" y="4027197"/>
                <a:ext cx="33308" cy="32262"/>
                <a:chOff x="5532575" y="4027197"/>
                <a:chExt cx="33308" cy="32262"/>
              </a:xfrm>
            </p:grpSpPr>
            <p:sp>
              <p:nvSpPr>
                <p:cNvPr id="3160" name="Google Shape;3160;p73"/>
                <p:cNvSpPr/>
                <p:nvPr/>
              </p:nvSpPr>
              <p:spPr>
                <a:xfrm>
                  <a:off x="5532575" y="4027197"/>
                  <a:ext cx="33308" cy="32262"/>
                </a:xfrm>
                <a:custGeom>
                  <a:rect b="b" l="l" r="r" t="t"/>
                  <a:pathLst>
                    <a:path extrusionOk="0" h="4102" w="4235">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73"/>
                <p:cNvSpPr/>
                <p:nvPr/>
              </p:nvSpPr>
              <p:spPr>
                <a:xfrm>
                  <a:off x="5540661" y="4036792"/>
                  <a:ext cx="15502" cy="13064"/>
                </a:xfrm>
                <a:custGeom>
                  <a:rect b="b" l="l" r="r" t="t"/>
                  <a:pathLst>
                    <a:path extrusionOk="0" h="1661" w="197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2" name="Google Shape;3162;p73"/>
              <p:cNvGrpSpPr/>
              <p:nvPr/>
            </p:nvGrpSpPr>
            <p:grpSpPr>
              <a:xfrm>
                <a:off x="5590706" y="4245348"/>
                <a:ext cx="33497" cy="32270"/>
                <a:chOff x="5590706" y="4245348"/>
                <a:chExt cx="33497" cy="32270"/>
              </a:xfrm>
            </p:grpSpPr>
            <p:sp>
              <p:nvSpPr>
                <p:cNvPr id="3163" name="Google Shape;3163;p73"/>
                <p:cNvSpPr/>
                <p:nvPr/>
              </p:nvSpPr>
              <p:spPr>
                <a:xfrm>
                  <a:off x="5590706" y="4245348"/>
                  <a:ext cx="33497" cy="32270"/>
                </a:xfrm>
                <a:custGeom>
                  <a:rect b="b" l="l" r="r" t="t"/>
                  <a:pathLst>
                    <a:path extrusionOk="0" h="4103" w="4259">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73"/>
                <p:cNvSpPr/>
                <p:nvPr/>
              </p:nvSpPr>
              <p:spPr>
                <a:xfrm>
                  <a:off x="5598791" y="4254944"/>
                  <a:ext cx="15408" cy="13048"/>
                </a:xfrm>
                <a:custGeom>
                  <a:rect b="b" l="l" r="r" t="t"/>
                  <a:pathLst>
                    <a:path extrusionOk="0" h="1659" w="19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5" name="Google Shape;3165;p73"/>
              <p:cNvGrpSpPr/>
              <p:nvPr/>
            </p:nvGrpSpPr>
            <p:grpSpPr>
              <a:xfrm>
                <a:off x="5618681" y="4109677"/>
                <a:ext cx="33112" cy="32357"/>
                <a:chOff x="5618681" y="4109677"/>
                <a:chExt cx="33112" cy="32357"/>
              </a:xfrm>
            </p:grpSpPr>
            <p:sp>
              <p:nvSpPr>
                <p:cNvPr id="3166" name="Google Shape;3166;p73"/>
                <p:cNvSpPr/>
                <p:nvPr/>
              </p:nvSpPr>
              <p:spPr>
                <a:xfrm>
                  <a:off x="5618681" y="4109677"/>
                  <a:ext cx="33112" cy="32357"/>
                </a:xfrm>
                <a:custGeom>
                  <a:rect b="b" l="l" r="r" t="t"/>
                  <a:pathLst>
                    <a:path extrusionOk="0" h="4114" w="421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73"/>
                <p:cNvSpPr/>
                <p:nvPr/>
              </p:nvSpPr>
              <p:spPr>
                <a:xfrm>
                  <a:off x="5626767" y="4119280"/>
                  <a:ext cx="15494" cy="13056"/>
                </a:xfrm>
                <a:custGeom>
                  <a:rect b="b" l="l" r="r" t="t"/>
                  <a:pathLst>
                    <a:path extrusionOk="0" h="1660" w="197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8" name="Google Shape;3168;p73"/>
              <p:cNvGrpSpPr/>
              <p:nvPr/>
            </p:nvGrpSpPr>
            <p:grpSpPr>
              <a:xfrm>
                <a:off x="5479298" y="4128262"/>
                <a:ext cx="31405" cy="26906"/>
                <a:chOff x="5479298" y="4128262"/>
                <a:chExt cx="31405" cy="26906"/>
              </a:xfrm>
            </p:grpSpPr>
            <p:sp>
              <p:nvSpPr>
                <p:cNvPr id="3169" name="Google Shape;3169;p73"/>
                <p:cNvSpPr/>
                <p:nvPr/>
              </p:nvSpPr>
              <p:spPr>
                <a:xfrm>
                  <a:off x="5479298" y="4128262"/>
                  <a:ext cx="31405" cy="26906"/>
                </a:xfrm>
                <a:custGeom>
                  <a:rect b="b" l="l" r="r" t="t"/>
                  <a:pathLst>
                    <a:path extrusionOk="0" h="3421" w="3993">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73"/>
                <p:cNvSpPr/>
                <p:nvPr/>
              </p:nvSpPr>
              <p:spPr>
                <a:xfrm>
                  <a:off x="5493471" y="4137936"/>
                  <a:ext cx="7621" cy="7621"/>
                </a:xfrm>
                <a:custGeom>
                  <a:rect b="b" l="l" r="r" t="t"/>
                  <a:pathLst>
                    <a:path extrusionOk="0" h="969" w="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1" name="Google Shape;3171;p73"/>
              <p:cNvGrpSpPr/>
              <p:nvPr/>
            </p:nvGrpSpPr>
            <p:grpSpPr>
              <a:xfrm>
                <a:off x="5582903" y="4180116"/>
                <a:ext cx="31499" cy="26898"/>
                <a:chOff x="5582903" y="4180116"/>
                <a:chExt cx="31499" cy="26898"/>
              </a:xfrm>
            </p:grpSpPr>
            <p:sp>
              <p:nvSpPr>
                <p:cNvPr id="3172" name="Google Shape;3172;p73"/>
                <p:cNvSpPr/>
                <p:nvPr/>
              </p:nvSpPr>
              <p:spPr>
                <a:xfrm>
                  <a:off x="5582903" y="4180116"/>
                  <a:ext cx="31499" cy="26898"/>
                </a:xfrm>
                <a:custGeom>
                  <a:rect b="b" l="l" r="r" t="t"/>
                  <a:pathLst>
                    <a:path extrusionOk="0" h="3420" w="4005">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73"/>
                <p:cNvSpPr/>
                <p:nvPr/>
              </p:nvSpPr>
              <p:spPr>
                <a:xfrm>
                  <a:off x="5597084" y="4189790"/>
                  <a:ext cx="7613" cy="7621"/>
                </a:xfrm>
                <a:custGeom>
                  <a:rect b="b" l="l" r="r" t="t"/>
                  <a:pathLst>
                    <a:path extrusionOk="0" h="969"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74" name="Google Shape;3174;p73"/>
            <p:cNvGrpSpPr/>
            <p:nvPr/>
          </p:nvGrpSpPr>
          <p:grpSpPr>
            <a:xfrm>
              <a:off x="3977681" y="3230323"/>
              <a:ext cx="94584" cy="84085"/>
              <a:chOff x="3977681" y="3230323"/>
              <a:chExt cx="94584" cy="84085"/>
            </a:xfrm>
          </p:grpSpPr>
          <p:grpSp>
            <p:nvGrpSpPr>
              <p:cNvPr id="3175" name="Google Shape;3175;p73"/>
              <p:cNvGrpSpPr/>
              <p:nvPr/>
            </p:nvGrpSpPr>
            <p:grpSpPr>
              <a:xfrm>
                <a:off x="4000135" y="3243041"/>
                <a:ext cx="59570" cy="57186"/>
                <a:chOff x="4000135" y="3243041"/>
                <a:chExt cx="59570" cy="57186"/>
              </a:xfrm>
            </p:grpSpPr>
            <p:sp>
              <p:nvSpPr>
                <p:cNvPr id="3176" name="Google Shape;3176;p73"/>
                <p:cNvSpPr/>
                <p:nvPr/>
              </p:nvSpPr>
              <p:spPr>
                <a:xfrm>
                  <a:off x="4000135" y="3243041"/>
                  <a:ext cx="59570" cy="57092"/>
                </a:xfrm>
                <a:custGeom>
                  <a:rect b="b" l="l" r="r" t="t"/>
                  <a:pathLst>
                    <a:path extrusionOk="0" fill="none" h="7259" w="7574">
                      <a:moveTo>
                        <a:pt x="1" y="2323"/>
                      </a:moveTo>
                      <a:lnTo>
                        <a:pt x="2577" y="7259"/>
                      </a:lnTo>
                      <a:lnTo>
                        <a:pt x="7573" y="4114"/>
                      </a:lnTo>
                      <a:lnTo>
                        <a:pt x="5541" y="1"/>
                      </a:lnTo>
                      <a:lnTo>
                        <a:pt x="352" y="232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73"/>
                <p:cNvSpPr/>
                <p:nvPr/>
              </p:nvSpPr>
              <p:spPr>
                <a:xfrm>
                  <a:off x="4024210" y="3246847"/>
                  <a:ext cx="15706" cy="53380"/>
                </a:xfrm>
                <a:custGeom>
                  <a:rect b="b" l="l" r="r" t="t"/>
                  <a:pathLst>
                    <a:path extrusionOk="0" fill="none" h="6787" w="1997">
                      <a:moveTo>
                        <a:pt x="0" y="6787"/>
                      </a:moveTo>
                      <a:lnTo>
                        <a:pt x="199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73"/>
                <p:cNvSpPr/>
                <p:nvPr/>
              </p:nvSpPr>
              <p:spPr>
                <a:xfrm>
                  <a:off x="4002896" y="3261311"/>
                  <a:ext cx="56809" cy="14086"/>
                </a:xfrm>
                <a:custGeom>
                  <a:rect b="b" l="l" r="r" t="t"/>
                  <a:pathLst>
                    <a:path extrusionOk="0" fill="none" h="1791" w="7223">
                      <a:moveTo>
                        <a:pt x="7222" y="1791"/>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9" name="Google Shape;3179;p73"/>
              <p:cNvGrpSpPr/>
              <p:nvPr/>
            </p:nvGrpSpPr>
            <p:grpSpPr>
              <a:xfrm>
                <a:off x="3977681" y="3245872"/>
                <a:ext cx="37783" cy="32380"/>
                <a:chOff x="3977681" y="3245872"/>
                <a:chExt cx="37783" cy="32380"/>
              </a:xfrm>
            </p:grpSpPr>
            <p:sp>
              <p:nvSpPr>
                <p:cNvPr id="3180" name="Google Shape;3180;p73"/>
                <p:cNvSpPr/>
                <p:nvPr/>
              </p:nvSpPr>
              <p:spPr>
                <a:xfrm>
                  <a:off x="3977681" y="3245872"/>
                  <a:ext cx="37783" cy="32380"/>
                </a:xfrm>
                <a:custGeom>
                  <a:rect b="b" l="l" r="r" t="t"/>
                  <a:pathLst>
                    <a:path extrusionOk="0" h="4117" w="4804">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73"/>
                <p:cNvSpPr/>
                <p:nvPr/>
              </p:nvSpPr>
              <p:spPr>
                <a:xfrm>
                  <a:off x="3992718" y="3255507"/>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2" name="Google Shape;3182;p73"/>
              <p:cNvGrpSpPr/>
              <p:nvPr/>
            </p:nvGrpSpPr>
            <p:grpSpPr>
              <a:xfrm>
                <a:off x="4040860" y="3262672"/>
                <a:ext cx="31405" cy="27001"/>
                <a:chOff x="4040860" y="3262672"/>
                <a:chExt cx="31405" cy="27001"/>
              </a:xfrm>
            </p:grpSpPr>
            <p:sp>
              <p:nvSpPr>
                <p:cNvPr id="3183" name="Google Shape;3183;p73"/>
                <p:cNvSpPr/>
                <p:nvPr/>
              </p:nvSpPr>
              <p:spPr>
                <a:xfrm>
                  <a:off x="4040860" y="3262672"/>
                  <a:ext cx="31405" cy="27001"/>
                </a:xfrm>
                <a:custGeom>
                  <a:rect b="b" l="l" r="r" t="t"/>
                  <a:pathLst>
                    <a:path extrusionOk="0" h="3433" w="399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73"/>
                <p:cNvSpPr/>
                <p:nvPr/>
              </p:nvSpPr>
              <p:spPr>
                <a:xfrm>
                  <a:off x="4054938" y="3272346"/>
                  <a:ext cx="7621" cy="7621"/>
                </a:xfrm>
                <a:custGeom>
                  <a:rect b="b" l="l" r="r" t="t"/>
                  <a:pathLst>
                    <a:path extrusionOk="0" h="969" w="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5" name="Google Shape;3185;p73"/>
              <p:cNvGrpSpPr/>
              <p:nvPr/>
            </p:nvGrpSpPr>
            <p:grpSpPr>
              <a:xfrm>
                <a:off x="4021072" y="3230323"/>
                <a:ext cx="31397" cy="26906"/>
                <a:chOff x="4021072" y="3230323"/>
                <a:chExt cx="31397" cy="26906"/>
              </a:xfrm>
            </p:grpSpPr>
            <p:sp>
              <p:nvSpPr>
                <p:cNvPr id="3186" name="Google Shape;3186;p73"/>
                <p:cNvSpPr/>
                <p:nvPr/>
              </p:nvSpPr>
              <p:spPr>
                <a:xfrm>
                  <a:off x="4021072" y="3230323"/>
                  <a:ext cx="31397" cy="26906"/>
                </a:xfrm>
                <a:custGeom>
                  <a:rect b="b" l="l" r="r" t="t"/>
                  <a:pathLst>
                    <a:path extrusionOk="0" h="3421" w="3992">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73"/>
                <p:cNvSpPr/>
                <p:nvPr/>
              </p:nvSpPr>
              <p:spPr>
                <a:xfrm>
                  <a:off x="4035245" y="3239997"/>
                  <a:ext cx="7621" cy="7621"/>
                </a:xfrm>
                <a:custGeom>
                  <a:rect b="b" l="l" r="r" t="t"/>
                  <a:pathLst>
                    <a:path extrusionOk="0" h="969" w="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8" name="Google Shape;3188;p73"/>
              <p:cNvGrpSpPr/>
              <p:nvPr/>
            </p:nvGrpSpPr>
            <p:grpSpPr>
              <a:xfrm>
                <a:off x="4001472" y="3287462"/>
                <a:ext cx="31499" cy="26945"/>
                <a:chOff x="4001472" y="3287462"/>
                <a:chExt cx="31499" cy="26945"/>
              </a:xfrm>
            </p:grpSpPr>
            <p:sp>
              <p:nvSpPr>
                <p:cNvPr id="3189" name="Google Shape;3189;p73"/>
                <p:cNvSpPr/>
                <p:nvPr/>
              </p:nvSpPr>
              <p:spPr>
                <a:xfrm>
                  <a:off x="4001472" y="3287462"/>
                  <a:ext cx="31499" cy="26945"/>
                </a:xfrm>
                <a:custGeom>
                  <a:rect b="b" l="l" r="r" t="t"/>
                  <a:pathLst>
                    <a:path extrusionOk="0" h="3426" w="4005">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73"/>
                <p:cNvSpPr/>
                <p:nvPr/>
              </p:nvSpPr>
              <p:spPr>
                <a:xfrm>
                  <a:off x="4014410" y="3297175"/>
                  <a:ext cx="8856" cy="7590"/>
                </a:xfrm>
                <a:custGeom>
                  <a:rect b="b" l="l" r="r" t="t"/>
                  <a:pathLst>
                    <a:path extrusionOk="0" h="965" w="1126">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91" name="Google Shape;3191;p73"/>
            <p:cNvGrpSpPr/>
            <p:nvPr/>
          </p:nvGrpSpPr>
          <p:grpSpPr>
            <a:xfrm>
              <a:off x="4084715" y="3258865"/>
              <a:ext cx="184961" cy="137268"/>
              <a:chOff x="4084715" y="3258865"/>
              <a:chExt cx="184961" cy="137268"/>
            </a:xfrm>
          </p:grpSpPr>
          <p:grpSp>
            <p:nvGrpSpPr>
              <p:cNvPr id="3192" name="Google Shape;3192;p73"/>
              <p:cNvGrpSpPr/>
              <p:nvPr/>
            </p:nvGrpSpPr>
            <p:grpSpPr>
              <a:xfrm>
                <a:off x="4107453" y="3271583"/>
                <a:ext cx="153470" cy="110275"/>
                <a:chOff x="4107453" y="3271583"/>
                <a:chExt cx="153470" cy="110275"/>
              </a:xfrm>
            </p:grpSpPr>
            <p:sp>
              <p:nvSpPr>
                <p:cNvPr id="3193" name="Google Shape;3193;p73"/>
                <p:cNvSpPr/>
                <p:nvPr/>
              </p:nvSpPr>
              <p:spPr>
                <a:xfrm>
                  <a:off x="4107453" y="3271583"/>
                  <a:ext cx="153470" cy="110275"/>
                </a:xfrm>
                <a:custGeom>
                  <a:rect b="b" l="l" r="r" t="t"/>
                  <a:pathLst>
                    <a:path extrusionOk="0" fill="none" h="14021" w="19513">
                      <a:moveTo>
                        <a:pt x="19513" y="14021"/>
                      </a:moveTo>
                      <a:lnTo>
                        <a:pt x="14844" y="968"/>
                      </a:lnTo>
                      <a:lnTo>
                        <a:pt x="5674" y="1"/>
                      </a:lnTo>
                      <a:lnTo>
                        <a:pt x="1" y="968"/>
                      </a:lnTo>
                      <a:lnTo>
                        <a:pt x="8977" y="2674"/>
                      </a:lnTo>
                      <a:lnTo>
                        <a:pt x="14360" y="10102"/>
                      </a:lnTo>
                      <a:lnTo>
                        <a:pt x="19029" y="140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73"/>
                <p:cNvSpPr/>
                <p:nvPr/>
              </p:nvSpPr>
              <p:spPr>
                <a:xfrm>
                  <a:off x="4155886" y="3271968"/>
                  <a:ext cx="22171" cy="20559"/>
                </a:xfrm>
                <a:custGeom>
                  <a:rect b="b" l="l" r="r" t="t"/>
                  <a:pathLst>
                    <a:path extrusionOk="0" fill="none" h="2614" w="2819">
                      <a:moveTo>
                        <a:pt x="2819" y="2613"/>
                      </a:moveTo>
                      <a:lnTo>
                        <a:pt x="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73"/>
                <p:cNvSpPr/>
                <p:nvPr/>
              </p:nvSpPr>
              <p:spPr>
                <a:xfrm>
                  <a:off x="4178049" y="3279196"/>
                  <a:ext cx="42345" cy="13331"/>
                </a:xfrm>
                <a:custGeom>
                  <a:rect b="b" l="l" r="r" t="t"/>
                  <a:pathLst>
                    <a:path extrusionOk="0" fill="none" h="1695" w="5384">
                      <a:moveTo>
                        <a:pt x="1" y="1694"/>
                      </a:moveTo>
                      <a:lnTo>
                        <a:pt x="538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73"/>
                <p:cNvSpPr/>
                <p:nvPr/>
              </p:nvSpPr>
              <p:spPr>
                <a:xfrm>
                  <a:off x="4220387" y="3279196"/>
                  <a:ext cx="8" cy="71745"/>
                </a:xfrm>
                <a:custGeom>
                  <a:rect b="b" l="l" r="r" t="t"/>
                  <a:pathLst>
                    <a:path extrusionOk="0" fill="none" h="9122" w="1">
                      <a:moveTo>
                        <a:pt x="1" y="0"/>
                      </a:moveTo>
                      <a:lnTo>
                        <a:pt x="1" y="91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7" name="Google Shape;3197;p73"/>
              <p:cNvGrpSpPr/>
              <p:nvPr/>
            </p:nvGrpSpPr>
            <p:grpSpPr>
              <a:xfrm>
                <a:off x="4136947" y="3258865"/>
                <a:ext cx="31499" cy="27001"/>
                <a:chOff x="4136947" y="3258865"/>
                <a:chExt cx="31499" cy="27001"/>
              </a:xfrm>
            </p:grpSpPr>
            <p:sp>
              <p:nvSpPr>
                <p:cNvPr id="3198" name="Google Shape;3198;p73"/>
                <p:cNvSpPr/>
                <p:nvPr/>
              </p:nvSpPr>
              <p:spPr>
                <a:xfrm>
                  <a:off x="4136947" y="3258865"/>
                  <a:ext cx="31499" cy="27001"/>
                </a:xfrm>
                <a:custGeom>
                  <a:rect b="b" l="l" r="r" t="t"/>
                  <a:pathLst>
                    <a:path extrusionOk="0" h="3433" w="4005">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73"/>
                <p:cNvSpPr/>
                <p:nvPr/>
              </p:nvSpPr>
              <p:spPr>
                <a:xfrm>
                  <a:off x="4151222" y="3268539"/>
                  <a:ext cx="7621" cy="7621"/>
                </a:xfrm>
                <a:custGeom>
                  <a:rect b="b" l="l" r="r" t="t"/>
                  <a:pathLst>
                    <a:path extrusionOk="0" h="969" w="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73"/>
              <p:cNvGrpSpPr/>
              <p:nvPr/>
            </p:nvGrpSpPr>
            <p:grpSpPr>
              <a:xfrm>
                <a:off x="4084715" y="3266478"/>
                <a:ext cx="31468" cy="26898"/>
                <a:chOff x="4084715" y="3266478"/>
                <a:chExt cx="31468" cy="26898"/>
              </a:xfrm>
            </p:grpSpPr>
            <p:sp>
              <p:nvSpPr>
                <p:cNvPr id="3201" name="Google Shape;3201;p73"/>
                <p:cNvSpPr/>
                <p:nvPr/>
              </p:nvSpPr>
              <p:spPr>
                <a:xfrm>
                  <a:off x="4084715" y="3266478"/>
                  <a:ext cx="31468" cy="26898"/>
                </a:xfrm>
                <a:custGeom>
                  <a:rect b="b" l="l" r="r" t="t"/>
                  <a:pathLst>
                    <a:path extrusionOk="0" h="3420" w="4001">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73"/>
                <p:cNvSpPr/>
                <p:nvPr/>
              </p:nvSpPr>
              <p:spPr>
                <a:xfrm>
                  <a:off x="4098896" y="3276152"/>
                  <a:ext cx="7613" cy="7621"/>
                </a:xfrm>
                <a:custGeom>
                  <a:rect b="b" l="l" r="r" t="t"/>
                  <a:pathLst>
                    <a:path extrusionOk="0" h="969"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3" name="Google Shape;3203;p73"/>
              <p:cNvGrpSpPr/>
              <p:nvPr/>
            </p:nvGrpSpPr>
            <p:grpSpPr>
              <a:xfrm>
                <a:off x="4159213" y="3279849"/>
                <a:ext cx="31405" cy="26945"/>
                <a:chOff x="4159213" y="3279849"/>
                <a:chExt cx="31405" cy="26945"/>
              </a:xfrm>
            </p:grpSpPr>
            <p:sp>
              <p:nvSpPr>
                <p:cNvPr id="3204" name="Google Shape;3204;p73"/>
                <p:cNvSpPr/>
                <p:nvPr/>
              </p:nvSpPr>
              <p:spPr>
                <a:xfrm>
                  <a:off x="4159213" y="3279849"/>
                  <a:ext cx="31405" cy="26945"/>
                </a:xfrm>
                <a:custGeom>
                  <a:rect b="b" l="l" r="r" t="t"/>
                  <a:pathLst>
                    <a:path extrusionOk="0" h="3426" w="3993">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73"/>
                <p:cNvSpPr/>
                <p:nvPr/>
              </p:nvSpPr>
              <p:spPr>
                <a:xfrm>
                  <a:off x="4173385" y="3289570"/>
                  <a:ext cx="7621" cy="7613"/>
                </a:xfrm>
                <a:custGeom>
                  <a:rect b="b" l="l" r="r" t="t"/>
                  <a:pathLst>
                    <a:path extrusionOk="0" h="968"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6" name="Google Shape;3206;p73"/>
              <p:cNvGrpSpPr/>
              <p:nvPr/>
            </p:nvGrpSpPr>
            <p:grpSpPr>
              <a:xfrm>
                <a:off x="4201550" y="3266502"/>
                <a:ext cx="31405" cy="26883"/>
                <a:chOff x="4201550" y="3266502"/>
                <a:chExt cx="31405" cy="26883"/>
              </a:xfrm>
            </p:grpSpPr>
            <p:sp>
              <p:nvSpPr>
                <p:cNvPr id="3207" name="Google Shape;3207;p73"/>
                <p:cNvSpPr/>
                <p:nvPr/>
              </p:nvSpPr>
              <p:spPr>
                <a:xfrm>
                  <a:off x="4201550" y="3266502"/>
                  <a:ext cx="31405" cy="26883"/>
                </a:xfrm>
                <a:custGeom>
                  <a:rect b="b" l="l" r="r" t="t"/>
                  <a:pathLst>
                    <a:path extrusionOk="0" h="3418" w="3993">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73"/>
                <p:cNvSpPr/>
                <p:nvPr/>
              </p:nvSpPr>
              <p:spPr>
                <a:xfrm>
                  <a:off x="4214331" y="3276247"/>
                  <a:ext cx="8919" cy="7582"/>
                </a:xfrm>
                <a:custGeom>
                  <a:rect b="b" l="l" r="r" t="t"/>
                  <a:pathLst>
                    <a:path extrusionOk="0" h="964" w="113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9" name="Google Shape;3209;p73"/>
              <p:cNvGrpSpPr/>
              <p:nvPr/>
            </p:nvGrpSpPr>
            <p:grpSpPr>
              <a:xfrm>
                <a:off x="4201550" y="3338278"/>
                <a:ext cx="31405" cy="26930"/>
                <a:chOff x="4201550" y="3338278"/>
                <a:chExt cx="31405" cy="26930"/>
              </a:xfrm>
            </p:grpSpPr>
            <p:sp>
              <p:nvSpPr>
                <p:cNvPr id="3210" name="Google Shape;3210;p73"/>
                <p:cNvSpPr/>
                <p:nvPr/>
              </p:nvSpPr>
              <p:spPr>
                <a:xfrm>
                  <a:off x="4201550" y="3338278"/>
                  <a:ext cx="31405" cy="26930"/>
                </a:xfrm>
                <a:custGeom>
                  <a:rect b="b" l="l" r="r" t="t"/>
                  <a:pathLst>
                    <a:path extrusionOk="0" h="3424" w="3993">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73"/>
                <p:cNvSpPr/>
                <p:nvPr/>
              </p:nvSpPr>
              <p:spPr>
                <a:xfrm>
                  <a:off x="4214331" y="3347976"/>
                  <a:ext cx="8919" cy="7590"/>
                </a:xfrm>
                <a:custGeom>
                  <a:rect b="b" l="l" r="r" t="t"/>
                  <a:pathLst>
                    <a:path extrusionOk="0" h="965" w="1134">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2" name="Google Shape;3212;p73"/>
              <p:cNvGrpSpPr/>
              <p:nvPr/>
            </p:nvGrpSpPr>
            <p:grpSpPr>
              <a:xfrm>
                <a:off x="4238272" y="3369132"/>
                <a:ext cx="31405" cy="27001"/>
                <a:chOff x="4238272" y="3369132"/>
                <a:chExt cx="31405" cy="27001"/>
              </a:xfrm>
            </p:grpSpPr>
            <p:sp>
              <p:nvSpPr>
                <p:cNvPr id="3213" name="Google Shape;3213;p73"/>
                <p:cNvSpPr/>
                <p:nvPr/>
              </p:nvSpPr>
              <p:spPr>
                <a:xfrm>
                  <a:off x="4238272" y="3369132"/>
                  <a:ext cx="31405" cy="27001"/>
                </a:xfrm>
                <a:custGeom>
                  <a:rect b="b" l="l" r="r" t="t"/>
                  <a:pathLst>
                    <a:path extrusionOk="0" h="3433" w="399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73"/>
                <p:cNvSpPr/>
                <p:nvPr/>
              </p:nvSpPr>
              <p:spPr>
                <a:xfrm>
                  <a:off x="4251217" y="3378806"/>
                  <a:ext cx="8856" cy="7605"/>
                </a:xfrm>
                <a:custGeom>
                  <a:rect b="b" l="l" r="r" t="t"/>
                  <a:pathLst>
                    <a:path extrusionOk="0" h="967" w="1126">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15" name="Google Shape;3215;p73"/>
            <p:cNvGrpSpPr/>
            <p:nvPr/>
          </p:nvGrpSpPr>
          <p:grpSpPr>
            <a:xfrm>
              <a:off x="4068639" y="3200169"/>
              <a:ext cx="77643" cy="37272"/>
              <a:chOff x="4068639" y="3200169"/>
              <a:chExt cx="77643" cy="37272"/>
            </a:xfrm>
          </p:grpSpPr>
          <p:sp>
            <p:nvSpPr>
              <p:cNvPr id="3216" name="Google Shape;3216;p73"/>
              <p:cNvSpPr/>
              <p:nvPr/>
            </p:nvSpPr>
            <p:spPr>
              <a:xfrm>
                <a:off x="4087570" y="3212886"/>
                <a:ext cx="49958" cy="10374"/>
              </a:xfrm>
              <a:custGeom>
                <a:rect b="b" l="l" r="r" t="t"/>
                <a:pathLst>
                  <a:path extrusionOk="0" fill="none" h="1319" w="6352">
                    <a:moveTo>
                      <a:pt x="1" y="1319"/>
                    </a:moveTo>
                    <a:lnTo>
                      <a:pt x="635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7" name="Google Shape;3217;p73"/>
              <p:cNvGrpSpPr/>
              <p:nvPr/>
            </p:nvGrpSpPr>
            <p:grpSpPr>
              <a:xfrm>
                <a:off x="4114878" y="3200169"/>
                <a:ext cx="31405" cy="26993"/>
                <a:chOff x="4114878" y="3200169"/>
                <a:chExt cx="31405" cy="26993"/>
              </a:xfrm>
            </p:grpSpPr>
            <p:sp>
              <p:nvSpPr>
                <p:cNvPr id="3218" name="Google Shape;3218;p73"/>
                <p:cNvSpPr/>
                <p:nvPr/>
              </p:nvSpPr>
              <p:spPr>
                <a:xfrm>
                  <a:off x="4114878" y="3200169"/>
                  <a:ext cx="31405" cy="26993"/>
                </a:xfrm>
                <a:custGeom>
                  <a:rect b="b" l="l" r="r" t="t"/>
                  <a:pathLst>
                    <a:path extrusionOk="0" h="3432" w="3993">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73"/>
                <p:cNvSpPr/>
                <p:nvPr/>
              </p:nvSpPr>
              <p:spPr>
                <a:xfrm>
                  <a:off x="4127721" y="3209835"/>
                  <a:ext cx="8950" cy="7684"/>
                </a:xfrm>
                <a:custGeom>
                  <a:rect b="b" l="l" r="r" t="t"/>
                  <a:pathLst>
                    <a:path extrusionOk="0" h="977" w="1138">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0" name="Google Shape;3220;p73"/>
              <p:cNvGrpSpPr/>
              <p:nvPr/>
            </p:nvGrpSpPr>
            <p:grpSpPr>
              <a:xfrm>
                <a:off x="4068639" y="3210535"/>
                <a:ext cx="31499" cy="26906"/>
                <a:chOff x="4068639" y="3210535"/>
                <a:chExt cx="31499" cy="26906"/>
              </a:xfrm>
            </p:grpSpPr>
            <p:sp>
              <p:nvSpPr>
                <p:cNvPr id="3221" name="Google Shape;3221;p73"/>
                <p:cNvSpPr/>
                <p:nvPr/>
              </p:nvSpPr>
              <p:spPr>
                <a:xfrm>
                  <a:off x="4068639" y="3210535"/>
                  <a:ext cx="31499" cy="26906"/>
                </a:xfrm>
                <a:custGeom>
                  <a:rect b="b" l="l" r="r" t="t"/>
                  <a:pathLst>
                    <a:path extrusionOk="0" h="3421" w="4005">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73"/>
                <p:cNvSpPr/>
                <p:nvPr/>
              </p:nvSpPr>
              <p:spPr>
                <a:xfrm>
                  <a:off x="4081577" y="3220209"/>
                  <a:ext cx="8856" cy="7582"/>
                </a:xfrm>
                <a:custGeom>
                  <a:rect b="b" l="l" r="r" t="t"/>
                  <a:pathLst>
                    <a:path extrusionOk="0" h="964" w="1126">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23" name="Google Shape;3223;p73"/>
            <p:cNvGrpSpPr/>
            <p:nvPr/>
          </p:nvGrpSpPr>
          <p:grpSpPr>
            <a:xfrm>
              <a:off x="3869702" y="3066935"/>
              <a:ext cx="382664" cy="190294"/>
              <a:chOff x="3869702" y="3066935"/>
              <a:chExt cx="382664" cy="190294"/>
            </a:xfrm>
          </p:grpSpPr>
          <p:grpSp>
            <p:nvGrpSpPr>
              <p:cNvPr id="3224" name="Google Shape;3224;p73"/>
              <p:cNvGrpSpPr/>
              <p:nvPr/>
            </p:nvGrpSpPr>
            <p:grpSpPr>
              <a:xfrm>
                <a:off x="3888633" y="3082351"/>
                <a:ext cx="351172" cy="160698"/>
                <a:chOff x="3888633" y="3082351"/>
                <a:chExt cx="351172" cy="160698"/>
              </a:xfrm>
            </p:grpSpPr>
            <p:sp>
              <p:nvSpPr>
                <p:cNvPr id="3225" name="Google Shape;3225;p73"/>
                <p:cNvSpPr/>
                <p:nvPr/>
              </p:nvSpPr>
              <p:spPr>
                <a:xfrm>
                  <a:off x="3892440" y="3082351"/>
                  <a:ext cx="347366" cy="160698"/>
                </a:xfrm>
                <a:custGeom>
                  <a:rect b="b" l="l" r="r" t="t"/>
                  <a:pathLst>
                    <a:path extrusionOk="0" fill="none" h="20432" w="44166">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73"/>
                <p:cNvSpPr/>
                <p:nvPr/>
              </p:nvSpPr>
              <p:spPr>
                <a:xfrm>
                  <a:off x="3888633" y="3172924"/>
                  <a:ext cx="72979" cy="70124"/>
                </a:xfrm>
                <a:custGeom>
                  <a:rect b="b" l="l" r="r" t="t"/>
                  <a:pathLst>
                    <a:path extrusionOk="0" fill="none" h="8916" w="9279">
                      <a:moveTo>
                        <a:pt x="0" y="8916"/>
                      </a:moveTo>
                      <a:lnTo>
                        <a:pt x="9279" y="6883"/>
                      </a:lnTo>
                      <a:lnTo>
                        <a:pt x="704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73"/>
                <p:cNvSpPr/>
                <p:nvPr/>
              </p:nvSpPr>
              <p:spPr>
                <a:xfrm>
                  <a:off x="3960370" y="3203653"/>
                  <a:ext cx="79547" cy="19607"/>
                </a:xfrm>
                <a:custGeom>
                  <a:rect b="b" l="l" r="r" t="t"/>
                  <a:pathLst>
                    <a:path extrusionOk="0" fill="none" h="2493" w="10114">
                      <a:moveTo>
                        <a:pt x="0" y="2493"/>
                      </a:moveTo>
                      <a:lnTo>
                        <a:pt x="10113"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73"/>
                <p:cNvSpPr/>
                <p:nvPr/>
              </p:nvSpPr>
              <p:spPr>
                <a:xfrm>
                  <a:off x="4043613" y="3161504"/>
                  <a:ext cx="108474" cy="42156"/>
                </a:xfrm>
                <a:custGeom>
                  <a:rect b="b" l="l" r="r" t="t"/>
                  <a:pathLst>
                    <a:path extrusionOk="0" fill="none" h="5360" w="13792">
                      <a:moveTo>
                        <a:pt x="1" y="5360"/>
                      </a:moveTo>
                      <a:lnTo>
                        <a:pt x="1379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73"/>
                <p:cNvSpPr/>
                <p:nvPr/>
              </p:nvSpPr>
              <p:spPr>
                <a:xfrm>
                  <a:off x="4152079" y="3082351"/>
                  <a:ext cx="17224" cy="82968"/>
                </a:xfrm>
                <a:custGeom>
                  <a:rect b="b" l="l" r="r" t="t"/>
                  <a:pathLst>
                    <a:path extrusionOk="0" fill="none" h="10549" w="2190">
                      <a:moveTo>
                        <a:pt x="0" y="10549"/>
                      </a:moveTo>
                      <a:lnTo>
                        <a:pt x="219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73"/>
                <p:cNvSpPr/>
                <p:nvPr/>
              </p:nvSpPr>
              <p:spPr>
                <a:xfrm>
                  <a:off x="4169296" y="3082351"/>
                  <a:ext cx="25797" cy="63557"/>
                </a:xfrm>
                <a:custGeom>
                  <a:rect b="b" l="l" r="r" t="t"/>
                  <a:pathLst>
                    <a:path extrusionOk="0" fill="none" h="8081" w="3280">
                      <a:moveTo>
                        <a:pt x="1" y="0"/>
                      </a:moveTo>
                      <a:lnTo>
                        <a:pt x="3279" y="808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1" name="Google Shape;3231;p73"/>
              <p:cNvGrpSpPr/>
              <p:nvPr/>
            </p:nvGrpSpPr>
            <p:grpSpPr>
              <a:xfrm>
                <a:off x="4143703" y="3066935"/>
                <a:ext cx="37783" cy="32357"/>
                <a:chOff x="4143703" y="3066935"/>
                <a:chExt cx="37783" cy="32357"/>
              </a:xfrm>
            </p:grpSpPr>
            <p:sp>
              <p:nvSpPr>
                <p:cNvPr id="3232" name="Google Shape;3232;p73"/>
                <p:cNvSpPr/>
                <p:nvPr/>
              </p:nvSpPr>
              <p:spPr>
                <a:xfrm>
                  <a:off x="4143703" y="3066935"/>
                  <a:ext cx="37783" cy="32357"/>
                </a:xfrm>
                <a:custGeom>
                  <a:rect b="b" l="l" r="r" t="t"/>
                  <a:pathLst>
                    <a:path extrusionOk="0" h="4114" w="480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73"/>
                <p:cNvSpPr/>
                <p:nvPr/>
              </p:nvSpPr>
              <p:spPr>
                <a:xfrm>
                  <a:off x="4158741" y="3076641"/>
                  <a:ext cx="13040" cy="13040"/>
                </a:xfrm>
                <a:custGeom>
                  <a:rect b="b" l="l" r="r" t="t"/>
                  <a:pathLst>
                    <a:path extrusionOk="0" h="1658" w="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4" name="Google Shape;3234;p73"/>
              <p:cNvGrpSpPr/>
              <p:nvPr/>
            </p:nvGrpSpPr>
            <p:grpSpPr>
              <a:xfrm>
                <a:off x="4044565" y="3103563"/>
                <a:ext cx="37783" cy="32451"/>
                <a:chOff x="4044565" y="3103563"/>
                <a:chExt cx="37783" cy="32451"/>
              </a:xfrm>
            </p:grpSpPr>
            <p:sp>
              <p:nvSpPr>
                <p:cNvPr id="3235" name="Google Shape;3235;p73"/>
                <p:cNvSpPr/>
                <p:nvPr/>
              </p:nvSpPr>
              <p:spPr>
                <a:xfrm>
                  <a:off x="4044565" y="3103563"/>
                  <a:ext cx="37783" cy="32451"/>
                </a:xfrm>
                <a:custGeom>
                  <a:rect b="b" l="l" r="r" t="t"/>
                  <a:pathLst>
                    <a:path extrusionOk="0" h="4126" w="4804">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73"/>
                <p:cNvSpPr/>
                <p:nvPr/>
              </p:nvSpPr>
              <p:spPr>
                <a:xfrm>
                  <a:off x="4059602" y="3113268"/>
                  <a:ext cx="13040" cy="13048"/>
                </a:xfrm>
                <a:custGeom>
                  <a:rect b="b" l="l" r="r" t="t"/>
                  <a:pathLst>
                    <a:path extrusionOk="0" h="1659" w="1658">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7" name="Google Shape;3237;p73"/>
              <p:cNvGrpSpPr/>
              <p:nvPr/>
            </p:nvGrpSpPr>
            <p:grpSpPr>
              <a:xfrm>
                <a:off x="4017454" y="3188237"/>
                <a:ext cx="37776" cy="32357"/>
                <a:chOff x="4017454" y="3188237"/>
                <a:chExt cx="37776" cy="32357"/>
              </a:xfrm>
            </p:grpSpPr>
            <p:sp>
              <p:nvSpPr>
                <p:cNvPr id="3238" name="Google Shape;3238;p73"/>
                <p:cNvSpPr/>
                <p:nvPr/>
              </p:nvSpPr>
              <p:spPr>
                <a:xfrm>
                  <a:off x="4017454" y="3188237"/>
                  <a:ext cx="37776" cy="32357"/>
                </a:xfrm>
                <a:custGeom>
                  <a:rect b="b" l="l" r="r" t="t"/>
                  <a:pathLst>
                    <a:path extrusionOk="0" h="4114" w="4803">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73"/>
                <p:cNvSpPr/>
                <p:nvPr/>
              </p:nvSpPr>
              <p:spPr>
                <a:xfrm>
                  <a:off x="4032484" y="3197943"/>
                  <a:ext cx="13040" cy="13048"/>
                </a:xfrm>
                <a:custGeom>
                  <a:rect b="b" l="l" r="r" t="t"/>
                  <a:pathLst>
                    <a:path extrusionOk="0" h="1659" w="1658">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0" name="Google Shape;3240;p73"/>
              <p:cNvGrpSpPr/>
              <p:nvPr/>
            </p:nvGrpSpPr>
            <p:grpSpPr>
              <a:xfrm>
                <a:off x="3921548" y="3157509"/>
                <a:ext cx="37783" cy="32357"/>
                <a:chOff x="3921548" y="3157509"/>
                <a:chExt cx="37783" cy="32357"/>
              </a:xfrm>
            </p:grpSpPr>
            <p:sp>
              <p:nvSpPr>
                <p:cNvPr id="3241" name="Google Shape;3241;p73"/>
                <p:cNvSpPr/>
                <p:nvPr/>
              </p:nvSpPr>
              <p:spPr>
                <a:xfrm>
                  <a:off x="3921548" y="3157509"/>
                  <a:ext cx="37783" cy="32357"/>
                </a:xfrm>
                <a:custGeom>
                  <a:rect b="b" l="l" r="r" t="t"/>
                  <a:pathLst>
                    <a:path extrusionOk="0" h="4114" w="480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73"/>
                <p:cNvSpPr/>
                <p:nvPr/>
              </p:nvSpPr>
              <p:spPr>
                <a:xfrm>
                  <a:off x="3936586" y="3167214"/>
                  <a:ext cx="13040" cy="13040"/>
                </a:xfrm>
                <a:custGeom>
                  <a:rect b="b" l="l" r="r" t="t"/>
                  <a:pathLst>
                    <a:path extrusionOk="0" h="1658" w="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3" name="Google Shape;3243;p73"/>
              <p:cNvGrpSpPr/>
              <p:nvPr/>
            </p:nvGrpSpPr>
            <p:grpSpPr>
              <a:xfrm>
                <a:off x="3939056" y="3211620"/>
                <a:ext cx="37783" cy="32380"/>
                <a:chOff x="3939056" y="3211620"/>
                <a:chExt cx="37783" cy="32380"/>
              </a:xfrm>
            </p:grpSpPr>
            <p:sp>
              <p:nvSpPr>
                <p:cNvPr id="3244" name="Google Shape;3244;p73"/>
                <p:cNvSpPr/>
                <p:nvPr/>
              </p:nvSpPr>
              <p:spPr>
                <a:xfrm>
                  <a:off x="3939056" y="3211620"/>
                  <a:ext cx="37783" cy="32380"/>
                </a:xfrm>
                <a:custGeom>
                  <a:rect b="b" l="l" r="r" t="t"/>
                  <a:pathLst>
                    <a:path extrusionOk="0" h="4117" w="4804">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73"/>
                <p:cNvSpPr/>
                <p:nvPr/>
              </p:nvSpPr>
              <p:spPr>
                <a:xfrm>
                  <a:off x="3954188" y="3221255"/>
                  <a:ext cx="13040" cy="13040"/>
                </a:xfrm>
                <a:custGeom>
                  <a:rect b="b" l="l" r="r" t="t"/>
                  <a:pathLst>
                    <a:path extrusionOk="0" h="1658" w="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6" name="Google Shape;3246;p73"/>
              <p:cNvGrpSpPr/>
              <p:nvPr/>
            </p:nvGrpSpPr>
            <p:grpSpPr>
              <a:xfrm>
                <a:off x="4176240" y="3136965"/>
                <a:ext cx="31405" cy="26930"/>
                <a:chOff x="4176240" y="3136965"/>
                <a:chExt cx="31405" cy="26930"/>
              </a:xfrm>
            </p:grpSpPr>
            <p:sp>
              <p:nvSpPr>
                <p:cNvPr id="3247" name="Google Shape;3247;p73"/>
                <p:cNvSpPr/>
                <p:nvPr/>
              </p:nvSpPr>
              <p:spPr>
                <a:xfrm>
                  <a:off x="4176240" y="3136965"/>
                  <a:ext cx="31405" cy="26930"/>
                </a:xfrm>
                <a:custGeom>
                  <a:rect b="b" l="l" r="r" t="t"/>
                  <a:pathLst>
                    <a:path extrusionOk="0" h="3424" w="3993">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73"/>
                <p:cNvSpPr/>
                <p:nvPr/>
              </p:nvSpPr>
              <p:spPr>
                <a:xfrm>
                  <a:off x="4190327" y="3146663"/>
                  <a:ext cx="7613" cy="7621"/>
                </a:xfrm>
                <a:custGeom>
                  <a:rect b="b" l="l" r="r" t="t"/>
                  <a:pathLst>
                    <a:path extrusionOk="0" h="969" w="968">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9" name="Google Shape;3249;p73"/>
              <p:cNvGrpSpPr/>
              <p:nvPr/>
            </p:nvGrpSpPr>
            <p:grpSpPr>
              <a:xfrm>
                <a:off x="4133148" y="3152593"/>
                <a:ext cx="31499" cy="27001"/>
                <a:chOff x="4133148" y="3152593"/>
                <a:chExt cx="31499" cy="27001"/>
              </a:xfrm>
            </p:grpSpPr>
            <p:sp>
              <p:nvSpPr>
                <p:cNvPr id="3250" name="Google Shape;3250;p73"/>
                <p:cNvSpPr/>
                <p:nvPr/>
              </p:nvSpPr>
              <p:spPr>
                <a:xfrm>
                  <a:off x="4133148" y="3152593"/>
                  <a:ext cx="31499" cy="27001"/>
                </a:xfrm>
                <a:custGeom>
                  <a:rect b="b" l="l" r="r" t="t"/>
                  <a:pathLst>
                    <a:path extrusionOk="0" h="3433" w="4005">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73"/>
                <p:cNvSpPr/>
                <p:nvPr/>
              </p:nvSpPr>
              <p:spPr>
                <a:xfrm>
                  <a:off x="4147321" y="3162267"/>
                  <a:ext cx="7621" cy="7621"/>
                </a:xfrm>
                <a:custGeom>
                  <a:rect b="b" l="l" r="r" t="t"/>
                  <a:pathLst>
                    <a:path extrusionOk="0" h="969" w="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2" name="Google Shape;3252;p73"/>
              <p:cNvGrpSpPr/>
              <p:nvPr/>
            </p:nvGrpSpPr>
            <p:grpSpPr>
              <a:xfrm>
                <a:off x="4220866" y="3073534"/>
                <a:ext cx="31499" cy="26898"/>
                <a:chOff x="4220866" y="3073534"/>
                <a:chExt cx="31499" cy="26898"/>
              </a:xfrm>
            </p:grpSpPr>
            <p:sp>
              <p:nvSpPr>
                <p:cNvPr id="3253" name="Google Shape;3253;p73"/>
                <p:cNvSpPr/>
                <p:nvPr/>
              </p:nvSpPr>
              <p:spPr>
                <a:xfrm>
                  <a:off x="4220866" y="3073534"/>
                  <a:ext cx="31499" cy="26898"/>
                </a:xfrm>
                <a:custGeom>
                  <a:rect b="b" l="l" r="r" t="t"/>
                  <a:pathLst>
                    <a:path extrusionOk="0" h="3420" w="4005">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73"/>
                <p:cNvSpPr/>
                <p:nvPr/>
              </p:nvSpPr>
              <p:spPr>
                <a:xfrm>
                  <a:off x="4235039" y="3083114"/>
                  <a:ext cx="7621" cy="7613"/>
                </a:xfrm>
                <a:custGeom>
                  <a:rect b="b" l="l" r="r" t="t"/>
                  <a:pathLst>
                    <a:path extrusionOk="0" h="968" w="969">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5" name="Google Shape;3255;p73"/>
              <p:cNvGrpSpPr/>
              <p:nvPr/>
            </p:nvGrpSpPr>
            <p:grpSpPr>
              <a:xfrm>
                <a:off x="3869702" y="3230323"/>
                <a:ext cx="31499" cy="26906"/>
                <a:chOff x="3869702" y="3230323"/>
                <a:chExt cx="31499" cy="26906"/>
              </a:xfrm>
            </p:grpSpPr>
            <p:sp>
              <p:nvSpPr>
                <p:cNvPr id="3256" name="Google Shape;3256;p73"/>
                <p:cNvSpPr/>
                <p:nvPr/>
              </p:nvSpPr>
              <p:spPr>
                <a:xfrm>
                  <a:off x="3869702" y="3230323"/>
                  <a:ext cx="31499" cy="26906"/>
                </a:xfrm>
                <a:custGeom>
                  <a:rect b="b" l="l" r="r" t="t"/>
                  <a:pathLst>
                    <a:path extrusionOk="0" h="3421" w="4005">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73"/>
                <p:cNvSpPr/>
                <p:nvPr/>
              </p:nvSpPr>
              <p:spPr>
                <a:xfrm>
                  <a:off x="3883875" y="3239997"/>
                  <a:ext cx="7621" cy="7621"/>
                </a:xfrm>
                <a:custGeom>
                  <a:rect b="b" l="l" r="r" t="t"/>
                  <a:pathLst>
                    <a:path extrusionOk="0" h="969" w="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58" name="Google Shape;3258;p73"/>
            <p:cNvGrpSpPr/>
            <p:nvPr/>
          </p:nvGrpSpPr>
          <p:grpSpPr>
            <a:xfrm>
              <a:off x="4271383" y="3065882"/>
              <a:ext cx="304556" cy="341663"/>
              <a:chOff x="4271383" y="3065882"/>
              <a:chExt cx="304556" cy="341663"/>
            </a:xfrm>
          </p:grpSpPr>
          <p:grpSp>
            <p:nvGrpSpPr>
              <p:cNvPr id="3259" name="Google Shape;3259;p73"/>
              <p:cNvGrpSpPr/>
              <p:nvPr/>
            </p:nvGrpSpPr>
            <p:grpSpPr>
              <a:xfrm>
                <a:off x="4293838" y="3078639"/>
                <a:ext cx="269353" cy="311973"/>
                <a:chOff x="4293838" y="3078639"/>
                <a:chExt cx="269353" cy="311973"/>
              </a:xfrm>
            </p:grpSpPr>
            <p:sp>
              <p:nvSpPr>
                <p:cNvPr id="3260" name="Google Shape;3260;p73"/>
                <p:cNvSpPr/>
                <p:nvPr/>
              </p:nvSpPr>
              <p:spPr>
                <a:xfrm>
                  <a:off x="4293838" y="3078639"/>
                  <a:ext cx="269353" cy="311973"/>
                </a:xfrm>
                <a:custGeom>
                  <a:rect b="b" l="l" r="r" t="t"/>
                  <a:pathLst>
                    <a:path extrusionOk="0" fill="none" h="39666" w="34247">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73"/>
                <p:cNvSpPr/>
                <p:nvPr/>
              </p:nvSpPr>
              <p:spPr>
                <a:xfrm>
                  <a:off x="4306965" y="3099473"/>
                  <a:ext cx="62519" cy="69652"/>
                </a:xfrm>
                <a:custGeom>
                  <a:rect b="b" l="l" r="r" t="t"/>
                  <a:pathLst>
                    <a:path extrusionOk="0" fill="none" h="8856" w="7949">
                      <a:moveTo>
                        <a:pt x="1" y="1"/>
                      </a:moveTo>
                      <a:lnTo>
                        <a:pt x="7948" y="885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73"/>
                <p:cNvSpPr/>
                <p:nvPr/>
              </p:nvSpPr>
              <p:spPr>
                <a:xfrm>
                  <a:off x="4369476" y="3169118"/>
                  <a:ext cx="26072" cy="98666"/>
                </a:xfrm>
                <a:custGeom>
                  <a:rect b="b" l="l" r="r" t="t"/>
                  <a:pathLst>
                    <a:path extrusionOk="0" fill="none" h="12545" w="3315">
                      <a:moveTo>
                        <a:pt x="0" y="1"/>
                      </a:moveTo>
                      <a:lnTo>
                        <a:pt x="3315" y="1254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73"/>
                <p:cNvSpPr/>
                <p:nvPr/>
              </p:nvSpPr>
              <p:spPr>
                <a:xfrm>
                  <a:off x="4399347" y="3078639"/>
                  <a:ext cx="60041" cy="110558"/>
                </a:xfrm>
                <a:custGeom>
                  <a:rect b="b" l="l" r="r" t="t"/>
                  <a:pathLst>
                    <a:path extrusionOk="0" fill="none" h="14057" w="7634">
                      <a:moveTo>
                        <a:pt x="7634" y="14057"/>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73"/>
                <p:cNvSpPr/>
                <p:nvPr/>
              </p:nvSpPr>
              <p:spPr>
                <a:xfrm>
                  <a:off x="4373282" y="3169118"/>
                  <a:ext cx="82299" cy="20079"/>
                </a:xfrm>
                <a:custGeom>
                  <a:rect b="b" l="l" r="r" t="t"/>
                  <a:pathLst>
                    <a:path extrusionOk="0" fill="none" h="2553" w="10464">
                      <a:moveTo>
                        <a:pt x="0" y="1"/>
                      </a:moveTo>
                      <a:lnTo>
                        <a:pt x="10464" y="255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73"/>
                <p:cNvSpPr/>
                <p:nvPr/>
              </p:nvSpPr>
              <p:spPr>
                <a:xfrm>
                  <a:off x="4369476" y="3078639"/>
                  <a:ext cx="29879" cy="90487"/>
                </a:xfrm>
                <a:custGeom>
                  <a:rect b="b" l="l" r="r" t="t"/>
                  <a:pathLst>
                    <a:path extrusionOk="0" fill="none" h="11505" w="3799">
                      <a:moveTo>
                        <a:pt x="0" y="11505"/>
                      </a:moveTo>
                      <a:lnTo>
                        <a:pt x="379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73"/>
                <p:cNvSpPr/>
                <p:nvPr/>
              </p:nvSpPr>
              <p:spPr>
                <a:xfrm>
                  <a:off x="4293932" y="3169118"/>
                  <a:ext cx="75551" cy="41110"/>
                </a:xfrm>
                <a:custGeom>
                  <a:rect b="b" l="l" r="r" t="t"/>
                  <a:pathLst>
                    <a:path extrusionOk="0" fill="none" h="5227" w="9606">
                      <a:moveTo>
                        <a:pt x="1" y="5226"/>
                      </a:moveTo>
                      <a:lnTo>
                        <a:pt x="9605"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73"/>
                <p:cNvSpPr/>
                <p:nvPr/>
              </p:nvSpPr>
              <p:spPr>
                <a:xfrm>
                  <a:off x="4350159" y="3267776"/>
                  <a:ext cx="45389" cy="27032"/>
                </a:xfrm>
                <a:custGeom>
                  <a:rect b="b" l="l" r="r" t="t"/>
                  <a:pathLst>
                    <a:path extrusionOk="0" fill="none" h="3437" w="5771">
                      <a:moveTo>
                        <a:pt x="1" y="3436"/>
                      </a:moveTo>
                      <a:lnTo>
                        <a:pt x="577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73"/>
                <p:cNvSpPr/>
                <p:nvPr/>
              </p:nvSpPr>
              <p:spPr>
                <a:xfrm>
                  <a:off x="4395540" y="3267776"/>
                  <a:ext cx="38830" cy="76031"/>
                </a:xfrm>
                <a:custGeom>
                  <a:rect b="b" l="l" r="r" t="t"/>
                  <a:pathLst>
                    <a:path extrusionOk="0" fill="none" h="9667" w="4937">
                      <a:moveTo>
                        <a:pt x="1" y="1"/>
                      </a:moveTo>
                      <a:lnTo>
                        <a:pt x="4936" y="96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73"/>
                <p:cNvSpPr/>
                <p:nvPr/>
              </p:nvSpPr>
              <p:spPr>
                <a:xfrm>
                  <a:off x="4360439" y="3267776"/>
                  <a:ext cx="35109" cy="121978"/>
                </a:xfrm>
                <a:custGeom>
                  <a:rect b="b" l="l" r="r" t="t"/>
                  <a:pathLst>
                    <a:path extrusionOk="0" fill="none" h="15509" w="4464">
                      <a:moveTo>
                        <a:pt x="0" y="15509"/>
                      </a:moveTo>
                      <a:lnTo>
                        <a:pt x="446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73"/>
                <p:cNvSpPr/>
                <p:nvPr/>
              </p:nvSpPr>
              <p:spPr>
                <a:xfrm>
                  <a:off x="4293932" y="3210220"/>
                  <a:ext cx="101616" cy="57564"/>
                </a:xfrm>
                <a:custGeom>
                  <a:rect b="b" l="l" r="r" t="t"/>
                  <a:pathLst>
                    <a:path extrusionOk="0" fill="none" h="7319" w="12920">
                      <a:moveTo>
                        <a:pt x="1" y="0"/>
                      </a:moveTo>
                      <a:lnTo>
                        <a:pt x="12920" y="731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73"/>
                <p:cNvSpPr/>
                <p:nvPr/>
              </p:nvSpPr>
              <p:spPr>
                <a:xfrm>
                  <a:off x="4395540" y="3186436"/>
                  <a:ext cx="66420" cy="79735"/>
                </a:xfrm>
                <a:custGeom>
                  <a:rect b="b" l="l" r="r" t="t"/>
                  <a:pathLst>
                    <a:path extrusionOk="0" fill="none" h="10138" w="8445">
                      <a:moveTo>
                        <a:pt x="8444" y="0"/>
                      </a:moveTo>
                      <a:lnTo>
                        <a:pt x="1" y="1013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73"/>
                <p:cNvSpPr/>
                <p:nvPr/>
              </p:nvSpPr>
              <p:spPr>
                <a:xfrm>
                  <a:off x="4459380" y="3189669"/>
                  <a:ext cx="41873" cy="123402"/>
                </a:xfrm>
                <a:custGeom>
                  <a:rect b="b" l="l" r="r" t="t"/>
                  <a:pathLst>
                    <a:path extrusionOk="0" fill="none" h="15690" w="5324">
                      <a:moveTo>
                        <a:pt x="1" y="0"/>
                      </a:moveTo>
                      <a:lnTo>
                        <a:pt x="5323" y="1569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73"/>
                <p:cNvSpPr/>
                <p:nvPr/>
              </p:nvSpPr>
              <p:spPr>
                <a:xfrm>
                  <a:off x="4395540" y="3267776"/>
                  <a:ext cx="105713" cy="45295"/>
                </a:xfrm>
                <a:custGeom>
                  <a:rect b="b" l="l" r="r" t="t"/>
                  <a:pathLst>
                    <a:path extrusionOk="0" fill="none" h="5759" w="13441">
                      <a:moveTo>
                        <a:pt x="1" y="1"/>
                      </a:moveTo>
                      <a:lnTo>
                        <a:pt x="13440" y="575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73"/>
                <p:cNvSpPr/>
                <p:nvPr/>
              </p:nvSpPr>
              <p:spPr>
                <a:xfrm>
                  <a:off x="4501246" y="3223252"/>
                  <a:ext cx="46435" cy="89818"/>
                </a:xfrm>
                <a:custGeom>
                  <a:rect b="b" l="l" r="r" t="t"/>
                  <a:pathLst>
                    <a:path extrusionOk="0" fill="none" h="11420" w="5904">
                      <a:moveTo>
                        <a:pt x="0" y="11420"/>
                      </a:moveTo>
                      <a:lnTo>
                        <a:pt x="590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73"/>
                <p:cNvSpPr/>
                <p:nvPr/>
              </p:nvSpPr>
              <p:spPr>
                <a:xfrm>
                  <a:off x="4459671" y="3104231"/>
                  <a:ext cx="58421" cy="84966"/>
                </a:xfrm>
                <a:custGeom>
                  <a:rect b="b" l="l" r="r" t="t"/>
                  <a:pathLst>
                    <a:path extrusionOk="0" fill="none" h="10803" w="7428">
                      <a:moveTo>
                        <a:pt x="0" y="10803"/>
                      </a:moveTo>
                      <a:lnTo>
                        <a:pt x="7428"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73"/>
                <p:cNvSpPr/>
                <p:nvPr/>
              </p:nvSpPr>
              <p:spPr>
                <a:xfrm>
                  <a:off x="4459671" y="3189189"/>
                  <a:ext cx="86586" cy="36737"/>
                </a:xfrm>
                <a:custGeom>
                  <a:rect b="b" l="l" r="r" t="t"/>
                  <a:pathLst>
                    <a:path extrusionOk="0" fill="none" h="4671" w="11009">
                      <a:moveTo>
                        <a:pt x="0" y="1"/>
                      </a:moveTo>
                      <a:lnTo>
                        <a:pt x="11008" y="467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7" name="Google Shape;3277;p73"/>
              <p:cNvGrpSpPr/>
              <p:nvPr/>
            </p:nvGrpSpPr>
            <p:grpSpPr>
              <a:xfrm>
                <a:off x="4538164" y="3342061"/>
                <a:ext cx="37776" cy="32380"/>
                <a:chOff x="4538164" y="3342061"/>
                <a:chExt cx="37776" cy="32380"/>
              </a:xfrm>
            </p:grpSpPr>
            <p:sp>
              <p:nvSpPr>
                <p:cNvPr id="3278" name="Google Shape;3278;p73"/>
                <p:cNvSpPr/>
                <p:nvPr/>
              </p:nvSpPr>
              <p:spPr>
                <a:xfrm>
                  <a:off x="4538164" y="3342061"/>
                  <a:ext cx="37776" cy="32380"/>
                </a:xfrm>
                <a:custGeom>
                  <a:rect b="b" l="l" r="r" t="t"/>
                  <a:pathLst>
                    <a:path extrusionOk="0" h="4117" w="4803">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73"/>
                <p:cNvSpPr/>
                <p:nvPr/>
              </p:nvSpPr>
              <p:spPr>
                <a:xfrm>
                  <a:off x="4553194" y="3351790"/>
                  <a:ext cx="13040" cy="13040"/>
                </a:xfrm>
                <a:custGeom>
                  <a:rect b="b" l="l" r="r" t="t"/>
                  <a:pathLst>
                    <a:path extrusionOk="0" h="1658" w="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0" name="Google Shape;3280;p73"/>
              <p:cNvGrpSpPr/>
              <p:nvPr/>
            </p:nvGrpSpPr>
            <p:grpSpPr>
              <a:xfrm>
                <a:off x="4271383" y="3194742"/>
                <a:ext cx="37783" cy="32420"/>
                <a:chOff x="4271383" y="3194742"/>
                <a:chExt cx="37783" cy="32420"/>
              </a:xfrm>
            </p:grpSpPr>
            <p:sp>
              <p:nvSpPr>
                <p:cNvPr id="3281" name="Google Shape;3281;p73"/>
                <p:cNvSpPr/>
                <p:nvPr/>
              </p:nvSpPr>
              <p:spPr>
                <a:xfrm>
                  <a:off x="4271383" y="3194742"/>
                  <a:ext cx="37783" cy="32420"/>
                </a:xfrm>
                <a:custGeom>
                  <a:rect b="b" l="l" r="r" t="t"/>
                  <a:pathLst>
                    <a:path extrusionOk="0" h="4122" w="4804">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73"/>
                <p:cNvSpPr/>
                <p:nvPr/>
              </p:nvSpPr>
              <p:spPr>
                <a:xfrm>
                  <a:off x="4286516" y="3204416"/>
                  <a:ext cx="13040" cy="13040"/>
                </a:xfrm>
                <a:custGeom>
                  <a:rect b="b" l="l" r="r" t="t"/>
                  <a:pathLst>
                    <a:path extrusionOk="0" h="1658" w="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3" name="Google Shape;3283;p73"/>
              <p:cNvGrpSpPr/>
              <p:nvPr/>
            </p:nvGrpSpPr>
            <p:grpSpPr>
              <a:xfrm>
                <a:off x="4284416" y="3084058"/>
                <a:ext cx="37783" cy="32357"/>
                <a:chOff x="4284416" y="3084058"/>
                <a:chExt cx="37783" cy="32357"/>
              </a:xfrm>
            </p:grpSpPr>
            <p:sp>
              <p:nvSpPr>
                <p:cNvPr id="3284" name="Google Shape;3284;p73"/>
                <p:cNvSpPr/>
                <p:nvPr/>
              </p:nvSpPr>
              <p:spPr>
                <a:xfrm>
                  <a:off x="4284416" y="3084058"/>
                  <a:ext cx="37783" cy="32357"/>
                </a:xfrm>
                <a:custGeom>
                  <a:rect b="b" l="l" r="r" t="t"/>
                  <a:pathLst>
                    <a:path extrusionOk="0" h="4114" w="480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73"/>
                <p:cNvSpPr/>
                <p:nvPr/>
              </p:nvSpPr>
              <p:spPr>
                <a:xfrm>
                  <a:off x="4299548" y="3093763"/>
                  <a:ext cx="13040" cy="13048"/>
                </a:xfrm>
                <a:custGeom>
                  <a:rect b="b" l="l" r="r" t="t"/>
                  <a:pathLst>
                    <a:path extrusionOk="0" h="1659" w="1658">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6" name="Google Shape;3286;p73"/>
              <p:cNvGrpSpPr/>
              <p:nvPr/>
            </p:nvGrpSpPr>
            <p:grpSpPr>
              <a:xfrm>
                <a:off x="4478697" y="3297561"/>
                <a:ext cx="37776" cy="32451"/>
                <a:chOff x="4478697" y="3297561"/>
                <a:chExt cx="37776" cy="32451"/>
              </a:xfrm>
            </p:grpSpPr>
            <p:sp>
              <p:nvSpPr>
                <p:cNvPr id="3287" name="Google Shape;3287;p73"/>
                <p:cNvSpPr/>
                <p:nvPr/>
              </p:nvSpPr>
              <p:spPr>
                <a:xfrm>
                  <a:off x="4478697" y="3297561"/>
                  <a:ext cx="37776" cy="32451"/>
                </a:xfrm>
                <a:custGeom>
                  <a:rect b="b" l="l" r="r" t="t"/>
                  <a:pathLst>
                    <a:path extrusionOk="0" h="4126" w="4803">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73"/>
                <p:cNvSpPr/>
                <p:nvPr/>
              </p:nvSpPr>
              <p:spPr>
                <a:xfrm>
                  <a:off x="4493727" y="3307361"/>
                  <a:ext cx="13048" cy="13040"/>
                </a:xfrm>
                <a:custGeom>
                  <a:rect b="b" l="l" r="r" t="t"/>
                  <a:pathLst>
                    <a:path extrusionOk="0" h="1658" w="1659">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9" name="Google Shape;3289;p73"/>
              <p:cNvGrpSpPr/>
              <p:nvPr/>
            </p:nvGrpSpPr>
            <p:grpSpPr>
              <a:xfrm>
                <a:off x="4411813" y="3331711"/>
                <a:ext cx="37776" cy="32451"/>
                <a:chOff x="4411813" y="3331711"/>
                <a:chExt cx="37776" cy="32451"/>
              </a:xfrm>
            </p:grpSpPr>
            <p:sp>
              <p:nvSpPr>
                <p:cNvPr id="3290" name="Google Shape;3290;p73"/>
                <p:cNvSpPr/>
                <p:nvPr/>
              </p:nvSpPr>
              <p:spPr>
                <a:xfrm>
                  <a:off x="4411813" y="3331711"/>
                  <a:ext cx="37776" cy="32451"/>
                </a:xfrm>
                <a:custGeom>
                  <a:rect b="b" l="l" r="r" t="t"/>
                  <a:pathLst>
                    <a:path extrusionOk="0" h="4126" w="4803">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73"/>
                <p:cNvSpPr/>
                <p:nvPr/>
              </p:nvSpPr>
              <p:spPr>
                <a:xfrm>
                  <a:off x="4426937" y="3341416"/>
                  <a:ext cx="13048" cy="13048"/>
                </a:xfrm>
                <a:custGeom>
                  <a:rect b="b" l="l" r="r" t="t"/>
                  <a:pathLst>
                    <a:path extrusionOk="0" h="1659" w="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2" name="Google Shape;3292;p73"/>
              <p:cNvGrpSpPr/>
              <p:nvPr/>
            </p:nvGrpSpPr>
            <p:grpSpPr>
              <a:xfrm>
                <a:off x="4337984" y="3375188"/>
                <a:ext cx="37776" cy="32357"/>
                <a:chOff x="4337984" y="3375188"/>
                <a:chExt cx="37776" cy="32357"/>
              </a:xfrm>
            </p:grpSpPr>
            <p:sp>
              <p:nvSpPr>
                <p:cNvPr id="3293" name="Google Shape;3293;p73"/>
                <p:cNvSpPr/>
                <p:nvPr/>
              </p:nvSpPr>
              <p:spPr>
                <a:xfrm>
                  <a:off x="4337984" y="3375188"/>
                  <a:ext cx="37776" cy="32357"/>
                </a:xfrm>
                <a:custGeom>
                  <a:rect b="b" l="l" r="r" t="t"/>
                  <a:pathLst>
                    <a:path extrusionOk="0" h="4114" w="4803">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73"/>
                <p:cNvSpPr/>
                <p:nvPr/>
              </p:nvSpPr>
              <p:spPr>
                <a:xfrm>
                  <a:off x="4353108" y="3384894"/>
                  <a:ext cx="13048" cy="13048"/>
                </a:xfrm>
                <a:custGeom>
                  <a:rect b="b" l="l" r="r" t="t"/>
                  <a:pathLst>
                    <a:path extrusionOk="0" h="1659" w="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5" name="Google Shape;3295;p73"/>
              <p:cNvGrpSpPr/>
              <p:nvPr/>
            </p:nvGrpSpPr>
            <p:grpSpPr>
              <a:xfrm>
                <a:off x="4494867" y="3090530"/>
                <a:ext cx="37878" cy="32451"/>
                <a:chOff x="4494867" y="3090530"/>
                <a:chExt cx="37878" cy="32451"/>
              </a:xfrm>
            </p:grpSpPr>
            <p:sp>
              <p:nvSpPr>
                <p:cNvPr id="3296" name="Google Shape;3296;p73"/>
                <p:cNvSpPr/>
                <p:nvPr/>
              </p:nvSpPr>
              <p:spPr>
                <a:xfrm>
                  <a:off x="4494867" y="3090530"/>
                  <a:ext cx="37878" cy="32451"/>
                </a:xfrm>
                <a:custGeom>
                  <a:rect b="b" l="l" r="r" t="t"/>
                  <a:pathLst>
                    <a:path extrusionOk="0" h="4126" w="481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73"/>
                <p:cNvSpPr/>
                <p:nvPr/>
              </p:nvSpPr>
              <p:spPr>
                <a:xfrm>
                  <a:off x="4510000" y="3100236"/>
                  <a:ext cx="13040" cy="13040"/>
                </a:xfrm>
                <a:custGeom>
                  <a:rect b="b" l="l" r="r" t="t"/>
                  <a:pathLst>
                    <a:path extrusionOk="0" h="1658" w="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8" name="Google Shape;3298;p73"/>
              <p:cNvGrpSpPr/>
              <p:nvPr/>
            </p:nvGrpSpPr>
            <p:grpSpPr>
              <a:xfrm>
                <a:off x="4525124" y="3207774"/>
                <a:ext cx="37783" cy="32420"/>
                <a:chOff x="4525124" y="3207774"/>
                <a:chExt cx="37783" cy="32420"/>
              </a:xfrm>
            </p:grpSpPr>
            <p:sp>
              <p:nvSpPr>
                <p:cNvPr id="3299" name="Google Shape;3299;p73"/>
                <p:cNvSpPr/>
                <p:nvPr/>
              </p:nvSpPr>
              <p:spPr>
                <a:xfrm>
                  <a:off x="4525124" y="3207774"/>
                  <a:ext cx="37783" cy="32420"/>
                </a:xfrm>
                <a:custGeom>
                  <a:rect b="b" l="l" r="r" t="t"/>
                  <a:pathLst>
                    <a:path extrusionOk="0" h="4122" w="4804">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73"/>
                <p:cNvSpPr/>
                <p:nvPr/>
              </p:nvSpPr>
              <p:spPr>
                <a:xfrm>
                  <a:off x="4540256" y="3217448"/>
                  <a:ext cx="13040" cy="13040"/>
                </a:xfrm>
                <a:custGeom>
                  <a:rect b="b" l="l" r="r" t="t"/>
                  <a:pathLst>
                    <a:path extrusionOk="0" h="1658" w="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1" name="Google Shape;3301;p73"/>
              <p:cNvGrpSpPr/>
              <p:nvPr/>
            </p:nvGrpSpPr>
            <p:grpSpPr>
              <a:xfrm>
                <a:off x="4440544" y="3176479"/>
                <a:ext cx="31499" cy="26898"/>
                <a:chOff x="4440544" y="3176479"/>
                <a:chExt cx="31499" cy="26898"/>
              </a:xfrm>
            </p:grpSpPr>
            <p:sp>
              <p:nvSpPr>
                <p:cNvPr id="3302" name="Google Shape;3302;p73"/>
                <p:cNvSpPr/>
                <p:nvPr/>
              </p:nvSpPr>
              <p:spPr>
                <a:xfrm>
                  <a:off x="4440544" y="3176479"/>
                  <a:ext cx="31499" cy="26898"/>
                </a:xfrm>
                <a:custGeom>
                  <a:rect b="b" l="l" r="r" t="t"/>
                  <a:pathLst>
                    <a:path extrusionOk="0" h="3420" w="4005">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73"/>
                <p:cNvSpPr/>
                <p:nvPr/>
              </p:nvSpPr>
              <p:spPr>
                <a:xfrm>
                  <a:off x="4454724" y="3186145"/>
                  <a:ext cx="7613" cy="7621"/>
                </a:xfrm>
                <a:custGeom>
                  <a:rect b="b" l="l" r="r" t="t"/>
                  <a:pathLst>
                    <a:path extrusionOk="0" h="969" w="968">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4" name="Google Shape;3304;p73"/>
              <p:cNvGrpSpPr/>
              <p:nvPr/>
            </p:nvGrpSpPr>
            <p:grpSpPr>
              <a:xfrm>
                <a:off x="4350545" y="3156400"/>
                <a:ext cx="31405" cy="27001"/>
                <a:chOff x="4350545" y="3156400"/>
                <a:chExt cx="31405" cy="27001"/>
              </a:xfrm>
            </p:grpSpPr>
            <p:sp>
              <p:nvSpPr>
                <p:cNvPr id="3305" name="Google Shape;3305;p73"/>
                <p:cNvSpPr/>
                <p:nvPr/>
              </p:nvSpPr>
              <p:spPr>
                <a:xfrm>
                  <a:off x="4350545" y="3156400"/>
                  <a:ext cx="31405" cy="27001"/>
                </a:xfrm>
                <a:custGeom>
                  <a:rect b="b" l="l" r="r" t="t"/>
                  <a:pathLst>
                    <a:path extrusionOk="0" h="3433" w="399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73"/>
                <p:cNvSpPr/>
                <p:nvPr/>
              </p:nvSpPr>
              <p:spPr>
                <a:xfrm>
                  <a:off x="4364717" y="3166074"/>
                  <a:ext cx="7621" cy="7621"/>
                </a:xfrm>
                <a:custGeom>
                  <a:rect b="b" l="l" r="r" t="t"/>
                  <a:pathLst>
                    <a:path extrusionOk="0" h="969" w="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7" name="Google Shape;3307;p73"/>
              <p:cNvGrpSpPr/>
              <p:nvPr/>
            </p:nvGrpSpPr>
            <p:grpSpPr>
              <a:xfrm>
                <a:off x="4376703" y="3255058"/>
                <a:ext cx="31405" cy="27001"/>
                <a:chOff x="4376703" y="3255058"/>
                <a:chExt cx="31405" cy="27001"/>
              </a:xfrm>
            </p:grpSpPr>
            <p:sp>
              <p:nvSpPr>
                <p:cNvPr id="3308" name="Google Shape;3308;p73"/>
                <p:cNvSpPr/>
                <p:nvPr/>
              </p:nvSpPr>
              <p:spPr>
                <a:xfrm>
                  <a:off x="4376703" y="3255058"/>
                  <a:ext cx="31405" cy="27001"/>
                </a:xfrm>
                <a:custGeom>
                  <a:rect b="b" l="l" r="r" t="t"/>
                  <a:pathLst>
                    <a:path extrusionOk="0" h="3433" w="399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73"/>
                <p:cNvSpPr/>
                <p:nvPr/>
              </p:nvSpPr>
              <p:spPr>
                <a:xfrm>
                  <a:off x="4390884" y="3264732"/>
                  <a:ext cx="7613" cy="7621"/>
                </a:xfrm>
                <a:custGeom>
                  <a:rect b="b" l="l" r="r" t="t"/>
                  <a:pathLst>
                    <a:path extrusionOk="0" h="969" w="968">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0" name="Google Shape;3310;p73"/>
              <p:cNvGrpSpPr/>
              <p:nvPr/>
            </p:nvGrpSpPr>
            <p:grpSpPr>
              <a:xfrm>
                <a:off x="4331322" y="3283656"/>
                <a:ext cx="31405" cy="26945"/>
                <a:chOff x="4331322" y="3283656"/>
                <a:chExt cx="31405" cy="26945"/>
              </a:xfrm>
            </p:grpSpPr>
            <p:sp>
              <p:nvSpPr>
                <p:cNvPr id="3311" name="Google Shape;3311;p73"/>
                <p:cNvSpPr/>
                <p:nvPr/>
              </p:nvSpPr>
              <p:spPr>
                <a:xfrm>
                  <a:off x="4331322" y="3283656"/>
                  <a:ext cx="31405" cy="26945"/>
                </a:xfrm>
                <a:custGeom>
                  <a:rect b="b" l="l" r="r" t="t"/>
                  <a:pathLst>
                    <a:path extrusionOk="0" h="3426" w="3993">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73"/>
                <p:cNvSpPr/>
                <p:nvPr/>
              </p:nvSpPr>
              <p:spPr>
                <a:xfrm>
                  <a:off x="4345503" y="3293274"/>
                  <a:ext cx="7613" cy="7621"/>
                </a:xfrm>
                <a:custGeom>
                  <a:rect b="b" l="l" r="r" t="t"/>
                  <a:pathLst>
                    <a:path extrusionOk="0" h="969" w="968">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3" name="Google Shape;3313;p73"/>
              <p:cNvGrpSpPr/>
              <p:nvPr/>
            </p:nvGrpSpPr>
            <p:grpSpPr>
              <a:xfrm>
                <a:off x="4380510" y="3065882"/>
                <a:ext cx="31405" cy="26938"/>
                <a:chOff x="4380510" y="3065882"/>
                <a:chExt cx="31405" cy="26938"/>
              </a:xfrm>
            </p:grpSpPr>
            <p:sp>
              <p:nvSpPr>
                <p:cNvPr id="3314" name="Google Shape;3314;p73"/>
                <p:cNvSpPr/>
                <p:nvPr/>
              </p:nvSpPr>
              <p:spPr>
                <a:xfrm>
                  <a:off x="4380510" y="3065882"/>
                  <a:ext cx="31405" cy="26938"/>
                </a:xfrm>
                <a:custGeom>
                  <a:rect b="b" l="l" r="r" t="t"/>
                  <a:pathLst>
                    <a:path extrusionOk="0" h="3425" w="3993">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73"/>
                <p:cNvSpPr/>
                <p:nvPr/>
              </p:nvSpPr>
              <p:spPr>
                <a:xfrm>
                  <a:off x="4393354" y="3075500"/>
                  <a:ext cx="8950" cy="7676"/>
                </a:xfrm>
                <a:custGeom>
                  <a:rect b="b" l="l" r="r" t="t"/>
                  <a:pathLst>
                    <a:path extrusionOk="0" h="976" w="1138">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16" name="Google Shape;3316;p73"/>
            <p:cNvGrpSpPr/>
            <p:nvPr/>
          </p:nvGrpSpPr>
          <p:grpSpPr>
            <a:xfrm>
              <a:off x="4558998" y="3188237"/>
              <a:ext cx="1280131" cy="1052746"/>
              <a:chOff x="4558998" y="3188237"/>
              <a:chExt cx="1280131" cy="1052746"/>
            </a:xfrm>
          </p:grpSpPr>
          <p:sp>
            <p:nvSpPr>
              <p:cNvPr id="3317" name="Google Shape;3317;p73"/>
              <p:cNvSpPr/>
              <p:nvPr/>
            </p:nvSpPr>
            <p:spPr>
              <a:xfrm>
                <a:off x="4916156" y="3750813"/>
                <a:ext cx="8" cy="8"/>
              </a:xfrm>
              <a:custGeom>
                <a:rect b="b" l="l" r="r" t="t"/>
                <a:pathLst>
                  <a:path extrusionOk="0" fill="none" h="1" w="1">
                    <a:moveTo>
                      <a:pt x="0" y="0"/>
                    </a:move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8" name="Google Shape;3318;p73"/>
              <p:cNvGrpSpPr/>
              <p:nvPr/>
            </p:nvGrpSpPr>
            <p:grpSpPr>
              <a:xfrm>
                <a:off x="4579164" y="3203653"/>
                <a:ext cx="1244833" cy="1020397"/>
                <a:chOff x="4579164" y="3203653"/>
                <a:chExt cx="1244833" cy="1020397"/>
              </a:xfrm>
            </p:grpSpPr>
            <p:sp>
              <p:nvSpPr>
                <p:cNvPr id="3319" name="Google Shape;3319;p73"/>
                <p:cNvSpPr/>
                <p:nvPr/>
              </p:nvSpPr>
              <p:spPr>
                <a:xfrm>
                  <a:off x="5490144" y="3482892"/>
                  <a:ext cx="58995" cy="4955"/>
                </a:xfrm>
                <a:custGeom>
                  <a:rect b="b" l="l" r="r" t="t"/>
                  <a:pathLst>
                    <a:path extrusionOk="0" fill="none" h="630" w="7501">
                      <a:moveTo>
                        <a:pt x="0" y="630"/>
                      </a:moveTo>
                      <a:lnTo>
                        <a:pt x="750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73"/>
                <p:cNvSpPr/>
                <p:nvPr/>
              </p:nvSpPr>
              <p:spPr>
                <a:xfrm>
                  <a:off x="5490616" y="3482892"/>
                  <a:ext cx="66137" cy="77360"/>
                </a:xfrm>
                <a:custGeom>
                  <a:rect b="b" l="l" r="r" t="t"/>
                  <a:pathLst>
                    <a:path extrusionOk="0" fill="none" h="9836" w="8409">
                      <a:moveTo>
                        <a:pt x="1" y="1"/>
                      </a:moveTo>
                      <a:lnTo>
                        <a:pt x="8408" y="983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1" name="Google Shape;3321;p73"/>
                <p:cNvGrpSpPr/>
                <p:nvPr/>
              </p:nvGrpSpPr>
              <p:grpSpPr>
                <a:xfrm>
                  <a:off x="4579164" y="3203653"/>
                  <a:ext cx="1244833" cy="1020397"/>
                  <a:chOff x="4579164" y="3203653"/>
                  <a:chExt cx="1244833" cy="1020397"/>
                </a:xfrm>
              </p:grpSpPr>
              <p:sp>
                <p:nvSpPr>
                  <p:cNvPr id="3322" name="Google Shape;3322;p73"/>
                  <p:cNvSpPr/>
                  <p:nvPr/>
                </p:nvSpPr>
                <p:spPr>
                  <a:xfrm>
                    <a:off x="4787909" y="3833395"/>
                    <a:ext cx="69267" cy="22266"/>
                  </a:xfrm>
                  <a:custGeom>
                    <a:rect b="b" l="l" r="r" t="t"/>
                    <a:pathLst>
                      <a:path extrusionOk="0" fill="none" h="2831" w="8807">
                        <a:moveTo>
                          <a:pt x="8806" y="0"/>
                        </a:moveTo>
                        <a:lnTo>
                          <a:pt x="0" y="283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73"/>
                  <p:cNvSpPr/>
                  <p:nvPr/>
                </p:nvSpPr>
                <p:spPr>
                  <a:xfrm>
                    <a:off x="4857263" y="3819695"/>
                    <a:ext cx="69936" cy="14181"/>
                  </a:xfrm>
                  <a:custGeom>
                    <a:rect b="b" l="l" r="r" t="t"/>
                    <a:pathLst>
                      <a:path extrusionOk="0" fill="none" h="1803" w="8892">
                        <a:moveTo>
                          <a:pt x="1" y="1803"/>
                        </a:moveTo>
                        <a:lnTo>
                          <a:pt x="889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4" name="Google Shape;3324;p73"/>
                  <p:cNvGrpSpPr/>
                  <p:nvPr/>
                </p:nvGrpSpPr>
                <p:grpSpPr>
                  <a:xfrm>
                    <a:off x="4579164" y="3203653"/>
                    <a:ext cx="1244833" cy="1020397"/>
                    <a:chOff x="4579164" y="3203653"/>
                    <a:chExt cx="1244833" cy="1020397"/>
                  </a:xfrm>
                </p:grpSpPr>
                <p:sp>
                  <p:nvSpPr>
                    <p:cNvPr id="3325" name="Google Shape;3325;p73"/>
                    <p:cNvSpPr/>
                    <p:nvPr/>
                  </p:nvSpPr>
                  <p:spPr>
                    <a:xfrm>
                      <a:off x="4930329" y="3363965"/>
                      <a:ext cx="23894" cy="102764"/>
                    </a:xfrm>
                    <a:custGeom>
                      <a:rect b="b" l="l" r="r" t="t"/>
                      <a:pathLst>
                        <a:path extrusionOk="0" fill="none" h="13066" w="3038">
                          <a:moveTo>
                            <a:pt x="3037" y="13065"/>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73"/>
                    <p:cNvSpPr/>
                    <p:nvPr/>
                  </p:nvSpPr>
                  <p:spPr>
                    <a:xfrm>
                      <a:off x="4849846" y="3385948"/>
                      <a:ext cx="104085" cy="79256"/>
                    </a:xfrm>
                    <a:custGeom>
                      <a:rect b="b" l="l" r="r" t="t"/>
                      <a:pathLst>
                        <a:path extrusionOk="0" fill="none" h="10077" w="13234">
                          <a:moveTo>
                            <a:pt x="0" y="0"/>
                          </a:moveTo>
                          <a:lnTo>
                            <a:pt x="13234" y="1007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73"/>
                    <p:cNvSpPr/>
                    <p:nvPr/>
                  </p:nvSpPr>
                  <p:spPr>
                    <a:xfrm>
                      <a:off x="4849650" y="3306598"/>
                      <a:ext cx="45869" cy="79358"/>
                    </a:xfrm>
                    <a:custGeom>
                      <a:rect b="b" l="l" r="r" t="t"/>
                      <a:pathLst>
                        <a:path extrusionOk="0" fill="none" h="10090" w="5832">
                          <a:moveTo>
                            <a:pt x="5831" y="0"/>
                          </a:moveTo>
                          <a:lnTo>
                            <a:pt x="1" y="1008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73"/>
                    <p:cNvSpPr/>
                    <p:nvPr/>
                  </p:nvSpPr>
                  <p:spPr>
                    <a:xfrm>
                      <a:off x="4849650" y="3361299"/>
                      <a:ext cx="84305" cy="24657"/>
                    </a:xfrm>
                    <a:custGeom>
                      <a:rect b="b" l="l" r="r" t="t"/>
                      <a:pathLst>
                        <a:path extrusionOk="0" fill="none" h="3135" w="10719">
                          <a:moveTo>
                            <a:pt x="1" y="3134"/>
                          </a:moveTo>
                          <a:lnTo>
                            <a:pt x="1071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73"/>
                    <p:cNvSpPr/>
                    <p:nvPr/>
                  </p:nvSpPr>
                  <p:spPr>
                    <a:xfrm>
                      <a:off x="4789616" y="3306598"/>
                      <a:ext cx="19702" cy="54709"/>
                    </a:xfrm>
                    <a:custGeom>
                      <a:rect b="b" l="l" r="r" t="t"/>
                      <a:pathLst>
                        <a:path extrusionOk="0" fill="none" h="6956" w="2505">
                          <a:moveTo>
                            <a:pt x="2505" y="6956"/>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73"/>
                    <p:cNvSpPr/>
                    <p:nvPr/>
                  </p:nvSpPr>
                  <p:spPr>
                    <a:xfrm>
                      <a:off x="4738242" y="3357500"/>
                      <a:ext cx="74883" cy="10280"/>
                    </a:xfrm>
                    <a:custGeom>
                      <a:rect b="b" l="l" r="r" t="t"/>
                      <a:pathLst>
                        <a:path extrusionOk="0" fill="none" h="1307" w="9521">
                          <a:moveTo>
                            <a:pt x="1" y="1307"/>
                          </a:moveTo>
                          <a:lnTo>
                            <a:pt x="952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73"/>
                    <p:cNvSpPr/>
                    <p:nvPr/>
                  </p:nvSpPr>
                  <p:spPr>
                    <a:xfrm>
                      <a:off x="4710274" y="3357500"/>
                      <a:ext cx="99044" cy="63557"/>
                    </a:xfrm>
                    <a:custGeom>
                      <a:rect b="b" l="l" r="r" t="t"/>
                      <a:pathLst>
                        <a:path extrusionOk="0" fill="none" h="8081" w="12593">
                          <a:moveTo>
                            <a:pt x="0" y="8081"/>
                          </a:moveTo>
                          <a:lnTo>
                            <a:pt x="12593"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73"/>
                    <p:cNvSpPr/>
                    <p:nvPr/>
                  </p:nvSpPr>
                  <p:spPr>
                    <a:xfrm>
                      <a:off x="4809310" y="3306598"/>
                      <a:ext cx="87443" cy="50910"/>
                    </a:xfrm>
                    <a:custGeom>
                      <a:rect b="b" l="l" r="r" t="t"/>
                      <a:pathLst>
                        <a:path extrusionOk="0" fill="none" h="6473" w="11118">
                          <a:moveTo>
                            <a:pt x="1" y="6472"/>
                          </a:moveTo>
                          <a:lnTo>
                            <a:pt x="11118"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3" name="Google Shape;3333;p73"/>
                    <p:cNvGrpSpPr/>
                    <p:nvPr/>
                  </p:nvGrpSpPr>
                  <p:grpSpPr>
                    <a:xfrm>
                      <a:off x="4579164" y="3203653"/>
                      <a:ext cx="1244833" cy="1020397"/>
                      <a:chOff x="4579164" y="3203653"/>
                      <a:chExt cx="1244833" cy="1020397"/>
                    </a:xfrm>
                  </p:grpSpPr>
                  <p:sp>
                    <p:nvSpPr>
                      <p:cNvPr id="3334" name="Google Shape;3334;p73"/>
                      <p:cNvSpPr/>
                      <p:nvPr/>
                    </p:nvSpPr>
                    <p:spPr>
                      <a:xfrm>
                        <a:off x="4617986" y="3614284"/>
                        <a:ext cx="53002" cy="21031"/>
                      </a:xfrm>
                      <a:custGeom>
                        <a:rect b="b" l="l" r="r" t="t"/>
                        <a:pathLst>
                          <a:path extrusionOk="0" fill="none" h="2674" w="6739">
                            <a:moveTo>
                              <a:pt x="0" y="0"/>
                            </a:moveTo>
                            <a:lnTo>
                              <a:pt x="6738" y="267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73"/>
                      <p:cNvSpPr/>
                      <p:nvPr/>
                    </p:nvSpPr>
                    <p:spPr>
                      <a:xfrm>
                        <a:off x="4624545" y="3589069"/>
                        <a:ext cx="43682" cy="63180"/>
                      </a:xfrm>
                      <a:custGeom>
                        <a:rect b="b" l="l" r="r" t="t"/>
                        <a:pathLst>
                          <a:path extrusionOk="0" fill="none" h="8033" w="5554">
                            <a:moveTo>
                              <a:pt x="1" y="8033"/>
                            </a:moveTo>
                            <a:lnTo>
                              <a:pt x="5553"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73"/>
                      <p:cNvSpPr/>
                      <p:nvPr/>
                    </p:nvSpPr>
                    <p:spPr>
                      <a:xfrm>
                        <a:off x="4668220" y="3517907"/>
                        <a:ext cx="112178" cy="71170"/>
                      </a:xfrm>
                      <a:custGeom>
                        <a:rect b="b" l="l" r="r" t="t"/>
                        <a:pathLst>
                          <a:path extrusionOk="0" fill="none" h="9049" w="14263">
                            <a:moveTo>
                              <a:pt x="0" y="9049"/>
                            </a:moveTo>
                            <a:lnTo>
                              <a:pt x="1426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73"/>
                      <p:cNvSpPr/>
                      <p:nvPr/>
                    </p:nvSpPr>
                    <p:spPr>
                      <a:xfrm>
                        <a:off x="4706562" y="3516766"/>
                        <a:ext cx="77455" cy="79924"/>
                      </a:xfrm>
                      <a:custGeom>
                        <a:rect b="b" l="l" r="r" t="t"/>
                        <a:pathLst>
                          <a:path extrusionOk="0" fill="none" h="10162" w="9848">
                            <a:moveTo>
                              <a:pt x="0" y="10161"/>
                            </a:moveTo>
                            <a:lnTo>
                              <a:pt x="984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73"/>
                      <p:cNvSpPr/>
                      <p:nvPr/>
                    </p:nvSpPr>
                    <p:spPr>
                      <a:xfrm>
                        <a:off x="4763646" y="3516766"/>
                        <a:ext cx="20370" cy="52806"/>
                      </a:xfrm>
                      <a:custGeom>
                        <a:rect b="b" l="l" r="r" t="t"/>
                        <a:pathLst>
                          <a:path extrusionOk="0" fill="none" h="6714" w="2590">
                            <a:moveTo>
                              <a:pt x="0" y="6714"/>
                            </a:moveTo>
                            <a:lnTo>
                              <a:pt x="258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73"/>
                      <p:cNvSpPr/>
                      <p:nvPr/>
                    </p:nvSpPr>
                    <p:spPr>
                      <a:xfrm>
                        <a:off x="4783151" y="3520565"/>
                        <a:ext cx="45861" cy="97432"/>
                      </a:xfrm>
                      <a:custGeom>
                        <a:rect b="b" l="l" r="r" t="t"/>
                        <a:pathLst>
                          <a:path extrusionOk="0" fill="none" h="12388" w="5831">
                            <a:moveTo>
                              <a:pt x="5831" y="12388"/>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73"/>
                      <p:cNvSpPr/>
                      <p:nvPr/>
                    </p:nvSpPr>
                    <p:spPr>
                      <a:xfrm>
                        <a:off x="4738242" y="3483175"/>
                        <a:ext cx="44917" cy="37398"/>
                      </a:xfrm>
                      <a:custGeom>
                        <a:rect b="b" l="l" r="r" t="t"/>
                        <a:pathLst>
                          <a:path extrusionOk="0" fill="none" h="4755" w="5711">
                            <a:moveTo>
                              <a:pt x="1" y="1"/>
                            </a:moveTo>
                            <a:lnTo>
                              <a:pt x="5710" y="475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73"/>
                      <p:cNvSpPr/>
                      <p:nvPr/>
                    </p:nvSpPr>
                    <p:spPr>
                      <a:xfrm>
                        <a:off x="4704941" y="3501823"/>
                        <a:ext cx="78217" cy="18750"/>
                      </a:xfrm>
                      <a:custGeom>
                        <a:rect b="b" l="l" r="r" t="t"/>
                        <a:pathLst>
                          <a:path extrusionOk="0" fill="none" h="2384" w="9945">
                            <a:moveTo>
                              <a:pt x="1" y="1"/>
                            </a:moveTo>
                            <a:lnTo>
                              <a:pt x="9944" y="238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73"/>
                      <p:cNvSpPr/>
                      <p:nvPr/>
                    </p:nvSpPr>
                    <p:spPr>
                      <a:xfrm>
                        <a:off x="4668220" y="3520565"/>
                        <a:ext cx="115796" cy="19324"/>
                      </a:xfrm>
                      <a:custGeom>
                        <a:rect b="b" l="l" r="r" t="t"/>
                        <a:pathLst>
                          <a:path extrusionOk="0" fill="none" h="2457" w="14723">
                            <a:moveTo>
                              <a:pt x="0" y="2457"/>
                            </a:moveTo>
                            <a:lnTo>
                              <a:pt x="14722"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73"/>
                      <p:cNvSpPr/>
                      <p:nvPr/>
                    </p:nvSpPr>
                    <p:spPr>
                      <a:xfrm>
                        <a:off x="4813117" y="3462915"/>
                        <a:ext cx="40347" cy="51193"/>
                      </a:xfrm>
                      <a:custGeom>
                        <a:rect b="b" l="l" r="r" t="t"/>
                        <a:pathLst>
                          <a:path extrusionOk="0" fill="none" h="6509" w="5130">
                            <a:moveTo>
                              <a:pt x="5130" y="6508"/>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73"/>
                      <p:cNvSpPr/>
                      <p:nvPr/>
                    </p:nvSpPr>
                    <p:spPr>
                      <a:xfrm>
                        <a:off x="4787807" y="3462915"/>
                        <a:ext cx="25317" cy="55000"/>
                      </a:xfrm>
                      <a:custGeom>
                        <a:rect b="b" l="l" r="r" t="t"/>
                        <a:pathLst>
                          <a:path extrusionOk="0" fill="none" h="6993" w="3219">
                            <a:moveTo>
                              <a:pt x="1" y="6992"/>
                            </a:moveTo>
                            <a:lnTo>
                              <a:pt x="321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73"/>
                      <p:cNvSpPr/>
                      <p:nvPr/>
                    </p:nvSpPr>
                    <p:spPr>
                      <a:xfrm>
                        <a:off x="4781342" y="3514100"/>
                        <a:ext cx="72311" cy="6953"/>
                      </a:xfrm>
                      <a:custGeom>
                        <a:rect b="b" l="l" r="r" t="t"/>
                        <a:pathLst>
                          <a:path extrusionOk="0" fill="none" h="884" w="9194">
                            <a:moveTo>
                              <a:pt x="0" y="883"/>
                            </a:moveTo>
                            <a:lnTo>
                              <a:pt x="919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73"/>
                      <p:cNvSpPr/>
                      <p:nvPr/>
                    </p:nvSpPr>
                    <p:spPr>
                      <a:xfrm>
                        <a:off x="4853645" y="3514100"/>
                        <a:ext cx="26175" cy="59184"/>
                      </a:xfrm>
                      <a:custGeom>
                        <a:rect b="b" l="l" r="r" t="t"/>
                        <a:pathLst>
                          <a:path extrusionOk="0" fill="none" h="7525" w="3328">
                            <a:moveTo>
                              <a:pt x="1" y="0"/>
                            </a:moveTo>
                            <a:lnTo>
                              <a:pt x="3328" y="752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73"/>
                      <p:cNvSpPr/>
                      <p:nvPr/>
                    </p:nvSpPr>
                    <p:spPr>
                      <a:xfrm>
                        <a:off x="4827392" y="3514100"/>
                        <a:ext cx="26261" cy="100381"/>
                      </a:xfrm>
                      <a:custGeom>
                        <a:rect b="b" l="l" r="r" t="t"/>
                        <a:pathLst>
                          <a:path extrusionOk="0" fill="none" h="12763" w="3339">
                            <a:moveTo>
                              <a:pt x="3339" y="0"/>
                            </a:moveTo>
                            <a:lnTo>
                              <a:pt x="0" y="1276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8" name="Google Shape;3348;p73"/>
                      <p:cNvGrpSpPr/>
                      <p:nvPr/>
                    </p:nvGrpSpPr>
                    <p:grpSpPr>
                      <a:xfrm>
                        <a:off x="4579164" y="3203653"/>
                        <a:ext cx="1244833" cy="1020397"/>
                        <a:chOff x="4579164" y="3203653"/>
                        <a:chExt cx="1244833" cy="1020397"/>
                      </a:xfrm>
                    </p:grpSpPr>
                    <p:sp>
                      <p:nvSpPr>
                        <p:cNvPr id="3349" name="Google Shape;3349;p73"/>
                        <p:cNvSpPr/>
                        <p:nvPr/>
                      </p:nvSpPr>
                      <p:spPr>
                        <a:xfrm>
                          <a:off x="4879812" y="3466721"/>
                          <a:ext cx="74411" cy="106563"/>
                        </a:xfrm>
                        <a:custGeom>
                          <a:rect b="b" l="l" r="r" t="t"/>
                          <a:pathLst>
                            <a:path extrusionOk="0" fill="none" h="13549" w="9461">
                              <a:moveTo>
                                <a:pt x="1" y="13549"/>
                              </a:moveTo>
                              <a:lnTo>
                                <a:pt x="946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73"/>
                        <p:cNvSpPr/>
                        <p:nvPr/>
                      </p:nvSpPr>
                      <p:spPr>
                        <a:xfrm>
                          <a:off x="4954215" y="3408017"/>
                          <a:ext cx="105989" cy="58712"/>
                        </a:xfrm>
                        <a:custGeom>
                          <a:rect b="b" l="l" r="r" t="t"/>
                          <a:pathLst>
                            <a:path extrusionOk="0" fill="none" h="7465" w="13476">
                              <a:moveTo>
                                <a:pt x="0" y="7464"/>
                              </a:moveTo>
                              <a:lnTo>
                                <a:pt x="13476"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73"/>
                        <p:cNvSpPr/>
                        <p:nvPr/>
                      </p:nvSpPr>
                      <p:spPr>
                        <a:xfrm>
                          <a:off x="4953924" y="3465195"/>
                          <a:ext cx="119792" cy="54811"/>
                        </a:xfrm>
                        <a:custGeom>
                          <a:rect b="b" l="l" r="r" t="t"/>
                          <a:pathLst>
                            <a:path extrusionOk="0" fill="none" h="6969" w="15231">
                              <a:moveTo>
                                <a:pt x="1" y="1"/>
                              </a:moveTo>
                              <a:lnTo>
                                <a:pt x="15231" y="696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73"/>
                        <p:cNvSpPr/>
                        <p:nvPr/>
                      </p:nvSpPr>
                      <p:spPr>
                        <a:xfrm>
                          <a:off x="5073708" y="3521045"/>
                          <a:ext cx="26938" cy="71839"/>
                        </a:xfrm>
                        <a:custGeom>
                          <a:rect b="b" l="l" r="r" t="t"/>
                          <a:pathLst>
                            <a:path extrusionOk="0" fill="none" h="9134" w="3425">
                              <a:moveTo>
                                <a:pt x="1" y="0"/>
                              </a:moveTo>
                              <a:lnTo>
                                <a:pt x="3424" y="913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73"/>
                        <p:cNvSpPr/>
                        <p:nvPr/>
                      </p:nvSpPr>
                      <p:spPr>
                        <a:xfrm>
                          <a:off x="5100637" y="3586309"/>
                          <a:ext cx="26741" cy="81167"/>
                        </a:xfrm>
                        <a:custGeom>
                          <a:rect b="b" l="l" r="r" t="t"/>
                          <a:pathLst>
                            <a:path extrusionOk="0" fill="none" h="10320" w="3400">
                              <a:moveTo>
                                <a:pt x="3399" y="10319"/>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73"/>
                        <p:cNvSpPr/>
                        <p:nvPr/>
                      </p:nvSpPr>
                      <p:spPr>
                        <a:xfrm>
                          <a:off x="5088549" y="3252840"/>
                          <a:ext cx="693968" cy="520624"/>
                        </a:xfrm>
                        <a:custGeom>
                          <a:rect b="b" l="l" r="r" t="t"/>
                          <a:pathLst>
                            <a:path extrusionOk="0" fill="none" h="66195" w="8823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73"/>
                        <p:cNvSpPr/>
                        <p:nvPr/>
                      </p:nvSpPr>
                      <p:spPr>
                        <a:xfrm>
                          <a:off x="5060203" y="3203653"/>
                          <a:ext cx="544588" cy="316354"/>
                        </a:xfrm>
                        <a:custGeom>
                          <a:rect b="b" l="l" r="r" t="t"/>
                          <a:pathLst>
                            <a:path extrusionOk="0" fill="none" h="40223" w="69242">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73"/>
                        <p:cNvSpPr/>
                        <p:nvPr/>
                      </p:nvSpPr>
                      <p:spPr>
                        <a:xfrm>
                          <a:off x="5127371" y="3507533"/>
                          <a:ext cx="124739" cy="267835"/>
                        </a:xfrm>
                        <a:custGeom>
                          <a:rect b="b" l="l" r="r" t="t"/>
                          <a:pathLst>
                            <a:path extrusionOk="0" fill="none" h="34054" w="15860">
                              <a:moveTo>
                                <a:pt x="9266" y="1"/>
                              </a:moveTo>
                              <a:lnTo>
                                <a:pt x="10101" y="14396"/>
                              </a:lnTo>
                              <a:lnTo>
                                <a:pt x="15859" y="34053"/>
                              </a:lnTo>
                              <a:lnTo>
                                <a:pt x="0" y="19851"/>
                              </a:lnTo>
                              <a:lnTo>
                                <a:pt x="1234" y="3364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73"/>
                        <p:cNvSpPr/>
                        <p:nvPr/>
                      </p:nvSpPr>
                      <p:spPr>
                        <a:xfrm>
                          <a:off x="5100637" y="3507533"/>
                          <a:ext cx="99618" cy="78784"/>
                        </a:xfrm>
                        <a:custGeom>
                          <a:rect b="b" l="l" r="r" t="t"/>
                          <a:pathLst>
                            <a:path extrusionOk="0" fill="none" h="10017" w="12666">
                              <a:moveTo>
                                <a:pt x="0" y="10017"/>
                              </a:moveTo>
                              <a:lnTo>
                                <a:pt x="12665"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73"/>
                        <p:cNvSpPr/>
                        <p:nvPr/>
                      </p:nvSpPr>
                      <p:spPr>
                        <a:xfrm>
                          <a:off x="5200248" y="3501068"/>
                          <a:ext cx="156514" cy="6473"/>
                        </a:xfrm>
                        <a:custGeom>
                          <a:rect b="b" l="l" r="r" t="t"/>
                          <a:pathLst>
                            <a:path extrusionOk="0" fill="none" h="823" w="19900">
                              <a:moveTo>
                                <a:pt x="0" y="823"/>
                              </a:moveTo>
                              <a:lnTo>
                                <a:pt x="1990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73"/>
                        <p:cNvSpPr/>
                        <p:nvPr/>
                      </p:nvSpPr>
                      <p:spPr>
                        <a:xfrm>
                          <a:off x="5127371" y="3507533"/>
                          <a:ext cx="72885" cy="155853"/>
                        </a:xfrm>
                        <a:custGeom>
                          <a:rect b="b" l="l" r="r" t="t"/>
                          <a:pathLst>
                            <a:path extrusionOk="0" fill="none" h="19816" w="9267">
                              <a:moveTo>
                                <a:pt x="9266" y="1"/>
                              </a:moveTo>
                              <a:lnTo>
                                <a:pt x="0" y="1981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73"/>
                        <p:cNvSpPr/>
                        <p:nvPr/>
                      </p:nvSpPr>
                      <p:spPr>
                        <a:xfrm>
                          <a:off x="5352947" y="3384139"/>
                          <a:ext cx="126265" cy="117692"/>
                        </a:xfrm>
                        <a:custGeom>
                          <a:rect b="b" l="l" r="r" t="t"/>
                          <a:pathLst>
                            <a:path extrusionOk="0" fill="none" h="14964" w="16054">
                              <a:moveTo>
                                <a:pt x="1" y="14964"/>
                              </a:moveTo>
                              <a:lnTo>
                                <a:pt x="16053"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73"/>
                        <p:cNvSpPr/>
                        <p:nvPr/>
                      </p:nvSpPr>
                      <p:spPr>
                        <a:xfrm>
                          <a:off x="5356753" y="3246375"/>
                          <a:ext cx="61567" cy="254700"/>
                        </a:xfrm>
                        <a:custGeom>
                          <a:rect b="b" l="l" r="r" t="t"/>
                          <a:pathLst>
                            <a:path extrusionOk="0" fill="none" h="32384" w="7828">
                              <a:moveTo>
                                <a:pt x="1" y="32383"/>
                              </a:moveTo>
                              <a:lnTo>
                                <a:pt x="782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73"/>
                        <p:cNvSpPr/>
                        <p:nvPr/>
                      </p:nvSpPr>
                      <p:spPr>
                        <a:xfrm>
                          <a:off x="5352947" y="3486698"/>
                          <a:ext cx="141483" cy="10571"/>
                        </a:xfrm>
                        <a:custGeom>
                          <a:rect b="b" l="l" r="r" t="t"/>
                          <a:pathLst>
                            <a:path extrusionOk="0" fill="none" h="1344" w="17989">
                              <a:moveTo>
                                <a:pt x="1" y="1343"/>
                              </a:moveTo>
                              <a:lnTo>
                                <a:pt x="1798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73"/>
                        <p:cNvSpPr/>
                        <p:nvPr/>
                      </p:nvSpPr>
                      <p:spPr>
                        <a:xfrm>
                          <a:off x="5353898" y="3501068"/>
                          <a:ext cx="18089" cy="136725"/>
                        </a:xfrm>
                        <a:custGeom>
                          <a:rect b="b" l="l" r="r" t="t"/>
                          <a:pathLst>
                            <a:path extrusionOk="0" fill="none" h="17384" w="2300">
                              <a:moveTo>
                                <a:pt x="1" y="0"/>
                              </a:moveTo>
                              <a:lnTo>
                                <a:pt x="2299" y="1738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73"/>
                        <p:cNvSpPr/>
                        <p:nvPr/>
                      </p:nvSpPr>
                      <p:spPr>
                        <a:xfrm>
                          <a:off x="5206721" y="3620749"/>
                          <a:ext cx="102379" cy="98863"/>
                        </a:xfrm>
                        <a:custGeom>
                          <a:rect b="b" l="l" r="r" t="t"/>
                          <a:pathLst>
                            <a:path extrusionOk="0" fill="none" h="12570" w="13017">
                              <a:moveTo>
                                <a:pt x="0" y="1"/>
                              </a:moveTo>
                              <a:lnTo>
                                <a:pt x="13016" y="1256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73"/>
                        <p:cNvSpPr/>
                        <p:nvPr/>
                      </p:nvSpPr>
                      <p:spPr>
                        <a:xfrm>
                          <a:off x="5293102" y="3715798"/>
                          <a:ext cx="15997" cy="101238"/>
                        </a:xfrm>
                        <a:custGeom>
                          <a:rect b="b" l="l" r="r" t="t"/>
                          <a:pathLst>
                            <a:path extrusionOk="0" fill="none" h="12872" w="2034">
                              <a:moveTo>
                                <a:pt x="2033" y="0"/>
                              </a:moveTo>
                              <a:lnTo>
                                <a:pt x="1" y="1287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73"/>
                        <p:cNvSpPr/>
                        <p:nvPr/>
                      </p:nvSpPr>
                      <p:spPr>
                        <a:xfrm>
                          <a:off x="5127371" y="3659854"/>
                          <a:ext cx="92862" cy="134539"/>
                        </a:xfrm>
                        <a:custGeom>
                          <a:rect b="b" l="l" r="r" t="t"/>
                          <a:pathLst>
                            <a:path extrusionOk="0" fill="none" h="17106" w="11807">
                              <a:moveTo>
                                <a:pt x="11807" y="17105"/>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73"/>
                        <p:cNvSpPr/>
                        <p:nvPr/>
                      </p:nvSpPr>
                      <p:spPr>
                        <a:xfrm>
                          <a:off x="5479203" y="3327149"/>
                          <a:ext cx="150615" cy="56998"/>
                        </a:xfrm>
                        <a:custGeom>
                          <a:rect b="b" l="l" r="r" t="t"/>
                          <a:pathLst>
                            <a:path extrusionOk="0" fill="none" h="7247" w="19150">
                              <a:moveTo>
                                <a:pt x="19149" y="0"/>
                              </a:moveTo>
                              <a:lnTo>
                                <a:pt x="0" y="724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73"/>
                        <p:cNvSpPr/>
                        <p:nvPr/>
                      </p:nvSpPr>
                      <p:spPr>
                        <a:xfrm>
                          <a:off x="5371980" y="3633790"/>
                          <a:ext cx="59373" cy="4003"/>
                        </a:xfrm>
                        <a:custGeom>
                          <a:rect b="b" l="l" r="r" t="t"/>
                          <a:pathLst>
                            <a:path extrusionOk="0" fill="none" h="509" w="7549">
                              <a:moveTo>
                                <a:pt x="0" y="508"/>
                              </a:moveTo>
                              <a:lnTo>
                                <a:pt x="754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73"/>
                        <p:cNvSpPr/>
                        <p:nvPr/>
                      </p:nvSpPr>
                      <p:spPr>
                        <a:xfrm>
                          <a:off x="5352947" y="3497261"/>
                          <a:ext cx="78406" cy="136536"/>
                        </a:xfrm>
                        <a:custGeom>
                          <a:rect b="b" l="l" r="r" t="t"/>
                          <a:pathLst>
                            <a:path extrusionOk="0" fill="none" h="17360" w="9969">
                              <a:moveTo>
                                <a:pt x="9969" y="17359"/>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73"/>
                        <p:cNvSpPr/>
                        <p:nvPr/>
                      </p:nvSpPr>
                      <p:spPr>
                        <a:xfrm>
                          <a:off x="4917296" y="3466721"/>
                          <a:ext cx="40733" cy="122356"/>
                        </a:xfrm>
                        <a:custGeom>
                          <a:rect b="b" l="l" r="r" t="t"/>
                          <a:pathLst>
                            <a:path extrusionOk="0" fill="none" h="15557" w="5179">
                              <a:moveTo>
                                <a:pt x="1" y="15557"/>
                              </a:moveTo>
                              <a:lnTo>
                                <a:pt x="5178"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73"/>
                        <p:cNvSpPr/>
                        <p:nvPr/>
                      </p:nvSpPr>
                      <p:spPr>
                        <a:xfrm>
                          <a:off x="5060203" y="3408017"/>
                          <a:ext cx="111416" cy="19513"/>
                        </a:xfrm>
                        <a:custGeom>
                          <a:rect b="b" l="l" r="r" t="t"/>
                          <a:pathLst>
                            <a:path extrusionOk="0" fill="none" h="2481" w="14166">
                              <a:moveTo>
                                <a:pt x="0" y="0"/>
                              </a:moveTo>
                              <a:lnTo>
                                <a:pt x="14165" y="248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73"/>
                        <p:cNvSpPr/>
                        <p:nvPr/>
                      </p:nvSpPr>
                      <p:spPr>
                        <a:xfrm>
                          <a:off x="5127371" y="3620749"/>
                          <a:ext cx="79358" cy="42636"/>
                        </a:xfrm>
                        <a:custGeom>
                          <a:rect b="b" l="l" r="r" t="t"/>
                          <a:pathLst>
                            <a:path extrusionOk="0" fill="none" h="5421" w="10090">
                              <a:moveTo>
                                <a:pt x="0" y="5420"/>
                              </a:moveTo>
                              <a:lnTo>
                                <a:pt x="1008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3" name="Google Shape;3373;p73"/>
                        <p:cNvGrpSpPr/>
                        <p:nvPr/>
                      </p:nvGrpSpPr>
                      <p:grpSpPr>
                        <a:xfrm>
                          <a:off x="4579164" y="3203653"/>
                          <a:ext cx="1244833" cy="1020397"/>
                          <a:chOff x="4579164" y="3203653"/>
                          <a:chExt cx="1244833" cy="1020397"/>
                        </a:xfrm>
                      </p:grpSpPr>
                      <p:sp>
                        <p:nvSpPr>
                          <p:cNvPr id="3374" name="Google Shape;3374;p73"/>
                          <p:cNvSpPr/>
                          <p:nvPr/>
                        </p:nvSpPr>
                        <p:spPr>
                          <a:xfrm>
                            <a:off x="4949551" y="3708185"/>
                            <a:ext cx="37972" cy="3815"/>
                          </a:xfrm>
                          <a:custGeom>
                            <a:rect b="b" l="l" r="r" t="t"/>
                            <a:pathLst>
                              <a:path extrusionOk="0" fill="none" h="485" w="4828">
                                <a:moveTo>
                                  <a:pt x="0" y="1"/>
                                </a:moveTo>
                                <a:lnTo>
                                  <a:pt x="4827" y="48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5" name="Google Shape;3375;p73"/>
                          <p:cNvGrpSpPr/>
                          <p:nvPr/>
                        </p:nvGrpSpPr>
                        <p:grpSpPr>
                          <a:xfrm>
                            <a:off x="4579164" y="3203653"/>
                            <a:ext cx="1244833" cy="1020397"/>
                            <a:chOff x="4579164" y="3203653"/>
                            <a:chExt cx="1244833" cy="1020397"/>
                          </a:xfrm>
                        </p:grpSpPr>
                        <p:sp>
                          <p:nvSpPr>
                            <p:cNvPr id="3376" name="Google Shape;3376;p73"/>
                            <p:cNvSpPr/>
                            <p:nvPr/>
                          </p:nvSpPr>
                          <p:spPr>
                            <a:xfrm>
                              <a:off x="4953357" y="3586309"/>
                              <a:ext cx="147288" cy="121884"/>
                            </a:xfrm>
                            <a:custGeom>
                              <a:rect b="b" l="l" r="r" t="t"/>
                              <a:pathLst>
                                <a:path extrusionOk="0" fill="none" h="15497" w="18727">
                                  <a:moveTo>
                                    <a:pt x="18726" y="1"/>
                                  </a:moveTo>
                                  <a:lnTo>
                                    <a:pt x="0" y="1549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73"/>
                            <p:cNvSpPr/>
                            <p:nvPr/>
                          </p:nvSpPr>
                          <p:spPr>
                            <a:xfrm>
                              <a:off x="4987515" y="3592876"/>
                              <a:ext cx="113130" cy="119123"/>
                            </a:xfrm>
                            <a:custGeom>
                              <a:rect b="b" l="l" r="r" t="t"/>
                              <a:pathLst>
                                <a:path extrusionOk="0" fill="none" h="15146" w="14384">
                                  <a:moveTo>
                                    <a:pt x="0" y="15146"/>
                                  </a:moveTo>
                                  <a:lnTo>
                                    <a:pt x="14383"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73"/>
                            <p:cNvSpPr/>
                            <p:nvPr/>
                          </p:nvSpPr>
                          <p:spPr>
                            <a:xfrm>
                              <a:off x="4913395" y="3708185"/>
                              <a:ext cx="39970" cy="45389"/>
                            </a:xfrm>
                            <a:custGeom>
                              <a:rect b="b" l="l" r="r" t="t"/>
                              <a:pathLst>
                                <a:path extrusionOk="0" fill="none" h="5771" w="5082">
                                  <a:moveTo>
                                    <a:pt x="1" y="5771"/>
                                  </a:moveTo>
                                  <a:lnTo>
                                    <a:pt x="508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73"/>
                            <p:cNvSpPr/>
                            <p:nvPr/>
                          </p:nvSpPr>
                          <p:spPr>
                            <a:xfrm>
                              <a:off x="4888943" y="3704378"/>
                              <a:ext cx="60616" cy="26080"/>
                            </a:xfrm>
                            <a:custGeom>
                              <a:rect b="b" l="l" r="r" t="t"/>
                              <a:pathLst>
                                <a:path extrusionOk="0" fill="none" h="3316" w="7707">
                                  <a:moveTo>
                                    <a:pt x="1" y="3315"/>
                                  </a:moveTo>
                                  <a:lnTo>
                                    <a:pt x="770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73"/>
                            <p:cNvSpPr/>
                            <p:nvPr/>
                          </p:nvSpPr>
                          <p:spPr>
                            <a:xfrm>
                              <a:off x="4917296" y="3589069"/>
                              <a:ext cx="32262" cy="119123"/>
                            </a:xfrm>
                            <a:custGeom>
                              <a:rect b="b" l="l" r="r" t="t"/>
                              <a:pathLst>
                                <a:path extrusionOk="0" fill="none" h="15146" w="4102">
                                  <a:moveTo>
                                    <a:pt x="1" y="1"/>
                                  </a:moveTo>
                                  <a:lnTo>
                                    <a:pt x="4101" y="1514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73"/>
                            <p:cNvSpPr/>
                            <p:nvPr/>
                          </p:nvSpPr>
                          <p:spPr>
                            <a:xfrm>
                              <a:off x="4949551" y="3708185"/>
                              <a:ext cx="22840" cy="72885"/>
                            </a:xfrm>
                            <a:custGeom>
                              <a:rect b="b" l="l" r="r" t="t"/>
                              <a:pathLst>
                                <a:path extrusionOk="0" fill="none" h="9267" w="2904">
                                  <a:moveTo>
                                    <a:pt x="0" y="1"/>
                                  </a:moveTo>
                                  <a:lnTo>
                                    <a:pt x="2904" y="926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73"/>
                            <p:cNvSpPr/>
                            <p:nvPr/>
                          </p:nvSpPr>
                          <p:spPr>
                            <a:xfrm>
                              <a:off x="4912066" y="3752237"/>
                              <a:ext cx="60325" cy="28833"/>
                            </a:xfrm>
                            <a:custGeom>
                              <a:rect b="b" l="l" r="r" t="t"/>
                              <a:pathLst>
                                <a:path extrusionOk="0" fill="none" h="3666" w="7670">
                                  <a:moveTo>
                                    <a:pt x="0" y="1"/>
                                  </a:moveTo>
                                  <a:lnTo>
                                    <a:pt x="7670" y="36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3" name="Google Shape;3383;p73"/>
                            <p:cNvGrpSpPr/>
                            <p:nvPr/>
                          </p:nvGrpSpPr>
                          <p:grpSpPr>
                            <a:xfrm>
                              <a:off x="4579164" y="3203653"/>
                              <a:ext cx="1244833" cy="1020397"/>
                              <a:chOff x="4579164" y="3203653"/>
                              <a:chExt cx="1244833" cy="1020397"/>
                            </a:xfrm>
                          </p:grpSpPr>
                          <p:sp>
                            <p:nvSpPr>
                              <p:cNvPr id="3384" name="Google Shape;3384;p73"/>
                              <p:cNvSpPr/>
                              <p:nvPr/>
                            </p:nvSpPr>
                            <p:spPr>
                              <a:xfrm>
                                <a:off x="4590301" y="3738347"/>
                                <a:ext cx="92956" cy="91722"/>
                              </a:xfrm>
                              <a:custGeom>
                                <a:rect b="b" l="l" r="r" t="t"/>
                                <a:pathLst>
                                  <a:path extrusionOk="0" fill="none" h="11662" w="11819">
                                    <a:moveTo>
                                      <a:pt x="0" y="0"/>
                                    </a:moveTo>
                                    <a:lnTo>
                                      <a:pt x="11819" y="1166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73"/>
                              <p:cNvSpPr/>
                              <p:nvPr/>
                            </p:nvSpPr>
                            <p:spPr>
                              <a:xfrm>
                                <a:off x="4683250" y="3652241"/>
                                <a:ext cx="33591" cy="177828"/>
                              </a:xfrm>
                              <a:custGeom>
                                <a:rect b="b" l="l" r="r" t="t"/>
                                <a:pathLst>
                                  <a:path extrusionOk="0" fill="none" h="22610" w="4271">
                                    <a:moveTo>
                                      <a:pt x="1" y="22610"/>
                                    </a:moveTo>
                                    <a:lnTo>
                                      <a:pt x="427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73"/>
                              <p:cNvSpPr/>
                              <p:nvPr/>
                            </p:nvSpPr>
                            <p:spPr>
                              <a:xfrm>
                                <a:off x="4716833" y="3652241"/>
                                <a:ext cx="70982" cy="207707"/>
                              </a:xfrm>
                              <a:custGeom>
                                <a:rect b="b" l="l" r="r" t="t"/>
                                <a:pathLst>
                                  <a:path extrusionOk="0" fill="none" h="26409" w="9025">
                                    <a:moveTo>
                                      <a:pt x="1" y="1"/>
                                    </a:moveTo>
                                    <a:lnTo>
                                      <a:pt x="9025" y="2640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73"/>
                              <p:cNvSpPr/>
                              <p:nvPr/>
                            </p:nvSpPr>
                            <p:spPr>
                              <a:xfrm>
                                <a:off x="4813117" y="3694578"/>
                                <a:ext cx="44154" cy="139297"/>
                              </a:xfrm>
                              <a:custGeom>
                                <a:rect b="b" l="l" r="r" t="t"/>
                                <a:pathLst>
                                  <a:path extrusionOk="0" fill="none" h="17711" w="5614">
                                    <a:moveTo>
                                      <a:pt x="5614" y="17711"/>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73"/>
                              <p:cNvSpPr/>
                              <p:nvPr/>
                            </p:nvSpPr>
                            <p:spPr>
                              <a:xfrm>
                                <a:off x="4787807" y="3694578"/>
                                <a:ext cx="25317" cy="165369"/>
                              </a:xfrm>
                              <a:custGeom>
                                <a:rect b="b" l="l" r="r" t="t"/>
                                <a:pathLst>
                                  <a:path extrusionOk="0" fill="none" h="21026" w="3219">
                                    <a:moveTo>
                                      <a:pt x="3219" y="1"/>
                                    </a:moveTo>
                                    <a:lnTo>
                                      <a:pt x="1" y="2102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73"/>
                              <p:cNvSpPr/>
                              <p:nvPr/>
                            </p:nvSpPr>
                            <p:spPr>
                              <a:xfrm>
                                <a:off x="4683250" y="3830061"/>
                                <a:ext cx="106374" cy="25223"/>
                              </a:xfrm>
                              <a:custGeom>
                                <a:rect b="b" l="l" r="r" t="t"/>
                                <a:pathLst>
                                  <a:path extrusionOk="0" fill="none" h="3207" w="13525">
                                    <a:moveTo>
                                      <a:pt x="1" y="1"/>
                                    </a:moveTo>
                                    <a:lnTo>
                                      <a:pt x="13525" y="320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73"/>
                              <p:cNvSpPr/>
                              <p:nvPr/>
                            </p:nvSpPr>
                            <p:spPr>
                              <a:xfrm>
                                <a:off x="4670980" y="3830061"/>
                                <a:ext cx="12277" cy="79263"/>
                              </a:xfrm>
                              <a:custGeom>
                                <a:rect b="b" l="l" r="r" t="t"/>
                                <a:pathLst>
                                  <a:path extrusionOk="0" fill="none" h="10078" w="1561">
                                    <a:moveTo>
                                      <a:pt x="1561" y="1"/>
                                    </a:moveTo>
                                    <a:lnTo>
                                      <a:pt x="0" y="1007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73"/>
                              <p:cNvSpPr/>
                              <p:nvPr/>
                            </p:nvSpPr>
                            <p:spPr>
                              <a:xfrm>
                                <a:off x="4583828" y="3830061"/>
                                <a:ext cx="99429" cy="34543"/>
                              </a:xfrm>
                              <a:custGeom>
                                <a:rect b="b" l="l" r="r" t="t"/>
                                <a:pathLst>
                                  <a:path extrusionOk="0" fill="none" h="4392" w="12642">
                                    <a:moveTo>
                                      <a:pt x="0" y="4392"/>
                                    </a:moveTo>
                                    <a:lnTo>
                                      <a:pt x="12642"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73"/>
                              <p:cNvSpPr/>
                              <p:nvPr/>
                            </p:nvSpPr>
                            <p:spPr>
                              <a:xfrm>
                                <a:off x="4683250" y="3830061"/>
                                <a:ext cx="50336" cy="117983"/>
                              </a:xfrm>
                              <a:custGeom>
                                <a:rect b="b" l="l" r="r" t="t"/>
                                <a:pathLst>
                                  <a:path extrusionOk="0" fill="none" h="15001" w="6400">
                                    <a:moveTo>
                                      <a:pt x="1" y="1"/>
                                    </a:moveTo>
                                    <a:lnTo>
                                      <a:pt x="6400" y="1500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73"/>
                              <p:cNvSpPr/>
                              <p:nvPr/>
                            </p:nvSpPr>
                            <p:spPr>
                              <a:xfrm>
                                <a:off x="4733578" y="3855276"/>
                                <a:ext cx="56046" cy="92768"/>
                              </a:xfrm>
                              <a:custGeom>
                                <a:rect b="b" l="l" r="r" t="t"/>
                                <a:pathLst>
                                  <a:path extrusionOk="0" fill="none" h="11795" w="7126">
                                    <a:moveTo>
                                      <a:pt x="1" y="11795"/>
                                    </a:moveTo>
                                    <a:lnTo>
                                      <a:pt x="7126"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73"/>
                              <p:cNvSpPr/>
                              <p:nvPr/>
                            </p:nvSpPr>
                            <p:spPr>
                              <a:xfrm>
                                <a:off x="4888943" y="3730450"/>
                                <a:ext cx="34928" cy="89252"/>
                              </a:xfrm>
                              <a:custGeom>
                                <a:rect b="b" l="l" r="r" t="t"/>
                                <a:pathLst>
                                  <a:path extrusionOk="0" fill="none" h="11348" w="4441">
                                    <a:moveTo>
                                      <a:pt x="4440" y="11347"/>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73"/>
                              <p:cNvSpPr/>
                              <p:nvPr/>
                            </p:nvSpPr>
                            <p:spPr>
                              <a:xfrm>
                                <a:off x="4590301" y="3667468"/>
                                <a:ext cx="49762" cy="70887"/>
                              </a:xfrm>
                              <a:custGeom>
                                <a:rect b="b" l="l" r="r" t="t"/>
                                <a:pathLst>
                                  <a:path extrusionOk="0" fill="none" h="9013" w="6327">
                                    <a:moveTo>
                                      <a:pt x="0" y="9012"/>
                                    </a:moveTo>
                                    <a:lnTo>
                                      <a:pt x="632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73"/>
                              <p:cNvSpPr/>
                              <p:nvPr/>
                            </p:nvSpPr>
                            <p:spPr>
                              <a:xfrm>
                                <a:off x="4640338" y="3648536"/>
                                <a:ext cx="80593" cy="20268"/>
                              </a:xfrm>
                              <a:custGeom>
                                <a:rect b="b" l="l" r="r" t="t"/>
                                <a:pathLst>
                                  <a:path extrusionOk="0" fill="none" h="2577" w="10247">
                                    <a:moveTo>
                                      <a:pt x="1" y="2577"/>
                                    </a:moveTo>
                                    <a:lnTo>
                                      <a:pt x="1024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7" name="Google Shape;3397;p73"/>
                              <p:cNvGrpSpPr/>
                              <p:nvPr/>
                            </p:nvGrpSpPr>
                            <p:grpSpPr>
                              <a:xfrm>
                                <a:off x="4579164" y="3203653"/>
                                <a:ext cx="1244833" cy="1020397"/>
                                <a:chOff x="4579164" y="3203653"/>
                                <a:chExt cx="1244833" cy="1020397"/>
                              </a:xfrm>
                            </p:grpSpPr>
                            <p:sp>
                              <p:nvSpPr>
                                <p:cNvPr id="3398" name="Google Shape;3398;p73"/>
                                <p:cNvSpPr/>
                                <p:nvPr/>
                              </p:nvSpPr>
                              <p:spPr>
                                <a:xfrm>
                                  <a:off x="4753083" y="3966015"/>
                                  <a:ext cx="92964" cy="53765"/>
                                </a:xfrm>
                                <a:custGeom>
                                  <a:rect b="b" l="l" r="r" t="t"/>
                                  <a:pathLst>
                                    <a:path extrusionOk="0" fill="none" h="6836" w="11820">
                                      <a:moveTo>
                                        <a:pt x="1" y="6836"/>
                                      </a:moveTo>
                                      <a:lnTo>
                                        <a:pt x="1181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73"/>
                                <p:cNvSpPr/>
                                <p:nvPr/>
                              </p:nvSpPr>
                              <p:spPr>
                                <a:xfrm>
                                  <a:off x="4846040" y="3952794"/>
                                  <a:ext cx="103519" cy="13135"/>
                                </a:xfrm>
                                <a:custGeom>
                                  <a:rect b="b" l="l" r="r" t="t"/>
                                  <a:pathLst>
                                    <a:path extrusionOk="0" fill="none" h="1670" w="13162">
                                      <a:moveTo>
                                        <a:pt x="13161" y="0"/>
                                      </a:moveTo>
                                      <a:lnTo>
                                        <a:pt x="0" y="167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73"/>
                                <p:cNvSpPr/>
                                <p:nvPr/>
                              </p:nvSpPr>
                              <p:spPr>
                                <a:xfrm>
                                  <a:off x="4846040" y="3962216"/>
                                  <a:ext cx="64800" cy="128066"/>
                                </a:xfrm>
                                <a:custGeom>
                                  <a:rect b="b" l="l" r="r" t="t"/>
                                  <a:pathLst>
                                    <a:path extrusionOk="0" fill="none" h="16283" w="8239">
                                      <a:moveTo>
                                        <a:pt x="0" y="0"/>
                                      </a:moveTo>
                                      <a:lnTo>
                                        <a:pt x="8238" y="1628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73"/>
                                <p:cNvSpPr/>
                                <p:nvPr/>
                              </p:nvSpPr>
                              <p:spPr>
                                <a:xfrm>
                                  <a:off x="4842233" y="3962216"/>
                                  <a:ext cx="3815" cy="164787"/>
                                </a:xfrm>
                                <a:custGeom>
                                  <a:rect b="b" l="l" r="r" t="t"/>
                                  <a:pathLst>
                                    <a:path extrusionOk="0" fill="none" h="20952" w="485">
                                      <a:moveTo>
                                        <a:pt x="0" y="20952"/>
                                      </a:moveTo>
                                      <a:lnTo>
                                        <a:pt x="48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73"/>
                                <p:cNvSpPr/>
                                <p:nvPr/>
                              </p:nvSpPr>
                              <p:spPr>
                                <a:xfrm>
                                  <a:off x="4842233" y="4123189"/>
                                  <a:ext cx="37587" cy="53002"/>
                                </a:xfrm>
                                <a:custGeom>
                                  <a:rect b="b" l="l" r="r" t="t"/>
                                  <a:pathLst>
                                    <a:path extrusionOk="0" fill="none" h="6739" w="4779">
                                      <a:moveTo>
                                        <a:pt x="4779" y="6739"/>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73"/>
                                <p:cNvSpPr/>
                                <p:nvPr/>
                              </p:nvSpPr>
                              <p:spPr>
                                <a:xfrm>
                                  <a:off x="4770779" y="4118525"/>
                                  <a:ext cx="71461" cy="4672"/>
                                </a:xfrm>
                                <a:custGeom>
                                  <a:rect b="b" l="l" r="r" t="t"/>
                                  <a:pathLst>
                                    <a:path extrusionOk="0" fill="none" h="594" w="9086">
                                      <a:moveTo>
                                        <a:pt x="9085" y="594"/>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73"/>
                                <p:cNvSpPr/>
                                <p:nvPr/>
                              </p:nvSpPr>
                              <p:spPr>
                                <a:xfrm>
                                  <a:off x="4842233" y="4090274"/>
                                  <a:ext cx="68606" cy="32923"/>
                                </a:xfrm>
                                <a:custGeom>
                                  <a:rect b="b" l="l" r="r" t="t"/>
                                  <a:pathLst>
                                    <a:path extrusionOk="0" fill="none" h="4186" w="8723">
                                      <a:moveTo>
                                        <a:pt x="0" y="4186"/>
                                      </a:moveTo>
                                      <a:lnTo>
                                        <a:pt x="872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5" name="Google Shape;3405;p73"/>
                                <p:cNvGrpSpPr/>
                                <p:nvPr/>
                              </p:nvGrpSpPr>
                              <p:grpSpPr>
                                <a:xfrm>
                                  <a:off x="4579164" y="3203653"/>
                                  <a:ext cx="1244833" cy="1020397"/>
                                  <a:chOff x="4579164" y="3203653"/>
                                  <a:chExt cx="1244833" cy="1020397"/>
                                </a:xfrm>
                              </p:grpSpPr>
                              <p:sp>
                                <p:nvSpPr>
                                  <p:cNvPr id="3406" name="Google Shape;3406;p73"/>
                                  <p:cNvSpPr/>
                                  <p:nvPr/>
                                </p:nvSpPr>
                                <p:spPr>
                                  <a:xfrm>
                                    <a:off x="4788476" y="3855276"/>
                                    <a:ext cx="57572" cy="110747"/>
                                  </a:xfrm>
                                  <a:custGeom>
                                    <a:rect b="b" l="l" r="r" t="t"/>
                                    <a:pathLst>
                                      <a:path extrusionOk="0" fill="none" h="14081" w="7320">
                                        <a:moveTo>
                                          <a:pt x="7319" y="14081"/>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73"/>
                                  <p:cNvSpPr/>
                                  <p:nvPr/>
                                </p:nvSpPr>
                                <p:spPr>
                                  <a:xfrm>
                                    <a:off x="4846040" y="3833867"/>
                                    <a:ext cx="11231" cy="132156"/>
                                  </a:xfrm>
                                  <a:custGeom>
                                    <a:rect b="b" l="l" r="r" t="t"/>
                                    <a:pathLst>
                                      <a:path extrusionOk="0" fill="none" h="16803" w="1428">
                                        <a:moveTo>
                                          <a:pt x="0" y="16803"/>
                                        </a:moveTo>
                                        <a:lnTo>
                                          <a:pt x="1428"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73"/>
                                  <p:cNvSpPr/>
                                  <p:nvPr/>
                                </p:nvSpPr>
                                <p:spPr>
                                  <a:xfrm>
                                    <a:off x="4761554" y="3854796"/>
                                    <a:ext cx="26261" cy="164984"/>
                                  </a:xfrm>
                                  <a:custGeom>
                                    <a:rect b="b" l="l" r="r" t="t"/>
                                    <a:pathLst>
                                      <a:path extrusionOk="0" fill="none" h="20977" w="3339">
                                        <a:moveTo>
                                          <a:pt x="0" y="20977"/>
                                        </a:moveTo>
                                        <a:lnTo>
                                          <a:pt x="333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73"/>
                                  <p:cNvSpPr/>
                                  <p:nvPr/>
                                </p:nvSpPr>
                                <p:spPr>
                                  <a:xfrm>
                                    <a:off x="4846991" y="3818263"/>
                                    <a:ext cx="74025" cy="146242"/>
                                  </a:xfrm>
                                  <a:custGeom>
                                    <a:rect b="b" l="l" r="r" t="t"/>
                                    <a:pathLst>
                                      <a:path extrusionOk="0" fill="none" h="18594" w="9412">
                                        <a:moveTo>
                                          <a:pt x="0" y="18593"/>
                                        </a:moveTo>
                                        <a:lnTo>
                                          <a:pt x="941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73"/>
                                  <p:cNvSpPr/>
                                  <p:nvPr/>
                                </p:nvSpPr>
                                <p:spPr>
                                  <a:xfrm>
                                    <a:off x="4927191" y="3823305"/>
                                    <a:ext cx="22368" cy="129497"/>
                                  </a:xfrm>
                                  <a:custGeom>
                                    <a:rect b="b" l="l" r="r" t="t"/>
                                    <a:pathLst>
                                      <a:path extrusionOk="0" fill="none" h="16465" w="2844">
                                        <a:moveTo>
                                          <a:pt x="1" y="1"/>
                                        </a:moveTo>
                                        <a:lnTo>
                                          <a:pt x="2843" y="1646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1" name="Google Shape;3411;p73"/>
                                  <p:cNvGrpSpPr/>
                                  <p:nvPr/>
                                </p:nvGrpSpPr>
                                <p:grpSpPr>
                                  <a:xfrm>
                                    <a:off x="4579164" y="3203653"/>
                                    <a:ext cx="1244833" cy="1020397"/>
                                    <a:chOff x="4579164" y="3203653"/>
                                    <a:chExt cx="1244833" cy="1020397"/>
                                  </a:xfrm>
                                </p:grpSpPr>
                                <p:sp>
                                  <p:nvSpPr>
                                    <p:cNvPr id="3412" name="Google Shape;3412;p73"/>
                                    <p:cNvSpPr/>
                                    <p:nvPr/>
                                  </p:nvSpPr>
                                  <p:spPr>
                                    <a:xfrm>
                                      <a:off x="4579164" y="3652241"/>
                                      <a:ext cx="422626" cy="571809"/>
                                    </a:xfrm>
                                    <a:custGeom>
                                      <a:rect b="b" l="l" r="r" t="t"/>
                                      <a:pathLst>
                                        <a:path extrusionOk="0" fill="none" h="72703" w="53735">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73"/>
                                    <p:cNvSpPr/>
                                    <p:nvPr/>
                                  </p:nvSpPr>
                                  <p:spPr>
                                    <a:xfrm>
                                      <a:off x="4617986" y="3203653"/>
                                      <a:ext cx="1206011" cy="684357"/>
                                    </a:xfrm>
                                    <a:custGeom>
                                      <a:rect b="b" l="l" r="r" t="t"/>
                                      <a:pathLst>
                                        <a:path extrusionOk="0" fill="none" h="87013" w="153339">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73"/>
                                    <p:cNvSpPr/>
                                    <p:nvPr/>
                                  </p:nvSpPr>
                                  <p:spPr>
                                    <a:xfrm>
                                      <a:off x="4906356" y="3466721"/>
                                      <a:ext cx="194289" cy="358880"/>
                                    </a:xfrm>
                                    <a:custGeom>
                                      <a:rect b="b" l="l" r="r" t="t"/>
                                      <a:pathLst>
                                        <a:path extrusionOk="0" fill="none" h="45630" w="24703">
                                          <a:moveTo>
                                            <a:pt x="8396" y="39968"/>
                                          </a:moveTo>
                                          <a:lnTo>
                                            <a:pt x="9835" y="45629"/>
                                          </a:lnTo>
                                          <a:lnTo>
                                            <a:pt x="11626" y="36786"/>
                                          </a:lnTo>
                                          <a:lnTo>
                                            <a:pt x="5492" y="30218"/>
                                          </a:lnTo>
                                          <a:lnTo>
                                            <a:pt x="1" y="25016"/>
                                          </a:lnTo>
                                          <a:lnTo>
                                            <a:pt x="1392" y="16040"/>
                                          </a:lnTo>
                                          <a:lnTo>
                                            <a:pt x="24702" y="15206"/>
                                          </a:lnTo>
                                          <a:lnTo>
                                            <a:pt x="647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73"/>
                                    <p:cNvSpPr/>
                                    <p:nvPr/>
                                  </p:nvSpPr>
                                  <p:spPr>
                                    <a:xfrm>
                                      <a:off x="4972383" y="3756043"/>
                                      <a:ext cx="25412" cy="25026"/>
                                    </a:xfrm>
                                    <a:custGeom>
                                      <a:rect b="b" l="l" r="r" t="t"/>
                                      <a:pathLst>
                                        <a:path extrusionOk="0" fill="none" h="3182" w="3231">
                                          <a:moveTo>
                                            <a:pt x="1" y="3182"/>
                                          </a:moveTo>
                                          <a:lnTo>
                                            <a:pt x="323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416" name="Google Shape;3416;p73"/>
                            <p:cNvSpPr/>
                            <p:nvPr/>
                          </p:nvSpPr>
                          <p:spPr>
                            <a:xfrm>
                              <a:off x="4890375" y="3688019"/>
                              <a:ext cx="5144" cy="43769"/>
                            </a:xfrm>
                            <a:custGeom>
                              <a:rect b="b" l="l" r="r" t="t"/>
                              <a:pathLst>
                                <a:path extrusionOk="0" fill="none" h="5565" w="654">
                                  <a:moveTo>
                                    <a:pt x="653" y="0"/>
                                  </a:moveTo>
                                  <a:lnTo>
                                    <a:pt x="0" y="556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73"/>
                            <p:cNvSpPr/>
                            <p:nvPr/>
                          </p:nvSpPr>
                          <p:spPr>
                            <a:xfrm>
                              <a:off x="4899317" y="3688019"/>
                              <a:ext cx="54048" cy="20174"/>
                            </a:xfrm>
                            <a:custGeom>
                              <a:rect b="b" l="l" r="r" t="t"/>
                              <a:pathLst>
                                <a:path extrusionOk="0" fill="none" h="2565" w="6872">
                                  <a:moveTo>
                                    <a:pt x="0" y="0"/>
                                  </a:moveTo>
                                  <a:lnTo>
                                    <a:pt x="6871" y="256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73"/>
                            <p:cNvSpPr/>
                            <p:nvPr/>
                          </p:nvSpPr>
                          <p:spPr>
                            <a:xfrm>
                              <a:off x="4862690" y="3700571"/>
                              <a:ext cx="27693" cy="31216"/>
                            </a:xfrm>
                            <a:custGeom>
                              <a:rect b="b" l="l" r="r" t="t"/>
                              <a:pathLst>
                                <a:path extrusionOk="0" fill="none" h="3969" w="3521">
                                  <a:moveTo>
                                    <a:pt x="0" y="1"/>
                                  </a:moveTo>
                                  <a:lnTo>
                                    <a:pt x="3520" y="396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19" name="Google Shape;3419;p73"/>
                        <p:cNvSpPr/>
                        <p:nvPr/>
                      </p:nvSpPr>
                      <p:spPr>
                        <a:xfrm>
                          <a:off x="4953924" y="3297081"/>
                          <a:ext cx="146053" cy="168122"/>
                        </a:xfrm>
                        <a:custGeom>
                          <a:rect b="b" l="l" r="r" t="t"/>
                          <a:pathLst>
                            <a:path extrusionOk="0" fill="none" h="21376" w="18570">
                              <a:moveTo>
                                <a:pt x="1" y="21376"/>
                              </a:moveTo>
                              <a:lnTo>
                                <a:pt x="1856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3420" name="Google Shape;3420;p73"/>
              <p:cNvGrpSpPr/>
              <p:nvPr/>
            </p:nvGrpSpPr>
            <p:grpSpPr>
              <a:xfrm>
                <a:off x="4595437" y="3598775"/>
                <a:ext cx="37776" cy="32451"/>
                <a:chOff x="4595437" y="3598775"/>
                <a:chExt cx="37776" cy="32451"/>
              </a:xfrm>
            </p:grpSpPr>
            <p:sp>
              <p:nvSpPr>
                <p:cNvPr id="3421" name="Google Shape;3421;p73"/>
                <p:cNvSpPr/>
                <p:nvPr/>
              </p:nvSpPr>
              <p:spPr>
                <a:xfrm>
                  <a:off x="4595437" y="3598775"/>
                  <a:ext cx="37776" cy="32451"/>
                </a:xfrm>
                <a:custGeom>
                  <a:rect b="b" l="l" r="r" t="t"/>
                  <a:pathLst>
                    <a:path extrusionOk="0" h="4126" w="4803">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73"/>
                <p:cNvSpPr/>
                <p:nvPr/>
              </p:nvSpPr>
              <p:spPr>
                <a:xfrm>
                  <a:off x="4610561" y="3608480"/>
                  <a:ext cx="13040" cy="13040"/>
                </a:xfrm>
                <a:custGeom>
                  <a:rect b="b" l="l" r="r" t="t"/>
                  <a:pathLst>
                    <a:path extrusionOk="0" h="1658" w="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3" name="Google Shape;3423;p73"/>
              <p:cNvGrpSpPr/>
              <p:nvPr/>
            </p:nvGrpSpPr>
            <p:grpSpPr>
              <a:xfrm>
                <a:off x="4641864" y="3524443"/>
                <a:ext cx="37776" cy="32380"/>
                <a:chOff x="4641864" y="3524443"/>
                <a:chExt cx="37776" cy="32380"/>
              </a:xfrm>
            </p:grpSpPr>
            <p:sp>
              <p:nvSpPr>
                <p:cNvPr id="3424" name="Google Shape;3424;p73"/>
                <p:cNvSpPr/>
                <p:nvPr/>
              </p:nvSpPr>
              <p:spPr>
                <a:xfrm>
                  <a:off x="4641864" y="3524443"/>
                  <a:ext cx="37776" cy="32380"/>
                </a:xfrm>
                <a:custGeom>
                  <a:rect b="b" l="l" r="r" t="t"/>
                  <a:pathLst>
                    <a:path extrusionOk="0" h="4117" w="4803">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73"/>
                <p:cNvSpPr/>
                <p:nvPr/>
              </p:nvSpPr>
              <p:spPr>
                <a:xfrm>
                  <a:off x="4656988" y="3534077"/>
                  <a:ext cx="13048" cy="13040"/>
                </a:xfrm>
                <a:custGeom>
                  <a:rect b="b" l="l" r="r" t="t"/>
                  <a:pathLst>
                    <a:path extrusionOk="0" h="1658" w="1659">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6" name="Google Shape;3426;p73"/>
              <p:cNvGrpSpPr/>
              <p:nvPr/>
            </p:nvGrpSpPr>
            <p:grpSpPr>
              <a:xfrm>
                <a:off x="4648431" y="3893901"/>
                <a:ext cx="37776" cy="32357"/>
                <a:chOff x="4648431" y="3893901"/>
                <a:chExt cx="37776" cy="32357"/>
              </a:xfrm>
            </p:grpSpPr>
            <p:sp>
              <p:nvSpPr>
                <p:cNvPr id="3427" name="Google Shape;3427;p73"/>
                <p:cNvSpPr/>
                <p:nvPr/>
              </p:nvSpPr>
              <p:spPr>
                <a:xfrm>
                  <a:off x="4648431" y="3893901"/>
                  <a:ext cx="37776" cy="32357"/>
                </a:xfrm>
                <a:custGeom>
                  <a:rect b="b" l="l" r="r" t="t"/>
                  <a:pathLst>
                    <a:path extrusionOk="0" h="4114" w="4803">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73"/>
                <p:cNvSpPr/>
                <p:nvPr/>
              </p:nvSpPr>
              <p:spPr>
                <a:xfrm>
                  <a:off x="4663556" y="3903606"/>
                  <a:ext cx="13040" cy="13040"/>
                </a:xfrm>
                <a:custGeom>
                  <a:rect b="b" l="l" r="r" t="t"/>
                  <a:pathLst>
                    <a:path extrusionOk="0" h="1658" w="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9" name="Google Shape;3429;p73"/>
              <p:cNvGrpSpPr/>
              <p:nvPr/>
            </p:nvGrpSpPr>
            <p:grpSpPr>
              <a:xfrm>
                <a:off x="4567752" y="3722908"/>
                <a:ext cx="37870" cy="32380"/>
                <a:chOff x="4567752" y="3722908"/>
                <a:chExt cx="37870" cy="32380"/>
              </a:xfrm>
            </p:grpSpPr>
            <p:sp>
              <p:nvSpPr>
                <p:cNvPr id="3430" name="Google Shape;3430;p73"/>
                <p:cNvSpPr/>
                <p:nvPr/>
              </p:nvSpPr>
              <p:spPr>
                <a:xfrm>
                  <a:off x="4567752" y="3722908"/>
                  <a:ext cx="37870" cy="32380"/>
                </a:xfrm>
                <a:custGeom>
                  <a:rect b="b" l="l" r="r" t="t"/>
                  <a:pathLst>
                    <a:path extrusionOk="0" h="4117" w="4815">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73"/>
                <p:cNvSpPr/>
                <p:nvPr/>
              </p:nvSpPr>
              <p:spPr>
                <a:xfrm>
                  <a:off x="4580690" y="3732543"/>
                  <a:ext cx="15227" cy="13064"/>
                </a:xfrm>
                <a:custGeom>
                  <a:rect b="b" l="l" r="r" t="t"/>
                  <a:pathLst>
                    <a:path extrusionOk="0" h="1661" w="1936">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2" name="Google Shape;3432;p73"/>
              <p:cNvGrpSpPr/>
              <p:nvPr/>
            </p:nvGrpSpPr>
            <p:grpSpPr>
              <a:xfrm>
                <a:off x="4617506" y="3652052"/>
                <a:ext cx="37783" cy="32357"/>
                <a:chOff x="4617506" y="3652052"/>
                <a:chExt cx="37783" cy="32357"/>
              </a:xfrm>
            </p:grpSpPr>
            <p:sp>
              <p:nvSpPr>
                <p:cNvPr id="3433" name="Google Shape;3433;p73"/>
                <p:cNvSpPr/>
                <p:nvPr/>
              </p:nvSpPr>
              <p:spPr>
                <a:xfrm>
                  <a:off x="4617506" y="3652052"/>
                  <a:ext cx="37783" cy="32357"/>
                </a:xfrm>
                <a:custGeom>
                  <a:rect b="b" l="l" r="r" t="t"/>
                  <a:pathLst>
                    <a:path extrusionOk="0" h="4114" w="480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73"/>
                <p:cNvSpPr/>
                <p:nvPr/>
              </p:nvSpPr>
              <p:spPr>
                <a:xfrm>
                  <a:off x="4632638" y="3661758"/>
                  <a:ext cx="13040" cy="13040"/>
                </a:xfrm>
                <a:custGeom>
                  <a:rect b="b" l="l" r="r" t="t"/>
                  <a:pathLst>
                    <a:path extrusionOk="0" h="1658" w="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5" name="Google Shape;3435;p73"/>
              <p:cNvGrpSpPr/>
              <p:nvPr/>
            </p:nvGrpSpPr>
            <p:grpSpPr>
              <a:xfrm>
                <a:off x="4739005" y="3554149"/>
                <a:ext cx="37870" cy="32357"/>
                <a:chOff x="4739005" y="3554149"/>
                <a:chExt cx="37870" cy="32357"/>
              </a:xfrm>
            </p:grpSpPr>
            <p:sp>
              <p:nvSpPr>
                <p:cNvPr id="3436" name="Google Shape;3436;p73"/>
                <p:cNvSpPr/>
                <p:nvPr/>
              </p:nvSpPr>
              <p:spPr>
                <a:xfrm>
                  <a:off x="4739005" y="3554149"/>
                  <a:ext cx="37870" cy="32357"/>
                </a:xfrm>
                <a:custGeom>
                  <a:rect b="b" l="l" r="r" t="t"/>
                  <a:pathLst>
                    <a:path extrusionOk="0" h="4114" w="4815">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73"/>
                <p:cNvSpPr/>
                <p:nvPr/>
              </p:nvSpPr>
              <p:spPr>
                <a:xfrm>
                  <a:off x="4751943" y="3563854"/>
                  <a:ext cx="15227" cy="13048"/>
                </a:xfrm>
                <a:custGeom>
                  <a:rect b="b" l="l" r="r" t="t"/>
                  <a:pathLst>
                    <a:path extrusionOk="0" h="1659" w="1936">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8" name="Google Shape;3438;p73"/>
              <p:cNvGrpSpPr/>
              <p:nvPr/>
            </p:nvGrpSpPr>
            <p:grpSpPr>
              <a:xfrm>
                <a:off x="4806557" y="3630258"/>
                <a:ext cx="37776" cy="32364"/>
                <a:chOff x="4806557" y="3630258"/>
                <a:chExt cx="37776" cy="32364"/>
              </a:xfrm>
            </p:grpSpPr>
            <p:sp>
              <p:nvSpPr>
                <p:cNvPr id="3439" name="Google Shape;3439;p73"/>
                <p:cNvSpPr/>
                <p:nvPr/>
              </p:nvSpPr>
              <p:spPr>
                <a:xfrm>
                  <a:off x="4806557" y="3630258"/>
                  <a:ext cx="37776" cy="32364"/>
                </a:xfrm>
                <a:custGeom>
                  <a:rect b="b" l="l" r="r" t="t"/>
                  <a:pathLst>
                    <a:path extrusionOk="0" h="4115" w="4803">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73"/>
                <p:cNvSpPr/>
                <p:nvPr/>
              </p:nvSpPr>
              <p:spPr>
                <a:xfrm>
                  <a:off x="4819495" y="3639972"/>
                  <a:ext cx="15227" cy="13040"/>
                </a:xfrm>
                <a:custGeom>
                  <a:rect b="b" l="l" r="r" t="t"/>
                  <a:pathLst>
                    <a:path extrusionOk="0" h="1658" w="1936">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1" name="Google Shape;3441;p73"/>
              <p:cNvGrpSpPr/>
              <p:nvPr/>
            </p:nvGrpSpPr>
            <p:grpSpPr>
              <a:xfrm>
                <a:off x="4737007" y="4004357"/>
                <a:ext cx="37870" cy="32357"/>
                <a:chOff x="4737007" y="4004357"/>
                <a:chExt cx="37870" cy="32357"/>
              </a:xfrm>
            </p:grpSpPr>
            <p:sp>
              <p:nvSpPr>
                <p:cNvPr id="3442" name="Google Shape;3442;p73"/>
                <p:cNvSpPr/>
                <p:nvPr/>
              </p:nvSpPr>
              <p:spPr>
                <a:xfrm>
                  <a:off x="4737007" y="4004357"/>
                  <a:ext cx="37870" cy="32357"/>
                </a:xfrm>
                <a:custGeom>
                  <a:rect b="b" l="l" r="r" t="t"/>
                  <a:pathLst>
                    <a:path extrusionOk="0" h="4114" w="4815">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73"/>
                <p:cNvSpPr/>
                <p:nvPr/>
              </p:nvSpPr>
              <p:spPr>
                <a:xfrm>
                  <a:off x="4752131" y="4014062"/>
                  <a:ext cx="13040" cy="13048"/>
                </a:xfrm>
                <a:custGeom>
                  <a:rect b="b" l="l" r="r" t="t"/>
                  <a:pathLst>
                    <a:path extrusionOk="0" h="1659" w="1658">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4" name="Google Shape;3444;p73"/>
              <p:cNvGrpSpPr/>
              <p:nvPr/>
            </p:nvGrpSpPr>
            <p:grpSpPr>
              <a:xfrm>
                <a:off x="4773634" y="4208627"/>
                <a:ext cx="37776" cy="32357"/>
                <a:chOff x="4773634" y="4208627"/>
                <a:chExt cx="37776" cy="32357"/>
              </a:xfrm>
            </p:grpSpPr>
            <p:sp>
              <p:nvSpPr>
                <p:cNvPr id="3445" name="Google Shape;3445;p73"/>
                <p:cNvSpPr/>
                <p:nvPr/>
              </p:nvSpPr>
              <p:spPr>
                <a:xfrm>
                  <a:off x="4773634" y="4208627"/>
                  <a:ext cx="37776" cy="32357"/>
                </a:xfrm>
                <a:custGeom>
                  <a:rect b="b" l="l" r="r" t="t"/>
                  <a:pathLst>
                    <a:path extrusionOk="0" h="4114" w="4803">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73"/>
                <p:cNvSpPr/>
                <p:nvPr/>
              </p:nvSpPr>
              <p:spPr>
                <a:xfrm>
                  <a:off x="4788664" y="4218332"/>
                  <a:ext cx="13048" cy="13040"/>
                </a:xfrm>
                <a:custGeom>
                  <a:rect b="b" l="l" r="r" t="t"/>
                  <a:pathLst>
                    <a:path extrusionOk="0" h="1658" w="1659">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7" name="Google Shape;3447;p73"/>
              <p:cNvGrpSpPr/>
              <p:nvPr/>
            </p:nvGrpSpPr>
            <p:grpSpPr>
              <a:xfrm>
                <a:off x="4888282" y="4074764"/>
                <a:ext cx="37776" cy="32451"/>
                <a:chOff x="4888282" y="4074764"/>
                <a:chExt cx="37776" cy="32451"/>
              </a:xfrm>
            </p:grpSpPr>
            <p:sp>
              <p:nvSpPr>
                <p:cNvPr id="3448" name="Google Shape;3448;p73"/>
                <p:cNvSpPr/>
                <p:nvPr/>
              </p:nvSpPr>
              <p:spPr>
                <a:xfrm>
                  <a:off x="4888282" y="4074764"/>
                  <a:ext cx="37776" cy="32451"/>
                </a:xfrm>
                <a:custGeom>
                  <a:rect b="b" l="l" r="r" t="t"/>
                  <a:pathLst>
                    <a:path extrusionOk="0" h="4126" w="4803">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73"/>
                <p:cNvSpPr/>
                <p:nvPr/>
              </p:nvSpPr>
              <p:spPr>
                <a:xfrm>
                  <a:off x="4901220" y="4084470"/>
                  <a:ext cx="15227" cy="13064"/>
                </a:xfrm>
                <a:custGeom>
                  <a:rect b="b" l="l" r="r" t="t"/>
                  <a:pathLst>
                    <a:path extrusionOk="0" h="1661" w="1936">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0" name="Google Shape;3450;p73"/>
              <p:cNvGrpSpPr/>
              <p:nvPr/>
            </p:nvGrpSpPr>
            <p:grpSpPr>
              <a:xfrm>
                <a:off x="4901315" y="3804271"/>
                <a:ext cx="37776" cy="32364"/>
                <a:chOff x="4901315" y="3804271"/>
                <a:chExt cx="37776" cy="32364"/>
              </a:xfrm>
            </p:grpSpPr>
            <p:sp>
              <p:nvSpPr>
                <p:cNvPr id="3451" name="Google Shape;3451;p73"/>
                <p:cNvSpPr/>
                <p:nvPr/>
              </p:nvSpPr>
              <p:spPr>
                <a:xfrm>
                  <a:off x="4901315" y="3804271"/>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73"/>
                <p:cNvSpPr/>
                <p:nvPr/>
              </p:nvSpPr>
              <p:spPr>
                <a:xfrm>
                  <a:off x="4914253" y="3813985"/>
                  <a:ext cx="15235" cy="13040"/>
                </a:xfrm>
                <a:custGeom>
                  <a:rect b="b" l="l" r="r" t="t"/>
                  <a:pathLst>
                    <a:path extrusionOk="0" h="1658" w="1937">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3" name="Google Shape;3453;p73"/>
              <p:cNvGrpSpPr/>
              <p:nvPr/>
            </p:nvGrpSpPr>
            <p:grpSpPr>
              <a:xfrm>
                <a:off x="4866394" y="3715035"/>
                <a:ext cx="37846" cy="32357"/>
                <a:chOff x="4866394" y="3715035"/>
                <a:chExt cx="37846" cy="32357"/>
              </a:xfrm>
            </p:grpSpPr>
            <p:sp>
              <p:nvSpPr>
                <p:cNvPr id="3454" name="Google Shape;3454;p73"/>
                <p:cNvSpPr/>
                <p:nvPr/>
              </p:nvSpPr>
              <p:spPr>
                <a:xfrm>
                  <a:off x="4866394" y="3715035"/>
                  <a:ext cx="37846" cy="32357"/>
                </a:xfrm>
                <a:custGeom>
                  <a:rect b="b" l="l" r="r" t="t"/>
                  <a:pathLst>
                    <a:path extrusionOk="0" h="4114" w="4812">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73"/>
                <p:cNvSpPr/>
                <p:nvPr/>
              </p:nvSpPr>
              <p:spPr>
                <a:xfrm>
                  <a:off x="4879340" y="3724646"/>
                  <a:ext cx="15227" cy="13103"/>
                </a:xfrm>
                <a:custGeom>
                  <a:rect b="b" l="l" r="r" t="t"/>
                  <a:pathLst>
                    <a:path extrusionOk="0" h="1666" w="193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6" name="Google Shape;3456;p73"/>
              <p:cNvGrpSpPr/>
              <p:nvPr/>
            </p:nvGrpSpPr>
            <p:grpSpPr>
              <a:xfrm>
                <a:off x="4979233" y="3839798"/>
                <a:ext cx="37878" cy="32420"/>
                <a:chOff x="4979233" y="3839798"/>
                <a:chExt cx="37878" cy="32420"/>
              </a:xfrm>
            </p:grpSpPr>
            <p:sp>
              <p:nvSpPr>
                <p:cNvPr id="3457" name="Google Shape;3457;p73"/>
                <p:cNvSpPr/>
                <p:nvPr/>
              </p:nvSpPr>
              <p:spPr>
                <a:xfrm>
                  <a:off x="4979233" y="3839798"/>
                  <a:ext cx="37878" cy="32420"/>
                </a:xfrm>
                <a:custGeom>
                  <a:rect b="b" l="l" r="r" t="t"/>
                  <a:pathLst>
                    <a:path extrusionOk="0" h="4122" w="4816">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73"/>
                <p:cNvSpPr/>
                <p:nvPr/>
              </p:nvSpPr>
              <p:spPr>
                <a:xfrm>
                  <a:off x="4994366" y="3849472"/>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9" name="Google Shape;3459;p73"/>
              <p:cNvGrpSpPr/>
              <p:nvPr/>
            </p:nvGrpSpPr>
            <p:grpSpPr>
              <a:xfrm>
                <a:off x="4790662" y="3679147"/>
                <a:ext cx="37783" cy="32380"/>
                <a:chOff x="4790662" y="3679147"/>
                <a:chExt cx="37783" cy="32380"/>
              </a:xfrm>
            </p:grpSpPr>
            <p:sp>
              <p:nvSpPr>
                <p:cNvPr id="3460" name="Google Shape;3460;p73"/>
                <p:cNvSpPr/>
                <p:nvPr/>
              </p:nvSpPr>
              <p:spPr>
                <a:xfrm>
                  <a:off x="4790662" y="3679147"/>
                  <a:ext cx="37783" cy="32380"/>
                </a:xfrm>
                <a:custGeom>
                  <a:rect b="b" l="l" r="r" t="t"/>
                  <a:pathLst>
                    <a:path extrusionOk="0" h="4117" w="4804">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73"/>
                <p:cNvSpPr/>
                <p:nvPr/>
              </p:nvSpPr>
              <p:spPr>
                <a:xfrm>
                  <a:off x="4803506" y="3688774"/>
                  <a:ext cx="15235" cy="13072"/>
                </a:xfrm>
                <a:custGeom>
                  <a:rect b="b" l="l" r="r" t="t"/>
                  <a:pathLst>
                    <a:path extrusionOk="0" h="1662" w="1937">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2" name="Google Shape;3462;p73"/>
              <p:cNvGrpSpPr/>
              <p:nvPr/>
            </p:nvGrpSpPr>
            <p:grpSpPr>
              <a:xfrm>
                <a:off x="4857263" y="3557861"/>
                <a:ext cx="37776" cy="32357"/>
                <a:chOff x="4857263" y="3557861"/>
                <a:chExt cx="37776" cy="32357"/>
              </a:xfrm>
            </p:grpSpPr>
            <p:sp>
              <p:nvSpPr>
                <p:cNvPr id="3463" name="Google Shape;3463;p73"/>
                <p:cNvSpPr/>
                <p:nvPr/>
              </p:nvSpPr>
              <p:spPr>
                <a:xfrm>
                  <a:off x="4857263" y="3557861"/>
                  <a:ext cx="37776" cy="32357"/>
                </a:xfrm>
                <a:custGeom>
                  <a:rect b="b" l="l" r="r" t="t"/>
                  <a:pathLst>
                    <a:path extrusionOk="0" h="4114" w="4803">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73"/>
                <p:cNvSpPr/>
                <p:nvPr/>
              </p:nvSpPr>
              <p:spPr>
                <a:xfrm>
                  <a:off x="4870106" y="3567566"/>
                  <a:ext cx="15329" cy="13040"/>
                </a:xfrm>
                <a:custGeom>
                  <a:rect b="b" l="l" r="r" t="t"/>
                  <a:pathLst>
                    <a:path extrusionOk="0" h="1658" w="1949">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5" name="Google Shape;3465;p73"/>
              <p:cNvGrpSpPr/>
              <p:nvPr/>
            </p:nvGrpSpPr>
            <p:grpSpPr>
              <a:xfrm>
                <a:off x="4883902" y="3648033"/>
                <a:ext cx="37783" cy="32380"/>
                <a:chOff x="4883902" y="3648033"/>
                <a:chExt cx="37783" cy="32380"/>
              </a:xfrm>
            </p:grpSpPr>
            <p:sp>
              <p:nvSpPr>
                <p:cNvPr id="3466" name="Google Shape;3466;p73"/>
                <p:cNvSpPr/>
                <p:nvPr/>
              </p:nvSpPr>
              <p:spPr>
                <a:xfrm>
                  <a:off x="4883902" y="3648033"/>
                  <a:ext cx="37783" cy="32380"/>
                </a:xfrm>
                <a:custGeom>
                  <a:rect b="b" l="l" r="r" t="t"/>
                  <a:pathLst>
                    <a:path extrusionOk="0" h="4117" w="4804">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73"/>
                <p:cNvSpPr/>
                <p:nvPr/>
              </p:nvSpPr>
              <p:spPr>
                <a:xfrm>
                  <a:off x="4896745" y="3657668"/>
                  <a:ext cx="15329" cy="13009"/>
                </a:xfrm>
                <a:custGeom>
                  <a:rect b="b" l="l" r="r" t="t"/>
                  <a:pathLst>
                    <a:path extrusionOk="0" h="1654" w="1949">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8" name="Google Shape;3468;p73"/>
              <p:cNvGrpSpPr/>
              <p:nvPr/>
            </p:nvGrpSpPr>
            <p:grpSpPr>
              <a:xfrm>
                <a:off x="4907780" y="3347220"/>
                <a:ext cx="37878" cy="32357"/>
                <a:chOff x="4907780" y="3347220"/>
                <a:chExt cx="37878" cy="32357"/>
              </a:xfrm>
            </p:grpSpPr>
            <p:sp>
              <p:nvSpPr>
                <p:cNvPr id="3469" name="Google Shape;3469;p73"/>
                <p:cNvSpPr/>
                <p:nvPr/>
              </p:nvSpPr>
              <p:spPr>
                <a:xfrm>
                  <a:off x="4907780" y="3347220"/>
                  <a:ext cx="37878" cy="32357"/>
                </a:xfrm>
                <a:custGeom>
                  <a:rect b="b" l="l" r="r" t="t"/>
                  <a:pathLst>
                    <a:path extrusionOk="0" h="4114" w="4816">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73"/>
                <p:cNvSpPr/>
                <p:nvPr/>
              </p:nvSpPr>
              <p:spPr>
                <a:xfrm>
                  <a:off x="4922912" y="3356926"/>
                  <a:ext cx="13040" cy="13040"/>
                </a:xfrm>
                <a:custGeom>
                  <a:rect b="b" l="l" r="r" t="t"/>
                  <a:pathLst>
                    <a:path extrusionOk="0" h="1658" w="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1" name="Google Shape;3471;p73"/>
              <p:cNvGrpSpPr/>
              <p:nvPr/>
            </p:nvGrpSpPr>
            <p:grpSpPr>
              <a:xfrm>
                <a:off x="5065048" y="3738150"/>
                <a:ext cx="37783" cy="32364"/>
                <a:chOff x="5065048" y="3738150"/>
                <a:chExt cx="37783" cy="32364"/>
              </a:xfrm>
            </p:grpSpPr>
            <p:sp>
              <p:nvSpPr>
                <p:cNvPr id="3472" name="Google Shape;3472;p73"/>
                <p:cNvSpPr/>
                <p:nvPr/>
              </p:nvSpPr>
              <p:spPr>
                <a:xfrm>
                  <a:off x="5065048" y="3738150"/>
                  <a:ext cx="37783" cy="32364"/>
                </a:xfrm>
                <a:custGeom>
                  <a:rect b="b" l="l" r="r" t="t"/>
                  <a:pathLst>
                    <a:path extrusionOk="0" h="4115" w="480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73"/>
                <p:cNvSpPr/>
                <p:nvPr/>
              </p:nvSpPr>
              <p:spPr>
                <a:xfrm>
                  <a:off x="5077994" y="3747761"/>
                  <a:ext cx="15227" cy="13072"/>
                </a:xfrm>
                <a:custGeom>
                  <a:rect b="b" l="l" r="r" t="t"/>
                  <a:pathLst>
                    <a:path extrusionOk="0" h="1662" w="1936">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4" name="Google Shape;3474;p73"/>
              <p:cNvGrpSpPr/>
              <p:nvPr/>
            </p:nvGrpSpPr>
            <p:grpSpPr>
              <a:xfrm>
                <a:off x="5071616" y="3284615"/>
                <a:ext cx="37783" cy="32357"/>
                <a:chOff x="5071616" y="3284615"/>
                <a:chExt cx="37783" cy="32357"/>
              </a:xfrm>
            </p:grpSpPr>
            <p:sp>
              <p:nvSpPr>
                <p:cNvPr id="3475" name="Google Shape;3475;p73"/>
                <p:cNvSpPr/>
                <p:nvPr/>
              </p:nvSpPr>
              <p:spPr>
                <a:xfrm>
                  <a:off x="5071616" y="3284615"/>
                  <a:ext cx="37783" cy="32357"/>
                </a:xfrm>
                <a:custGeom>
                  <a:rect b="b" l="l" r="r" t="t"/>
                  <a:pathLst>
                    <a:path extrusionOk="0" h="4114" w="480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73"/>
                <p:cNvSpPr/>
                <p:nvPr/>
              </p:nvSpPr>
              <p:spPr>
                <a:xfrm>
                  <a:off x="5086646" y="3294320"/>
                  <a:ext cx="13048" cy="13048"/>
                </a:xfrm>
                <a:custGeom>
                  <a:rect b="b" l="l" r="r" t="t"/>
                  <a:pathLst>
                    <a:path extrusionOk="0" h="1659" w="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7" name="Google Shape;3477;p73"/>
              <p:cNvGrpSpPr/>
              <p:nvPr/>
            </p:nvGrpSpPr>
            <p:grpSpPr>
              <a:xfrm>
                <a:off x="5389291" y="3759921"/>
                <a:ext cx="37783" cy="32380"/>
                <a:chOff x="5389291" y="3759921"/>
                <a:chExt cx="37783" cy="32380"/>
              </a:xfrm>
            </p:grpSpPr>
            <p:sp>
              <p:nvSpPr>
                <p:cNvPr id="3478" name="Google Shape;3478;p73"/>
                <p:cNvSpPr/>
                <p:nvPr/>
              </p:nvSpPr>
              <p:spPr>
                <a:xfrm>
                  <a:off x="5389291" y="3759921"/>
                  <a:ext cx="37783" cy="32380"/>
                </a:xfrm>
                <a:custGeom>
                  <a:rect b="b" l="l" r="r" t="t"/>
                  <a:pathLst>
                    <a:path extrusionOk="0" h="4117" w="4804">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73"/>
                <p:cNvSpPr/>
                <p:nvPr/>
              </p:nvSpPr>
              <p:spPr>
                <a:xfrm>
                  <a:off x="5402229" y="3769555"/>
                  <a:ext cx="15235" cy="13064"/>
                </a:xfrm>
                <a:custGeom>
                  <a:rect b="b" l="l" r="r" t="t"/>
                  <a:pathLst>
                    <a:path extrusionOk="0" h="1661" w="1937">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0" name="Google Shape;3480;p73"/>
              <p:cNvGrpSpPr/>
              <p:nvPr/>
            </p:nvGrpSpPr>
            <p:grpSpPr>
              <a:xfrm>
                <a:off x="5431534" y="3632932"/>
                <a:ext cx="37878" cy="32451"/>
                <a:chOff x="5431534" y="3632932"/>
                <a:chExt cx="37878" cy="32451"/>
              </a:xfrm>
            </p:grpSpPr>
            <p:sp>
              <p:nvSpPr>
                <p:cNvPr id="3481" name="Google Shape;3481;p73"/>
                <p:cNvSpPr/>
                <p:nvPr/>
              </p:nvSpPr>
              <p:spPr>
                <a:xfrm>
                  <a:off x="5431534" y="3632932"/>
                  <a:ext cx="37878" cy="32451"/>
                </a:xfrm>
                <a:custGeom>
                  <a:rect b="b" l="l" r="r" t="t"/>
                  <a:pathLst>
                    <a:path extrusionOk="0" h="4126" w="481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73"/>
                <p:cNvSpPr/>
                <p:nvPr/>
              </p:nvSpPr>
              <p:spPr>
                <a:xfrm>
                  <a:off x="5444472" y="3642638"/>
                  <a:ext cx="15235" cy="13064"/>
                </a:xfrm>
                <a:custGeom>
                  <a:rect b="b" l="l" r="r" t="t"/>
                  <a:pathLst>
                    <a:path extrusionOk="0" h="1661" w="1937">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3" name="Google Shape;3483;p73"/>
              <p:cNvGrpSpPr/>
              <p:nvPr/>
            </p:nvGrpSpPr>
            <p:grpSpPr>
              <a:xfrm>
                <a:off x="5540755" y="3544829"/>
                <a:ext cx="37783" cy="32357"/>
                <a:chOff x="5540755" y="3544829"/>
                <a:chExt cx="37783" cy="32357"/>
              </a:xfrm>
            </p:grpSpPr>
            <p:sp>
              <p:nvSpPr>
                <p:cNvPr id="3484" name="Google Shape;3484;p73"/>
                <p:cNvSpPr/>
                <p:nvPr/>
              </p:nvSpPr>
              <p:spPr>
                <a:xfrm>
                  <a:off x="5540755" y="3544829"/>
                  <a:ext cx="37783" cy="32357"/>
                </a:xfrm>
                <a:custGeom>
                  <a:rect b="b" l="l" r="r" t="t"/>
                  <a:pathLst>
                    <a:path extrusionOk="0" h="4114" w="480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73"/>
                <p:cNvSpPr/>
                <p:nvPr/>
              </p:nvSpPr>
              <p:spPr>
                <a:xfrm>
                  <a:off x="5553693" y="3554534"/>
                  <a:ext cx="15235" cy="13040"/>
                </a:xfrm>
                <a:custGeom>
                  <a:rect b="b" l="l" r="r" t="t"/>
                  <a:pathLst>
                    <a:path extrusionOk="0" h="1658" w="1937">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6" name="Google Shape;3486;p73"/>
              <p:cNvGrpSpPr/>
              <p:nvPr/>
            </p:nvGrpSpPr>
            <p:grpSpPr>
              <a:xfrm>
                <a:off x="5579293" y="3412107"/>
                <a:ext cx="37776" cy="32357"/>
                <a:chOff x="5579293" y="3412107"/>
                <a:chExt cx="37776" cy="32357"/>
              </a:xfrm>
            </p:grpSpPr>
            <p:sp>
              <p:nvSpPr>
                <p:cNvPr id="3487" name="Google Shape;3487;p73"/>
                <p:cNvSpPr/>
                <p:nvPr/>
              </p:nvSpPr>
              <p:spPr>
                <a:xfrm>
                  <a:off x="5579293" y="3412107"/>
                  <a:ext cx="37776" cy="32357"/>
                </a:xfrm>
                <a:custGeom>
                  <a:rect b="b" l="l" r="r" t="t"/>
                  <a:pathLst>
                    <a:path extrusionOk="0" h="4114" w="4803">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73"/>
                <p:cNvSpPr/>
                <p:nvPr/>
              </p:nvSpPr>
              <p:spPr>
                <a:xfrm>
                  <a:off x="5594418" y="3421812"/>
                  <a:ext cx="13040" cy="13040"/>
                </a:xfrm>
                <a:custGeom>
                  <a:rect b="b" l="l" r="r" t="t"/>
                  <a:pathLst>
                    <a:path extrusionOk="0" h="1658" w="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9" name="Google Shape;3489;p73"/>
              <p:cNvGrpSpPr/>
              <p:nvPr/>
            </p:nvGrpSpPr>
            <p:grpSpPr>
              <a:xfrm>
                <a:off x="5801346" y="3284615"/>
                <a:ext cx="37783" cy="32357"/>
                <a:chOff x="5801346" y="3284615"/>
                <a:chExt cx="37783" cy="32357"/>
              </a:xfrm>
            </p:grpSpPr>
            <p:sp>
              <p:nvSpPr>
                <p:cNvPr id="3490" name="Google Shape;3490;p73"/>
                <p:cNvSpPr/>
                <p:nvPr/>
              </p:nvSpPr>
              <p:spPr>
                <a:xfrm>
                  <a:off x="5801346" y="3284615"/>
                  <a:ext cx="37783" cy="32357"/>
                </a:xfrm>
                <a:custGeom>
                  <a:rect b="b" l="l" r="r" t="t"/>
                  <a:pathLst>
                    <a:path extrusionOk="0" h="4114" w="480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73"/>
                <p:cNvSpPr/>
                <p:nvPr/>
              </p:nvSpPr>
              <p:spPr>
                <a:xfrm>
                  <a:off x="5816478" y="3294320"/>
                  <a:ext cx="13040" cy="13048"/>
                </a:xfrm>
                <a:custGeom>
                  <a:rect b="b" l="l" r="r" t="t"/>
                  <a:pathLst>
                    <a:path extrusionOk="0" h="1659" w="1658">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2" name="Google Shape;3492;p73"/>
              <p:cNvGrpSpPr/>
              <p:nvPr/>
            </p:nvGrpSpPr>
            <p:grpSpPr>
              <a:xfrm>
                <a:off x="5763578" y="3399067"/>
                <a:ext cx="37776" cy="32364"/>
                <a:chOff x="5763578" y="3399067"/>
                <a:chExt cx="37776" cy="32364"/>
              </a:xfrm>
            </p:grpSpPr>
            <p:sp>
              <p:nvSpPr>
                <p:cNvPr id="3493" name="Google Shape;3493;p73"/>
                <p:cNvSpPr/>
                <p:nvPr/>
              </p:nvSpPr>
              <p:spPr>
                <a:xfrm>
                  <a:off x="5763578" y="3399067"/>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73"/>
                <p:cNvSpPr/>
                <p:nvPr/>
              </p:nvSpPr>
              <p:spPr>
                <a:xfrm>
                  <a:off x="5776516" y="3408780"/>
                  <a:ext cx="15235" cy="13040"/>
                </a:xfrm>
                <a:custGeom>
                  <a:rect b="b" l="l" r="r" t="t"/>
                  <a:pathLst>
                    <a:path extrusionOk="0" h="1658" w="1937">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5" name="Google Shape;3495;p73"/>
              <p:cNvGrpSpPr/>
              <p:nvPr/>
            </p:nvGrpSpPr>
            <p:grpSpPr>
              <a:xfrm>
                <a:off x="5395858" y="3230952"/>
                <a:ext cx="37776" cy="32364"/>
                <a:chOff x="5395858" y="3230952"/>
                <a:chExt cx="37776" cy="32364"/>
              </a:xfrm>
            </p:grpSpPr>
            <p:sp>
              <p:nvSpPr>
                <p:cNvPr id="3496" name="Google Shape;3496;p73"/>
                <p:cNvSpPr/>
                <p:nvPr/>
              </p:nvSpPr>
              <p:spPr>
                <a:xfrm>
                  <a:off x="5395858" y="3230952"/>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73"/>
                <p:cNvSpPr/>
                <p:nvPr/>
              </p:nvSpPr>
              <p:spPr>
                <a:xfrm>
                  <a:off x="5408702" y="3240571"/>
                  <a:ext cx="15227" cy="13064"/>
                </a:xfrm>
                <a:custGeom>
                  <a:rect b="b" l="l" r="r" t="t"/>
                  <a:pathLst>
                    <a:path extrusionOk="0" h="1661" w="1936">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8" name="Google Shape;3498;p73"/>
              <p:cNvGrpSpPr/>
              <p:nvPr/>
            </p:nvGrpSpPr>
            <p:grpSpPr>
              <a:xfrm>
                <a:off x="5264088" y="3188237"/>
                <a:ext cx="37776" cy="32357"/>
                <a:chOff x="5264088" y="3188237"/>
                <a:chExt cx="37776" cy="32357"/>
              </a:xfrm>
            </p:grpSpPr>
            <p:sp>
              <p:nvSpPr>
                <p:cNvPr id="3499" name="Google Shape;3499;p73"/>
                <p:cNvSpPr/>
                <p:nvPr/>
              </p:nvSpPr>
              <p:spPr>
                <a:xfrm>
                  <a:off x="5264088" y="3188237"/>
                  <a:ext cx="37776" cy="32357"/>
                </a:xfrm>
                <a:custGeom>
                  <a:rect b="b" l="l" r="r" t="t"/>
                  <a:pathLst>
                    <a:path extrusionOk="0" h="4114" w="4803">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73"/>
                <p:cNvSpPr/>
                <p:nvPr/>
              </p:nvSpPr>
              <p:spPr>
                <a:xfrm>
                  <a:off x="5279212" y="3197943"/>
                  <a:ext cx="13048" cy="13048"/>
                </a:xfrm>
                <a:custGeom>
                  <a:rect b="b" l="l" r="r" t="t"/>
                  <a:pathLst>
                    <a:path extrusionOk="0" h="1659" w="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1" name="Google Shape;3501;p73"/>
              <p:cNvGrpSpPr/>
              <p:nvPr/>
            </p:nvGrpSpPr>
            <p:grpSpPr>
              <a:xfrm>
                <a:off x="5585758" y="3237425"/>
                <a:ext cx="37878" cy="32357"/>
                <a:chOff x="5585758" y="3237425"/>
                <a:chExt cx="37878" cy="32357"/>
              </a:xfrm>
            </p:grpSpPr>
            <p:sp>
              <p:nvSpPr>
                <p:cNvPr id="3502" name="Google Shape;3502;p73"/>
                <p:cNvSpPr/>
                <p:nvPr/>
              </p:nvSpPr>
              <p:spPr>
                <a:xfrm>
                  <a:off x="5585758" y="3237425"/>
                  <a:ext cx="37878" cy="32357"/>
                </a:xfrm>
                <a:custGeom>
                  <a:rect b="b" l="l" r="r" t="t"/>
                  <a:pathLst>
                    <a:path extrusionOk="0" h="4114" w="4816">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73"/>
                <p:cNvSpPr/>
                <p:nvPr/>
              </p:nvSpPr>
              <p:spPr>
                <a:xfrm>
                  <a:off x="5598696" y="3247130"/>
                  <a:ext cx="15235" cy="13048"/>
                </a:xfrm>
                <a:custGeom>
                  <a:rect b="b" l="l" r="r" t="t"/>
                  <a:pathLst>
                    <a:path extrusionOk="0" h="1659" w="1937">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4" name="Google Shape;3504;p73"/>
              <p:cNvGrpSpPr/>
              <p:nvPr/>
            </p:nvGrpSpPr>
            <p:grpSpPr>
              <a:xfrm>
                <a:off x="4874196" y="3291088"/>
                <a:ext cx="37878" cy="32451"/>
                <a:chOff x="4874196" y="3291088"/>
                <a:chExt cx="37878" cy="32451"/>
              </a:xfrm>
            </p:grpSpPr>
            <p:sp>
              <p:nvSpPr>
                <p:cNvPr id="3505" name="Google Shape;3505;p73"/>
                <p:cNvSpPr/>
                <p:nvPr/>
              </p:nvSpPr>
              <p:spPr>
                <a:xfrm>
                  <a:off x="4874196" y="3291088"/>
                  <a:ext cx="37878" cy="32451"/>
                </a:xfrm>
                <a:custGeom>
                  <a:rect b="b" l="l" r="r" t="t"/>
                  <a:pathLst>
                    <a:path extrusionOk="0" h="4126" w="481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73"/>
                <p:cNvSpPr/>
                <p:nvPr/>
              </p:nvSpPr>
              <p:spPr>
                <a:xfrm>
                  <a:off x="4889328" y="3300793"/>
                  <a:ext cx="13040" cy="13040"/>
                </a:xfrm>
                <a:custGeom>
                  <a:rect b="b" l="l" r="r" t="t"/>
                  <a:pathLst>
                    <a:path extrusionOk="0" h="1658" w="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7" name="Google Shape;3507;p73"/>
              <p:cNvGrpSpPr/>
              <p:nvPr/>
            </p:nvGrpSpPr>
            <p:grpSpPr>
              <a:xfrm>
                <a:off x="5197770" y="3785466"/>
                <a:ext cx="37783" cy="32427"/>
                <a:chOff x="5197770" y="3785466"/>
                <a:chExt cx="37783" cy="32427"/>
              </a:xfrm>
            </p:grpSpPr>
            <p:sp>
              <p:nvSpPr>
                <p:cNvPr id="3508" name="Google Shape;3508;p73"/>
                <p:cNvSpPr/>
                <p:nvPr/>
              </p:nvSpPr>
              <p:spPr>
                <a:xfrm>
                  <a:off x="5197770" y="3785466"/>
                  <a:ext cx="37783" cy="32427"/>
                </a:xfrm>
                <a:custGeom>
                  <a:rect b="b" l="l" r="r" t="t"/>
                  <a:pathLst>
                    <a:path extrusionOk="0" h="4123" w="4804">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73"/>
                <p:cNvSpPr/>
                <p:nvPr/>
              </p:nvSpPr>
              <p:spPr>
                <a:xfrm>
                  <a:off x="5212808" y="3795148"/>
                  <a:ext cx="13040" cy="13040"/>
                </a:xfrm>
                <a:custGeom>
                  <a:rect b="b" l="l" r="r" t="t"/>
                  <a:pathLst>
                    <a:path extrusionOk="0" h="1658" w="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0" name="Google Shape;3510;p73"/>
              <p:cNvGrpSpPr/>
              <p:nvPr/>
            </p:nvGrpSpPr>
            <p:grpSpPr>
              <a:xfrm>
                <a:off x="5177699" y="3492117"/>
                <a:ext cx="37776" cy="32357"/>
                <a:chOff x="5177699" y="3492117"/>
                <a:chExt cx="37776" cy="32357"/>
              </a:xfrm>
            </p:grpSpPr>
            <p:sp>
              <p:nvSpPr>
                <p:cNvPr id="3511" name="Google Shape;3511;p73"/>
                <p:cNvSpPr/>
                <p:nvPr/>
              </p:nvSpPr>
              <p:spPr>
                <a:xfrm>
                  <a:off x="5177699" y="3492117"/>
                  <a:ext cx="37776" cy="32357"/>
                </a:xfrm>
                <a:custGeom>
                  <a:rect b="b" l="l" r="r" t="t"/>
                  <a:pathLst>
                    <a:path extrusionOk="0" h="4114" w="4803">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73"/>
                <p:cNvSpPr/>
                <p:nvPr/>
              </p:nvSpPr>
              <p:spPr>
                <a:xfrm>
                  <a:off x="5192823" y="3501823"/>
                  <a:ext cx="13048" cy="13048"/>
                </a:xfrm>
                <a:custGeom>
                  <a:rect b="b" l="l" r="r" t="t"/>
                  <a:pathLst>
                    <a:path extrusionOk="0" h="1659" w="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3" name="Google Shape;3513;p73"/>
              <p:cNvGrpSpPr/>
              <p:nvPr/>
            </p:nvGrpSpPr>
            <p:grpSpPr>
              <a:xfrm>
                <a:off x="5349431" y="3622346"/>
                <a:ext cx="37870" cy="32380"/>
                <a:chOff x="5349431" y="3622346"/>
                <a:chExt cx="37870" cy="32380"/>
              </a:xfrm>
            </p:grpSpPr>
            <p:sp>
              <p:nvSpPr>
                <p:cNvPr id="3514" name="Google Shape;3514;p73"/>
                <p:cNvSpPr/>
                <p:nvPr/>
              </p:nvSpPr>
              <p:spPr>
                <a:xfrm>
                  <a:off x="5349431" y="3622346"/>
                  <a:ext cx="37870" cy="32380"/>
                </a:xfrm>
                <a:custGeom>
                  <a:rect b="b" l="l" r="r" t="t"/>
                  <a:pathLst>
                    <a:path extrusionOk="0" h="4117" w="4815">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73"/>
                <p:cNvSpPr/>
                <p:nvPr/>
              </p:nvSpPr>
              <p:spPr>
                <a:xfrm>
                  <a:off x="5362369" y="3632075"/>
                  <a:ext cx="15227" cy="13040"/>
                </a:xfrm>
                <a:custGeom>
                  <a:rect b="b" l="l" r="r" t="t"/>
                  <a:pathLst>
                    <a:path extrusionOk="0" h="1658" w="1936">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6" name="Google Shape;3516;p73"/>
              <p:cNvGrpSpPr/>
              <p:nvPr/>
            </p:nvGrpSpPr>
            <p:grpSpPr>
              <a:xfrm>
                <a:off x="5068855" y="3563980"/>
                <a:ext cx="53954" cy="46223"/>
                <a:chOff x="5068855" y="3563980"/>
                <a:chExt cx="53954" cy="46223"/>
              </a:xfrm>
            </p:grpSpPr>
            <p:sp>
              <p:nvSpPr>
                <p:cNvPr id="3517" name="Google Shape;3517;p73"/>
                <p:cNvSpPr/>
                <p:nvPr/>
              </p:nvSpPr>
              <p:spPr>
                <a:xfrm>
                  <a:off x="5068855" y="3563980"/>
                  <a:ext cx="53954" cy="46223"/>
                </a:xfrm>
                <a:custGeom>
                  <a:rect b="b" l="l" r="r" t="t"/>
                  <a:pathLst>
                    <a:path extrusionOk="0" h="5877" w="686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73"/>
                <p:cNvSpPr/>
                <p:nvPr/>
              </p:nvSpPr>
              <p:spPr>
                <a:xfrm>
                  <a:off x="5086268" y="3573654"/>
                  <a:ext cx="26835" cy="26843"/>
                </a:xfrm>
                <a:custGeom>
                  <a:rect b="b" l="l" r="r" t="t"/>
                  <a:pathLst>
                    <a:path extrusionOk="0" h="3413" w="3412">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9" name="Google Shape;3519;p73"/>
              <p:cNvGrpSpPr/>
              <p:nvPr/>
            </p:nvGrpSpPr>
            <p:grpSpPr>
              <a:xfrm>
                <a:off x="5037654" y="3392507"/>
                <a:ext cx="37870" cy="32451"/>
                <a:chOff x="5037654" y="3392507"/>
                <a:chExt cx="37870" cy="32451"/>
              </a:xfrm>
            </p:grpSpPr>
            <p:sp>
              <p:nvSpPr>
                <p:cNvPr id="3520" name="Google Shape;3520;p73"/>
                <p:cNvSpPr/>
                <p:nvPr/>
              </p:nvSpPr>
              <p:spPr>
                <a:xfrm>
                  <a:off x="5037654" y="3392507"/>
                  <a:ext cx="37870" cy="32451"/>
                </a:xfrm>
                <a:custGeom>
                  <a:rect b="b" l="l" r="r" t="t"/>
                  <a:pathLst>
                    <a:path extrusionOk="0" h="4126" w="4815">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73"/>
                <p:cNvSpPr/>
                <p:nvPr/>
              </p:nvSpPr>
              <p:spPr>
                <a:xfrm>
                  <a:off x="5050592" y="3402213"/>
                  <a:ext cx="15227" cy="13064"/>
                </a:xfrm>
                <a:custGeom>
                  <a:rect b="b" l="l" r="r" t="t"/>
                  <a:pathLst>
                    <a:path extrusionOk="0" h="1661" w="1936">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2" name="Google Shape;3522;p73"/>
              <p:cNvGrpSpPr/>
              <p:nvPr/>
            </p:nvGrpSpPr>
            <p:grpSpPr>
              <a:xfrm>
                <a:off x="5456560" y="3368629"/>
                <a:ext cx="37870" cy="32451"/>
                <a:chOff x="5456560" y="3368629"/>
                <a:chExt cx="37870" cy="32451"/>
              </a:xfrm>
            </p:grpSpPr>
            <p:sp>
              <p:nvSpPr>
                <p:cNvPr id="3523" name="Google Shape;3523;p73"/>
                <p:cNvSpPr/>
                <p:nvPr/>
              </p:nvSpPr>
              <p:spPr>
                <a:xfrm>
                  <a:off x="5456560" y="3368629"/>
                  <a:ext cx="37870" cy="32451"/>
                </a:xfrm>
                <a:custGeom>
                  <a:rect b="b" l="l" r="r" t="t"/>
                  <a:pathLst>
                    <a:path extrusionOk="0" h="4126" w="4815">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73"/>
                <p:cNvSpPr/>
                <p:nvPr/>
              </p:nvSpPr>
              <p:spPr>
                <a:xfrm>
                  <a:off x="5469498" y="3378334"/>
                  <a:ext cx="15227" cy="13064"/>
                </a:xfrm>
                <a:custGeom>
                  <a:rect b="b" l="l" r="r" t="t"/>
                  <a:pathLst>
                    <a:path extrusionOk="0" h="1661" w="1936">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5" name="Google Shape;3525;p73"/>
              <p:cNvGrpSpPr/>
              <p:nvPr/>
            </p:nvGrpSpPr>
            <p:grpSpPr>
              <a:xfrm>
                <a:off x="4755749" y="3501516"/>
                <a:ext cx="46246" cy="39608"/>
                <a:chOff x="4755749" y="3501516"/>
                <a:chExt cx="46246" cy="39608"/>
              </a:xfrm>
            </p:grpSpPr>
            <p:sp>
              <p:nvSpPr>
                <p:cNvPr id="3526" name="Google Shape;3526;p73"/>
                <p:cNvSpPr/>
                <p:nvPr/>
              </p:nvSpPr>
              <p:spPr>
                <a:xfrm>
                  <a:off x="4755749" y="3501516"/>
                  <a:ext cx="46246" cy="39608"/>
                </a:xfrm>
                <a:custGeom>
                  <a:rect b="b" l="l" r="r" t="t"/>
                  <a:pathLst>
                    <a:path extrusionOk="0" h="5036" w="588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73"/>
                <p:cNvSpPr/>
                <p:nvPr/>
              </p:nvSpPr>
              <p:spPr>
                <a:xfrm>
                  <a:off x="4768687" y="3511245"/>
                  <a:ext cx="23697" cy="20221"/>
                </a:xfrm>
                <a:custGeom>
                  <a:rect b="b" l="l" r="r" t="t"/>
                  <a:pathLst>
                    <a:path extrusionOk="0" h="2571" w="3013">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8" name="Google Shape;3528;p73"/>
              <p:cNvGrpSpPr/>
              <p:nvPr/>
            </p:nvGrpSpPr>
            <p:grpSpPr>
              <a:xfrm>
                <a:off x="4681346" y="3485582"/>
                <a:ext cx="37783" cy="32427"/>
                <a:chOff x="4681346" y="3485582"/>
                <a:chExt cx="37783" cy="32427"/>
              </a:xfrm>
            </p:grpSpPr>
            <p:sp>
              <p:nvSpPr>
                <p:cNvPr id="3529" name="Google Shape;3529;p73"/>
                <p:cNvSpPr/>
                <p:nvPr/>
              </p:nvSpPr>
              <p:spPr>
                <a:xfrm>
                  <a:off x="4681346" y="3485582"/>
                  <a:ext cx="37783" cy="32427"/>
                </a:xfrm>
                <a:custGeom>
                  <a:rect b="b" l="l" r="r" t="t"/>
                  <a:pathLst>
                    <a:path extrusionOk="0" h="4123" w="4804">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73"/>
                <p:cNvSpPr/>
                <p:nvPr/>
              </p:nvSpPr>
              <p:spPr>
                <a:xfrm>
                  <a:off x="4696479" y="3495263"/>
                  <a:ext cx="13040" cy="13040"/>
                </a:xfrm>
                <a:custGeom>
                  <a:rect b="b" l="l" r="r" t="t"/>
                  <a:pathLst>
                    <a:path extrusionOk="0" h="1658" w="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1" name="Google Shape;3531;p73"/>
              <p:cNvGrpSpPr/>
              <p:nvPr/>
            </p:nvGrpSpPr>
            <p:grpSpPr>
              <a:xfrm>
                <a:off x="4767067" y="3291088"/>
                <a:ext cx="37878" cy="32451"/>
                <a:chOff x="4767067" y="3291088"/>
                <a:chExt cx="37878" cy="32451"/>
              </a:xfrm>
            </p:grpSpPr>
            <p:sp>
              <p:nvSpPr>
                <p:cNvPr id="3532" name="Google Shape;3532;p73"/>
                <p:cNvSpPr/>
                <p:nvPr/>
              </p:nvSpPr>
              <p:spPr>
                <a:xfrm>
                  <a:off x="4767067" y="3291088"/>
                  <a:ext cx="37878" cy="32451"/>
                </a:xfrm>
                <a:custGeom>
                  <a:rect b="b" l="l" r="r" t="t"/>
                  <a:pathLst>
                    <a:path extrusionOk="0" h="4126" w="481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73"/>
                <p:cNvSpPr/>
                <p:nvPr/>
              </p:nvSpPr>
              <p:spPr>
                <a:xfrm>
                  <a:off x="4780036" y="3300888"/>
                  <a:ext cx="15203" cy="13009"/>
                </a:xfrm>
                <a:custGeom>
                  <a:rect b="b" l="l" r="r" t="t"/>
                  <a:pathLst>
                    <a:path extrusionOk="0" h="1654" w="1933">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4" name="Google Shape;3534;p73"/>
              <p:cNvGrpSpPr/>
              <p:nvPr/>
            </p:nvGrpSpPr>
            <p:grpSpPr>
              <a:xfrm>
                <a:off x="4687819" y="3405539"/>
                <a:ext cx="37776" cy="32451"/>
                <a:chOff x="4687819" y="3405539"/>
                <a:chExt cx="37776" cy="32451"/>
              </a:xfrm>
            </p:grpSpPr>
            <p:sp>
              <p:nvSpPr>
                <p:cNvPr id="3535" name="Google Shape;3535;p73"/>
                <p:cNvSpPr/>
                <p:nvPr/>
              </p:nvSpPr>
              <p:spPr>
                <a:xfrm>
                  <a:off x="4687819" y="3405539"/>
                  <a:ext cx="37776" cy="32451"/>
                </a:xfrm>
                <a:custGeom>
                  <a:rect b="b" l="l" r="r" t="t"/>
                  <a:pathLst>
                    <a:path extrusionOk="0" h="4126" w="4803">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73"/>
                <p:cNvSpPr/>
                <p:nvPr/>
              </p:nvSpPr>
              <p:spPr>
                <a:xfrm>
                  <a:off x="4702944" y="3415245"/>
                  <a:ext cx="13040" cy="13048"/>
                </a:xfrm>
                <a:custGeom>
                  <a:rect b="b" l="l" r="r" t="t"/>
                  <a:pathLst>
                    <a:path extrusionOk="0" h="1659" w="1658">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7" name="Google Shape;3537;p73"/>
              <p:cNvGrpSpPr/>
              <p:nvPr/>
            </p:nvGrpSpPr>
            <p:grpSpPr>
              <a:xfrm>
                <a:off x="4923101" y="3444809"/>
                <a:ext cx="52813" cy="45318"/>
                <a:chOff x="4923101" y="3444809"/>
                <a:chExt cx="52813" cy="45318"/>
              </a:xfrm>
            </p:grpSpPr>
            <p:sp>
              <p:nvSpPr>
                <p:cNvPr id="3538" name="Google Shape;3538;p73"/>
                <p:cNvSpPr/>
                <p:nvPr/>
              </p:nvSpPr>
              <p:spPr>
                <a:xfrm>
                  <a:off x="4923101" y="3444809"/>
                  <a:ext cx="52813" cy="45318"/>
                </a:xfrm>
                <a:custGeom>
                  <a:rect b="b" l="l" r="r" t="t"/>
                  <a:pathLst>
                    <a:path extrusionOk="0" h="5762" w="6715">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73"/>
                <p:cNvSpPr/>
                <p:nvPr/>
              </p:nvSpPr>
              <p:spPr>
                <a:xfrm>
                  <a:off x="4936039" y="3454538"/>
                  <a:ext cx="30265" cy="25915"/>
                </a:xfrm>
                <a:custGeom>
                  <a:rect b="b" l="l" r="r" t="t"/>
                  <a:pathLst>
                    <a:path extrusionOk="0" h="3295" w="3848">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0" name="Google Shape;3540;p73"/>
              <p:cNvGrpSpPr/>
              <p:nvPr/>
            </p:nvGrpSpPr>
            <p:grpSpPr>
              <a:xfrm>
                <a:off x="4846040" y="3654750"/>
                <a:ext cx="31405" cy="26993"/>
                <a:chOff x="4846040" y="3654750"/>
                <a:chExt cx="31405" cy="26993"/>
              </a:xfrm>
            </p:grpSpPr>
            <p:sp>
              <p:nvSpPr>
                <p:cNvPr id="3541" name="Google Shape;3541;p73"/>
                <p:cNvSpPr/>
                <p:nvPr/>
              </p:nvSpPr>
              <p:spPr>
                <a:xfrm>
                  <a:off x="4846040" y="3654750"/>
                  <a:ext cx="31405" cy="26993"/>
                </a:xfrm>
                <a:custGeom>
                  <a:rect b="b" l="l" r="r" t="t"/>
                  <a:pathLst>
                    <a:path extrusionOk="0" h="3432" w="3993">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73"/>
                <p:cNvSpPr/>
                <p:nvPr/>
              </p:nvSpPr>
              <p:spPr>
                <a:xfrm>
                  <a:off x="4858883" y="3664424"/>
                  <a:ext cx="8856" cy="7676"/>
                </a:xfrm>
                <a:custGeom>
                  <a:rect b="b" l="l" r="r" t="t"/>
                  <a:pathLst>
                    <a:path extrusionOk="0" h="976" w="112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3" name="Google Shape;3543;p73"/>
              <p:cNvGrpSpPr/>
              <p:nvPr/>
            </p:nvGrpSpPr>
            <p:grpSpPr>
              <a:xfrm>
                <a:off x="4925673" y="3691700"/>
                <a:ext cx="40253" cy="34472"/>
                <a:chOff x="4925673" y="3691700"/>
                <a:chExt cx="40253" cy="34472"/>
              </a:xfrm>
            </p:grpSpPr>
            <p:sp>
              <p:nvSpPr>
                <p:cNvPr id="3544" name="Google Shape;3544;p73"/>
                <p:cNvSpPr/>
                <p:nvPr/>
              </p:nvSpPr>
              <p:spPr>
                <a:xfrm>
                  <a:off x="4925673" y="3691700"/>
                  <a:ext cx="40253" cy="34472"/>
                </a:xfrm>
                <a:custGeom>
                  <a:rect b="b" l="l" r="r" t="t"/>
                  <a:pathLst>
                    <a:path extrusionOk="0" h="4383" w="5118">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73"/>
                <p:cNvSpPr/>
                <p:nvPr/>
              </p:nvSpPr>
              <p:spPr>
                <a:xfrm>
                  <a:off x="4938516" y="3701334"/>
                  <a:ext cx="17704" cy="15187"/>
                </a:xfrm>
                <a:custGeom>
                  <a:rect b="b" l="l" r="r" t="t"/>
                  <a:pathLst>
                    <a:path extrusionOk="0" h="1931" w="225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6" name="Google Shape;3546;p73"/>
              <p:cNvGrpSpPr/>
              <p:nvPr/>
            </p:nvGrpSpPr>
            <p:grpSpPr>
              <a:xfrm>
                <a:off x="4894653" y="3740848"/>
                <a:ext cx="31405" cy="26906"/>
                <a:chOff x="4894653" y="3740848"/>
                <a:chExt cx="31405" cy="26906"/>
              </a:xfrm>
            </p:grpSpPr>
            <p:sp>
              <p:nvSpPr>
                <p:cNvPr id="3547" name="Google Shape;3547;p73"/>
                <p:cNvSpPr/>
                <p:nvPr/>
              </p:nvSpPr>
              <p:spPr>
                <a:xfrm>
                  <a:off x="4894653" y="3740848"/>
                  <a:ext cx="31405" cy="26906"/>
                </a:xfrm>
                <a:custGeom>
                  <a:rect b="b" l="l" r="r" t="t"/>
                  <a:pathLst>
                    <a:path extrusionOk="0" h="3421" w="3993">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73"/>
                <p:cNvSpPr/>
                <p:nvPr/>
              </p:nvSpPr>
              <p:spPr>
                <a:xfrm>
                  <a:off x="4907497" y="3750522"/>
                  <a:ext cx="8950" cy="7605"/>
                </a:xfrm>
                <a:custGeom>
                  <a:rect b="b" l="l" r="r" t="t"/>
                  <a:pathLst>
                    <a:path extrusionOk="0" h="967" w="1138">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9" name="Google Shape;3549;p73"/>
              <p:cNvGrpSpPr/>
              <p:nvPr/>
            </p:nvGrpSpPr>
            <p:grpSpPr>
              <a:xfrm>
                <a:off x="4962300" y="3696348"/>
                <a:ext cx="38255" cy="32773"/>
                <a:chOff x="4962300" y="3696348"/>
                <a:chExt cx="38255" cy="32773"/>
              </a:xfrm>
            </p:grpSpPr>
            <p:sp>
              <p:nvSpPr>
                <p:cNvPr id="3550" name="Google Shape;3550;p73"/>
                <p:cNvSpPr/>
                <p:nvPr/>
              </p:nvSpPr>
              <p:spPr>
                <a:xfrm>
                  <a:off x="4962300" y="3696348"/>
                  <a:ext cx="38255" cy="32773"/>
                </a:xfrm>
                <a:custGeom>
                  <a:rect b="b" l="l" r="r" t="t"/>
                  <a:pathLst>
                    <a:path extrusionOk="0" h="4167" w="4864">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73"/>
                <p:cNvSpPr/>
                <p:nvPr/>
              </p:nvSpPr>
              <p:spPr>
                <a:xfrm>
                  <a:off x="4975238" y="3706093"/>
                  <a:ext cx="15612" cy="13386"/>
                </a:xfrm>
                <a:custGeom>
                  <a:rect b="b" l="l" r="r" t="t"/>
                  <a:pathLst>
                    <a:path extrusionOk="0" h="1702" w="1985">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2" name="Google Shape;3552;p73"/>
              <p:cNvGrpSpPr/>
              <p:nvPr/>
            </p:nvGrpSpPr>
            <p:grpSpPr>
              <a:xfrm>
                <a:off x="4980185" y="3743349"/>
                <a:ext cx="31499" cy="26969"/>
                <a:chOff x="4980185" y="3743349"/>
                <a:chExt cx="31499" cy="26969"/>
              </a:xfrm>
            </p:grpSpPr>
            <p:sp>
              <p:nvSpPr>
                <p:cNvPr id="3553" name="Google Shape;3553;p73"/>
                <p:cNvSpPr/>
                <p:nvPr/>
              </p:nvSpPr>
              <p:spPr>
                <a:xfrm>
                  <a:off x="4980185" y="3743349"/>
                  <a:ext cx="31499" cy="26969"/>
                </a:xfrm>
                <a:custGeom>
                  <a:rect b="b" l="l" r="r" t="t"/>
                  <a:pathLst>
                    <a:path extrusionOk="0" h="3429" w="4005">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73"/>
                <p:cNvSpPr/>
                <p:nvPr/>
              </p:nvSpPr>
              <p:spPr>
                <a:xfrm>
                  <a:off x="4993123" y="3753094"/>
                  <a:ext cx="8856" cy="7605"/>
                </a:xfrm>
                <a:custGeom>
                  <a:rect b="b" l="l" r="r" t="t"/>
                  <a:pathLst>
                    <a:path extrusionOk="0" h="967" w="1126">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5" name="Google Shape;3555;p73"/>
              <p:cNvGrpSpPr/>
              <p:nvPr/>
            </p:nvGrpSpPr>
            <p:grpSpPr>
              <a:xfrm>
                <a:off x="5013768" y="3734312"/>
                <a:ext cx="31499" cy="26969"/>
                <a:chOff x="5013768" y="3734312"/>
                <a:chExt cx="31499" cy="26969"/>
              </a:xfrm>
            </p:grpSpPr>
            <p:sp>
              <p:nvSpPr>
                <p:cNvPr id="3556" name="Google Shape;3556;p73"/>
                <p:cNvSpPr/>
                <p:nvPr/>
              </p:nvSpPr>
              <p:spPr>
                <a:xfrm>
                  <a:off x="5013768" y="3734312"/>
                  <a:ext cx="31499" cy="26969"/>
                </a:xfrm>
                <a:custGeom>
                  <a:rect b="b" l="l" r="r" t="t"/>
                  <a:pathLst>
                    <a:path extrusionOk="0" h="3429" w="4005">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73"/>
                <p:cNvSpPr/>
                <p:nvPr/>
              </p:nvSpPr>
              <p:spPr>
                <a:xfrm>
                  <a:off x="5028043" y="3743963"/>
                  <a:ext cx="7621" cy="7613"/>
                </a:xfrm>
                <a:custGeom>
                  <a:rect b="b" l="l" r="r" t="t"/>
                  <a:pathLst>
                    <a:path extrusionOk="0" h="968" w="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8" name="Google Shape;3558;p73"/>
              <p:cNvGrpSpPr/>
              <p:nvPr/>
            </p:nvGrpSpPr>
            <p:grpSpPr>
              <a:xfrm>
                <a:off x="5036703" y="3764545"/>
                <a:ext cx="31499" cy="26898"/>
                <a:chOff x="5036703" y="3764545"/>
                <a:chExt cx="31499" cy="26898"/>
              </a:xfrm>
            </p:grpSpPr>
            <p:sp>
              <p:nvSpPr>
                <p:cNvPr id="3559" name="Google Shape;3559;p73"/>
                <p:cNvSpPr/>
                <p:nvPr/>
              </p:nvSpPr>
              <p:spPr>
                <a:xfrm>
                  <a:off x="5036703" y="3764545"/>
                  <a:ext cx="31499" cy="26898"/>
                </a:xfrm>
                <a:custGeom>
                  <a:rect b="b" l="l" r="r" t="t"/>
                  <a:pathLst>
                    <a:path extrusionOk="0" h="3420" w="4005">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73"/>
                <p:cNvSpPr/>
                <p:nvPr/>
              </p:nvSpPr>
              <p:spPr>
                <a:xfrm>
                  <a:off x="5049641" y="3774211"/>
                  <a:ext cx="8856" cy="7605"/>
                </a:xfrm>
                <a:custGeom>
                  <a:rect b="b" l="l" r="r" t="t"/>
                  <a:pathLst>
                    <a:path extrusionOk="0" h="967" w="1126">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1" name="Google Shape;3561;p73"/>
              <p:cNvGrpSpPr/>
              <p:nvPr/>
            </p:nvGrpSpPr>
            <p:grpSpPr>
              <a:xfrm>
                <a:off x="4953546" y="3768352"/>
                <a:ext cx="31405" cy="26898"/>
                <a:chOff x="4953546" y="3768352"/>
                <a:chExt cx="31405" cy="26898"/>
              </a:xfrm>
            </p:grpSpPr>
            <p:sp>
              <p:nvSpPr>
                <p:cNvPr id="3562" name="Google Shape;3562;p73"/>
                <p:cNvSpPr/>
                <p:nvPr/>
              </p:nvSpPr>
              <p:spPr>
                <a:xfrm>
                  <a:off x="4953546" y="3768352"/>
                  <a:ext cx="31405" cy="26898"/>
                </a:xfrm>
                <a:custGeom>
                  <a:rect b="b" l="l" r="r" t="t"/>
                  <a:pathLst>
                    <a:path extrusionOk="0" h="3420" w="3993">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73"/>
                <p:cNvSpPr/>
                <p:nvPr/>
              </p:nvSpPr>
              <p:spPr>
                <a:xfrm>
                  <a:off x="4966390" y="3778018"/>
                  <a:ext cx="8950" cy="7684"/>
                </a:xfrm>
                <a:custGeom>
                  <a:rect b="b" l="l" r="r" t="t"/>
                  <a:pathLst>
                    <a:path extrusionOk="0" h="977" w="1138">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4" name="Google Shape;3564;p73"/>
              <p:cNvGrpSpPr/>
              <p:nvPr/>
            </p:nvGrpSpPr>
            <p:grpSpPr>
              <a:xfrm>
                <a:off x="4964770" y="3814016"/>
                <a:ext cx="31499" cy="26993"/>
                <a:chOff x="4964770" y="3814016"/>
                <a:chExt cx="31499" cy="26993"/>
              </a:xfrm>
            </p:grpSpPr>
            <p:sp>
              <p:nvSpPr>
                <p:cNvPr id="3565" name="Google Shape;3565;p73"/>
                <p:cNvSpPr/>
                <p:nvPr/>
              </p:nvSpPr>
              <p:spPr>
                <a:xfrm>
                  <a:off x="4964770" y="3814016"/>
                  <a:ext cx="31499" cy="26993"/>
                </a:xfrm>
                <a:custGeom>
                  <a:rect b="b" l="l" r="r" t="t"/>
                  <a:pathLst>
                    <a:path extrusionOk="0" h="3432" w="4005">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73"/>
                <p:cNvSpPr/>
                <p:nvPr/>
              </p:nvSpPr>
              <p:spPr>
                <a:xfrm>
                  <a:off x="4977715" y="3823690"/>
                  <a:ext cx="8856" cy="7676"/>
                </a:xfrm>
                <a:custGeom>
                  <a:rect b="b" l="l" r="r" t="t"/>
                  <a:pathLst>
                    <a:path extrusionOk="0" h="976" w="112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7" name="Google Shape;3567;p73"/>
              <p:cNvGrpSpPr/>
              <p:nvPr/>
            </p:nvGrpSpPr>
            <p:grpSpPr>
              <a:xfrm>
                <a:off x="4923290" y="3800504"/>
                <a:ext cx="31468" cy="26898"/>
                <a:chOff x="4923290" y="3800504"/>
                <a:chExt cx="31468" cy="26898"/>
              </a:xfrm>
            </p:grpSpPr>
            <p:sp>
              <p:nvSpPr>
                <p:cNvPr id="3568" name="Google Shape;3568;p73"/>
                <p:cNvSpPr/>
                <p:nvPr/>
              </p:nvSpPr>
              <p:spPr>
                <a:xfrm>
                  <a:off x="4923290" y="3800504"/>
                  <a:ext cx="31468" cy="26898"/>
                </a:xfrm>
                <a:custGeom>
                  <a:rect b="b" l="l" r="r" t="t"/>
                  <a:pathLst>
                    <a:path extrusionOk="0" h="3420" w="4001">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73"/>
                <p:cNvSpPr/>
                <p:nvPr/>
              </p:nvSpPr>
              <p:spPr>
                <a:xfrm>
                  <a:off x="4937470" y="3810178"/>
                  <a:ext cx="7613" cy="7621"/>
                </a:xfrm>
                <a:custGeom>
                  <a:rect b="b" l="l" r="r" t="t"/>
                  <a:pathLst>
                    <a:path extrusionOk="0" h="969"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0" name="Google Shape;3570;p73"/>
              <p:cNvGrpSpPr/>
              <p:nvPr/>
            </p:nvGrpSpPr>
            <p:grpSpPr>
              <a:xfrm>
                <a:off x="5108534" y="3650943"/>
                <a:ext cx="31405" cy="26993"/>
                <a:chOff x="5108534" y="3650943"/>
                <a:chExt cx="31405" cy="26993"/>
              </a:xfrm>
            </p:grpSpPr>
            <p:sp>
              <p:nvSpPr>
                <p:cNvPr id="3571" name="Google Shape;3571;p73"/>
                <p:cNvSpPr/>
                <p:nvPr/>
              </p:nvSpPr>
              <p:spPr>
                <a:xfrm>
                  <a:off x="5108534" y="3650943"/>
                  <a:ext cx="31405" cy="26993"/>
                </a:xfrm>
                <a:custGeom>
                  <a:rect b="b" l="l" r="r" t="t"/>
                  <a:pathLst>
                    <a:path extrusionOk="0" h="3432" w="3993">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73"/>
                <p:cNvSpPr/>
                <p:nvPr/>
              </p:nvSpPr>
              <p:spPr>
                <a:xfrm>
                  <a:off x="5122707" y="3660617"/>
                  <a:ext cx="7621" cy="7621"/>
                </a:xfrm>
                <a:custGeom>
                  <a:rect b="b" l="l" r="r" t="t"/>
                  <a:pathLst>
                    <a:path extrusionOk="0" h="969" w="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3" name="Google Shape;3573;p73"/>
              <p:cNvGrpSpPr/>
              <p:nvPr/>
            </p:nvGrpSpPr>
            <p:grpSpPr>
              <a:xfrm>
                <a:off x="5119380" y="3760739"/>
                <a:ext cx="31499" cy="26993"/>
                <a:chOff x="5119380" y="3760739"/>
                <a:chExt cx="31499" cy="26993"/>
              </a:xfrm>
            </p:grpSpPr>
            <p:sp>
              <p:nvSpPr>
                <p:cNvPr id="3574" name="Google Shape;3574;p73"/>
                <p:cNvSpPr/>
                <p:nvPr/>
              </p:nvSpPr>
              <p:spPr>
                <a:xfrm>
                  <a:off x="5119380" y="3760739"/>
                  <a:ext cx="31499" cy="26993"/>
                </a:xfrm>
                <a:custGeom>
                  <a:rect b="b" l="l" r="r" t="t"/>
                  <a:pathLst>
                    <a:path extrusionOk="0" h="3432" w="4005">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73"/>
                <p:cNvSpPr/>
                <p:nvPr/>
              </p:nvSpPr>
              <p:spPr>
                <a:xfrm>
                  <a:off x="5132318" y="3770405"/>
                  <a:ext cx="8856" cy="7653"/>
                </a:xfrm>
                <a:custGeom>
                  <a:rect b="b" l="l" r="r" t="t"/>
                  <a:pathLst>
                    <a:path extrusionOk="0" h="973" w="1126">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6" name="Google Shape;3576;p73"/>
              <p:cNvGrpSpPr/>
              <p:nvPr/>
            </p:nvGrpSpPr>
            <p:grpSpPr>
              <a:xfrm>
                <a:off x="5119380" y="3788235"/>
                <a:ext cx="31499" cy="26993"/>
                <a:chOff x="5119380" y="3788235"/>
                <a:chExt cx="31499" cy="26993"/>
              </a:xfrm>
            </p:grpSpPr>
            <p:sp>
              <p:nvSpPr>
                <p:cNvPr id="3577" name="Google Shape;3577;p73"/>
                <p:cNvSpPr/>
                <p:nvPr/>
              </p:nvSpPr>
              <p:spPr>
                <a:xfrm>
                  <a:off x="5119380" y="3788235"/>
                  <a:ext cx="31499" cy="26993"/>
                </a:xfrm>
                <a:custGeom>
                  <a:rect b="b" l="l" r="r" t="t"/>
                  <a:pathLst>
                    <a:path extrusionOk="0" h="3432" w="4005">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73"/>
                <p:cNvSpPr/>
                <p:nvPr/>
              </p:nvSpPr>
              <p:spPr>
                <a:xfrm>
                  <a:off x="5132318" y="3797901"/>
                  <a:ext cx="8856" cy="7605"/>
                </a:xfrm>
                <a:custGeom>
                  <a:rect b="b" l="l" r="r" t="t"/>
                  <a:pathLst>
                    <a:path extrusionOk="0" h="967" w="1126">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9" name="Google Shape;3579;p73"/>
              <p:cNvGrpSpPr/>
              <p:nvPr/>
            </p:nvGrpSpPr>
            <p:grpSpPr>
              <a:xfrm>
                <a:off x="5158005" y="3875284"/>
                <a:ext cx="31405" cy="27001"/>
                <a:chOff x="5158005" y="3875284"/>
                <a:chExt cx="31405" cy="27001"/>
              </a:xfrm>
            </p:grpSpPr>
            <p:sp>
              <p:nvSpPr>
                <p:cNvPr id="3580" name="Google Shape;3580;p73"/>
                <p:cNvSpPr/>
                <p:nvPr/>
              </p:nvSpPr>
              <p:spPr>
                <a:xfrm>
                  <a:off x="5158005" y="3875284"/>
                  <a:ext cx="31405" cy="27001"/>
                </a:xfrm>
                <a:custGeom>
                  <a:rect b="b" l="l" r="r" t="t"/>
                  <a:pathLst>
                    <a:path extrusionOk="0" h="3433" w="399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73"/>
                <p:cNvSpPr/>
                <p:nvPr/>
              </p:nvSpPr>
              <p:spPr>
                <a:xfrm>
                  <a:off x="5170848" y="3884958"/>
                  <a:ext cx="8950" cy="7645"/>
                </a:xfrm>
                <a:custGeom>
                  <a:rect b="b" l="l" r="r" t="t"/>
                  <a:pathLst>
                    <a:path extrusionOk="0" h="972" w="1138">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2" name="Google Shape;3582;p73"/>
              <p:cNvGrpSpPr/>
              <p:nvPr/>
            </p:nvGrpSpPr>
            <p:grpSpPr>
              <a:xfrm>
                <a:off x="5233163" y="3764545"/>
                <a:ext cx="31499" cy="26898"/>
                <a:chOff x="5233163" y="3764545"/>
                <a:chExt cx="31499" cy="26898"/>
              </a:xfrm>
            </p:grpSpPr>
            <p:sp>
              <p:nvSpPr>
                <p:cNvPr id="3583" name="Google Shape;3583;p73"/>
                <p:cNvSpPr/>
                <p:nvPr/>
              </p:nvSpPr>
              <p:spPr>
                <a:xfrm>
                  <a:off x="5233163" y="3764545"/>
                  <a:ext cx="31499" cy="26898"/>
                </a:xfrm>
                <a:custGeom>
                  <a:rect b="b" l="l" r="r" t="t"/>
                  <a:pathLst>
                    <a:path extrusionOk="0" h="3420" w="4005">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73"/>
                <p:cNvSpPr/>
                <p:nvPr/>
              </p:nvSpPr>
              <p:spPr>
                <a:xfrm>
                  <a:off x="5246108" y="3774211"/>
                  <a:ext cx="8856" cy="7590"/>
                </a:xfrm>
                <a:custGeom>
                  <a:rect b="b" l="l" r="r" t="t"/>
                  <a:pathLst>
                    <a:path extrusionOk="0" h="965" w="1126">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5" name="Google Shape;3585;p73"/>
              <p:cNvGrpSpPr/>
              <p:nvPr/>
            </p:nvGrpSpPr>
            <p:grpSpPr>
              <a:xfrm>
                <a:off x="5276168" y="3805545"/>
                <a:ext cx="31499" cy="26906"/>
                <a:chOff x="5276168" y="3805545"/>
                <a:chExt cx="31499" cy="26906"/>
              </a:xfrm>
            </p:grpSpPr>
            <p:sp>
              <p:nvSpPr>
                <p:cNvPr id="3586" name="Google Shape;3586;p73"/>
                <p:cNvSpPr/>
                <p:nvPr/>
              </p:nvSpPr>
              <p:spPr>
                <a:xfrm>
                  <a:off x="5276168" y="3805545"/>
                  <a:ext cx="31499" cy="26906"/>
                </a:xfrm>
                <a:custGeom>
                  <a:rect b="b" l="l" r="r" t="t"/>
                  <a:pathLst>
                    <a:path extrusionOk="0" h="3421" w="4005">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73"/>
                <p:cNvSpPr/>
                <p:nvPr/>
              </p:nvSpPr>
              <p:spPr>
                <a:xfrm>
                  <a:off x="5289106" y="3815219"/>
                  <a:ext cx="8856" cy="7605"/>
                </a:xfrm>
                <a:custGeom>
                  <a:rect b="b" l="l" r="r" t="t"/>
                  <a:pathLst>
                    <a:path extrusionOk="0" h="967" w="1126">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8" name="Google Shape;3588;p73"/>
              <p:cNvGrpSpPr/>
              <p:nvPr/>
            </p:nvGrpSpPr>
            <p:grpSpPr>
              <a:xfrm>
                <a:off x="5294053" y="3851933"/>
                <a:ext cx="31405" cy="26945"/>
                <a:chOff x="5294053" y="3851933"/>
                <a:chExt cx="31405" cy="26945"/>
              </a:xfrm>
            </p:grpSpPr>
            <p:sp>
              <p:nvSpPr>
                <p:cNvPr id="3589" name="Google Shape;3589;p73"/>
                <p:cNvSpPr/>
                <p:nvPr/>
              </p:nvSpPr>
              <p:spPr>
                <a:xfrm>
                  <a:off x="5294053" y="3851933"/>
                  <a:ext cx="31405" cy="26945"/>
                </a:xfrm>
                <a:custGeom>
                  <a:rect b="b" l="l" r="r" t="t"/>
                  <a:pathLst>
                    <a:path extrusionOk="0" h="3426" w="3993">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73"/>
                <p:cNvSpPr/>
                <p:nvPr/>
              </p:nvSpPr>
              <p:spPr>
                <a:xfrm>
                  <a:off x="5308234" y="3861552"/>
                  <a:ext cx="7621" cy="7621"/>
                </a:xfrm>
                <a:custGeom>
                  <a:rect b="b" l="l" r="r" t="t"/>
                  <a:pathLst>
                    <a:path extrusionOk="0" h="969" w="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1" name="Google Shape;3591;p73"/>
              <p:cNvGrpSpPr/>
              <p:nvPr/>
            </p:nvGrpSpPr>
            <p:grpSpPr>
              <a:xfrm>
                <a:off x="5341723" y="3851902"/>
                <a:ext cx="31405" cy="26977"/>
                <a:chOff x="5341723" y="3851902"/>
                <a:chExt cx="31405" cy="26977"/>
              </a:xfrm>
            </p:grpSpPr>
            <p:sp>
              <p:nvSpPr>
                <p:cNvPr id="3592" name="Google Shape;3592;p73"/>
                <p:cNvSpPr/>
                <p:nvPr/>
              </p:nvSpPr>
              <p:spPr>
                <a:xfrm>
                  <a:off x="5341723" y="3851902"/>
                  <a:ext cx="31405" cy="26977"/>
                </a:xfrm>
                <a:custGeom>
                  <a:rect b="b" l="l" r="r" t="t"/>
                  <a:pathLst>
                    <a:path extrusionOk="0" h="3430" w="3993">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73"/>
                <p:cNvSpPr/>
                <p:nvPr/>
              </p:nvSpPr>
              <p:spPr>
                <a:xfrm>
                  <a:off x="5354567" y="3861647"/>
                  <a:ext cx="8950" cy="7590"/>
                </a:xfrm>
                <a:custGeom>
                  <a:rect b="b" l="l" r="r" t="t"/>
                  <a:pathLst>
                    <a:path extrusionOk="0" h="965" w="1138">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4" name="Google Shape;3594;p73"/>
              <p:cNvGrpSpPr/>
              <p:nvPr/>
            </p:nvGrpSpPr>
            <p:grpSpPr>
              <a:xfrm>
                <a:off x="5054871" y="3507855"/>
                <a:ext cx="31405" cy="26993"/>
                <a:chOff x="5054871" y="3507855"/>
                <a:chExt cx="31405" cy="26993"/>
              </a:xfrm>
            </p:grpSpPr>
            <p:sp>
              <p:nvSpPr>
                <p:cNvPr id="3595" name="Google Shape;3595;p73"/>
                <p:cNvSpPr/>
                <p:nvPr/>
              </p:nvSpPr>
              <p:spPr>
                <a:xfrm>
                  <a:off x="5054871" y="3507855"/>
                  <a:ext cx="31405" cy="26993"/>
                </a:xfrm>
                <a:custGeom>
                  <a:rect b="b" l="l" r="r" t="t"/>
                  <a:pathLst>
                    <a:path extrusionOk="0" h="3432" w="3993">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73"/>
                <p:cNvSpPr/>
                <p:nvPr/>
              </p:nvSpPr>
              <p:spPr>
                <a:xfrm>
                  <a:off x="5067715" y="3517521"/>
                  <a:ext cx="8950" cy="7605"/>
                </a:xfrm>
                <a:custGeom>
                  <a:rect b="b" l="l" r="r" t="t"/>
                  <a:pathLst>
                    <a:path extrusionOk="0" h="967" w="1138">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7" name="Google Shape;3597;p73"/>
              <p:cNvGrpSpPr/>
              <p:nvPr/>
            </p:nvGrpSpPr>
            <p:grpSpPr>
              <a:xfrm>
                <a:off x="4876579" y="3675325"/>
                <a:ext cx="31405" cy="26969"/>
                <a:chOff x="4876579" y="3675325"/>
                <a:chExt cx="31405" cy="26969"/>
              </a:xfrm>
            </p:grpSpPr>
            <p:sp>
              <p:nvSpPr>
                <p:cNvPr id="3598" name="Google Shape;3598;p73"/>
                <p:cNvSpPr/>
                <p:nvPr/>
              </p:nvSpPr>
              <p:spPr>
                <a:xfrm>
                  <a:off x="4876579" y="3675325"/>
                  <a:ext cx="31405" cy="26969"/>
                </a:xfrm>
                <a:custGeom>
                  <a:rect b="b" l="l" r="r" t="t"/>
                  <a:pathLst>
                    <a:path extrusionOk="0" h="3429" w="3993">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73"/>
                <p:cNvSpPr/>
                <p:nvPr/>
              </p:nvSpPr>
              <p:spPr>
                <a:xfrm>
                  <a:off x="4889517" y="3684975"/>
                  <a:ext cx="8856" cy="7676"/>
                </a:xfrm>
                <a:custGeom>
                  <a:rect b="b" l="l" r="r" t="t"/>
                  <a:pathLst>
                    <a:path extrusionOk="0" h="976" w="112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0" name="Google Shape;3600;p73"/>
              <p:cNvGrpSpPr/>
              <p:nvPr/>
            </p:nvGrpSpPr>
            <p:grpSpPr>
              <a:xfrm>
                <a:off x="4842233" y="3688333"/>
                <a:ext cx="31405" cy="26993"/>
                <a:chOff x="4842233" y="3688333"/>
                <a:chExt cx="31405" cy="26993"/>
              </a:xfrm>
            </p:grpSpPr>
            <p:sp>
              <p:nvSpPr>
                <p:cNvPr id="3601" name="Google Shape;3601;p73"/>
                <p:cNvSpPr/>
                <p:nvPr/>
              </p:nvSpPr>
              <p:spPr>
                <a:xfrm>
                  <a:off x="4842233" y="3688333"/>
                  <a:ext cx="31405" cy="26993"/>
                </a:xfrm>
                <a:custGeom>
                  <a:rect b="b" l="l" r="r" t="t"/>
                  <a:pathLst>
                    <a:path extrusionOk="0" h="3432" w="3993">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73"/>
                <p:cNvSpPr/>
                <p:nvPr/>
              </p:nvSpPr>
              <p:spPr>
                <a:xfrm>
                  <a:off x="4855076" y="3698094"/>
                  <a:ext cx="8856" cy="7590"/>
                </a:xfrm>
                <a:custGeom>
                  <a:rect b="b" l="l" r="r" t="t"/>
                  <a:pathLst>
                    <a:path extrusionOk="0" h="965" w="1126">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3" name="Google Shape;3603;p73"/>
              <p:cNvGrpSpPr/>
              <p:nvPr/>
            </p:nvGrpSpPr>
            <p:grpSpPr>
              <a:xfrm>
                <a:off x="5187876" y="3608032"/>
                <a:ext cx="31405" cy="27001"/>
                <a:chOff x="5187876" y="3608032"/>
                <a:chExt cx="31405" cy="27001"/>
              </a:xfrm>
            </p:grpSpPr>
            <p:sp>
              <p:nvSpPr>
                <p:cNvPr id="3604" name="Google Shape;3604;p73"/>
                <p:cNvSpPr/>
                <p:nvPr/>
              </p:nvSpPr>
              <p:spPr>
                <a:xfrm>
                  <a:off x="5187876" y="3608032"/>
                  <a:ext cx="31405" cy="27001"/>
                </a:xfrm>
                <a:custGeom>
                  <a:rect b="b" l="l" r="r" t="t"/>
                  <a:pathLst>
                    <a:path extrusionOk="0" h="3433" w="399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73"/>
                <p:cNvSpPr/>
                <p:nvPr/>
              </p:nvSpPr>
              <p:spPr>
                <a:xfrm>
                  <a:off x="5202057" y="3617706"/>
                  <a:ext cx="7621" cy="7621"/>
                </a:xfrm>
                <a:custGeom>
                  <a:rect b="b" l="l" r="r" t="t"/>
                  <a:pathLst>
                    <a:path extrusionOk="0" h="969" w="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6" name="Google Shape;3606;p73"/>
              <p:cNvSpPr/>
              <p:nvPr/>
            </p:nvSpPr>
            <p:spPr>
              <a:xfrm>
                <a:off x="5142589" y="3410030"/>
                <a:ext cx="42542" cy="36525"/>
              </a:xfrm>
              <a:custGeom>
                <a:rect b="b" l="l" r="r" t="t"/>
                <a:pathLst>
                  <a:path extrusionOk="0" h="4644" w="5409">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73"/>
              <p:cNvSpPr/>
              <p:nvPr/>
            </p:nvSpPr>
            <p:spPr>
              <a:xfrm>
                <a:off x="5158382" y="3419720"/>
                <a:ext cx="17138" cy="17130"/>
              </a:xfrm>
              <a:custGeom>
                <a:rect b="b" l="l" r="r" t="t"/>
                <a:pathLst>
                  <a:path extrusionOk="0" h="2178" w="2179">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8" name="Google Shape;3608;p73"/>
              <p:cNvGrpSpPr/>
              <p:nvPr/>
            </p:nvGrpSpPr>
            <p:grpSpPr>
              <a:xfrm>
                <a:off x="5269224" y="3304167"/>
                <a:ext cx="40253" cy="34402"/>
                <a:chOff x="5269224" y="3304167"/>
                <a:chExt cx="40253" cy="34402"/>
              </a:xfrm>
            </p:grpSpPr>
            <p:sp>
              <p:nvSpPr>
                <p:cNvPr id="3609" name="Google Shape;3609;p73"/>
                <p:cNvSpPr/>
                <p:nvPr/>
              </p:nvSpPr>
              <p:spPr>
                <a:xfrm>
                  <a:off x="5269224" y="3304167"/>
                  <a:ext cx="40253" cy="34402"/>
                </a:xfrm>
                <a:custGeom>
                  <a:rect b="b" l="l" r="r" t="t"/>
                  <a:pathLst>
                    <a:path extrusionOk="0" h="4374" w="5118">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73"/>
                <p:cNvSpPr/>
                <p:nvPr/>
              </p:nvSpPr>
              <p:spPr>
                <a:xfrm>
                  <a:off x="5284639" y="3313826"/>
                  <a:ext cx="15132" cy="15140"/>
                </a:xfrm>
                <a:custGeom>
                  <a:rect b="b" l="l" r="r" t="t"/>
                  <a:pathLst>
                    <a:path extrusionOk="0" h="1925" w="1924">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1" name="Google Shape;3611;p73"/>
              <p:cNvGrpSpPr/>
              <p:nvPr/>
            </p:nvGrpSpPr>
            <p:grpSpPr>
              <a:xfrm>
                <a:off x="5327354" y="3476615"/>
                <a:ext cx="49864" cy="42723"/>
                <a:chOff x="5327354" y="3476615"/>
                <a:chExt cx="49864" cy="42723"/>
              </a:xfrm>
            </p:grpSpPr>
            <p:sp>
              <p:nvSpPr>
                <p:cNvPr id="3612" name="Google Shape;3612;p73"/>
                <p:cNvSpPr/>
                <p:nvPr/>
              </p:nvSpPr>
              <p:spPr>
                <a:xfrm>
                  <a:off x="5327354" y="3476615"/>
                  <a:ext cx="49864" cy="42723"/>
                </a:xfrm>
                <a:custGeom>
                  <a:rect b="b" l="l" r="r" t="t"/>
                  <a:pathLst>
                    <a:path extrusionOk="0" h="5432" w="634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73"/>
                <p:cNvSpPr/>
                <p:nvPr/>
              </p:nvSpPr>
              <p:spPr>
                <a:xfrm>
                  <a:off x="5340197" y="3486321"/>
                  <a:ext cx="27315" cy="23406"/>
                </a:xfrm>
                <a:custGeom>
                  <a:rect b="b" l="l" r="r" t="t"/>
                  <a:pathLst>
                    <a:path extrusionOk="0" h="2976" w="3473">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14" name="Google Shape;3614;p73"/>
              <p:cNvSpPr/>
              <p:nvPr/>
            </p:nvSpPr>
            <p:spPr>
              <a:xfrm>
                <a:off x="5290255" y="3703080"/>
                <a:ext cx="31397" cy="26898"/>
              </a:xfrm>
              <a:custGeom>
                <a:rect b="b" l="l" r="r" t="t"/>
                <a:pathLst>
                  <a:path extrusionOk="0" h="3420" w="3992">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73"/>
              <p:cNvSpPr/>
              <p:nvPr/>
            </p:nvSpPr>
            <p:spPr>
              <a:xfrm>
                <a:off x="5304427" y="3712754"/>
                <a:ext cx="7621" cy="7621"/>
              </a:xfrm>
              <a:custGeom>
                <a:rect b="b" l="l" r="r" t="t"/>
                <a:pathLst>
                  <a:path extrusionOk="0" h="969" w="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6" name="Google Shape;3616;p73"/>
              <p:cNvGrpSpPr/>
              <p:nvPr/>
            </p:nvGrpSpPr>
            <p:grpSpPr>
              <a:xfrm>
                <a:off x="5341723" y="3775957"/>
                <a:ext cx="31405" cy="26898"/>
                <a:chOff x="5341723" y="3775957"/>
                <a:chExt cx="31405" cy="26898"/>
              </a:xfrm>
            </p:grpSpPr>
            <p:sp>
              <p:nvSpPr>
                <p:cNvPr id="3617" name="Google Shape;3617;p73"/>
                <p:cNvSpPr/>
                <p:nvPr/>
              </p:nvSpPr>
              <p:spPr>
                <a:xfrm>
                  <a:off x="5341723" y="3775957"/>
                  <a:ext cx="31405" cy="26898"/>
                </a:xfrm>
                <a:custGeom>
                  <a:rect b="b" l="l" r="r" t="t"/>
                  <a:pathLst>
                    <a:path extrusionOk="0" h="3420" w="3993">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73"/>
                <p:cNvSpPr/>
                <p:nvPr/>
              </p:nvSpPr>
              <p:spPr>
                <a:xfrm>
                  <a:off x="5354567" y="3785631"/>
                  <a:ext cx="8950" cy="7605"/>
                </a:xfrm>
                <a:custGeom>
                  <a:rect b="b" l="l" r="r" t="t"/>
                  <a:pathLst>
                    <a:path extrusionOk="0" h="967" w="1138">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9" name="Google Shape;3619;p73"/>
              <p:cNvGrpSpPr/>
              <p:nvPr/>
            </p:nvGrpSpPr>
            <p:grpSpPr>
              <a:xfrm>
                <a:off x="5439053" y="3699274"/>
                <a:ext cx="31405" cy="26898"/>
                <a:chOff x="5439053" y="3699274"/>
                <a:chExt cx="31405" cy="26898"/>
              </a:xfrm>
            </p:grpSpPr>
            <p:sp>
              <p:nvSpPr>
                <p:cNvPr id="3620" name="Google Shape;3620;p73"/>
                <p:cNvSpPr/>
                <p:nvPr/>
              </p:nvSpPr>
              <p:spPr>
                <a:xfrm>
                  <a:off x="5439053" y="3699274"/>
                  <a:ext cx="31405" cy="26898"/>
                </a:xfrm>
                <a:custGeom>
                  <a:rect b="b" l="l" r="r" t="t"/>
                  <a:pathLst>
                    <a:path extrusionOk="0" h="3420" w="3993">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73"/>
                <p:cNvSpPr/>
                <p:nvPr/>
              </p:nvSpPr>
              <p:spPr>
                <a:xfrm>
                  <a:off x="5453225" y="3708948"/>
                  <a:ext cx="7621" cy="7621"/>
                </a:xfrm>
                <a:custGeom>
                  <a:rect b="b" l="l" r="r" t="t"/>
                  <a:pathLst>
                    <a:path extrusionOk="0" h="969"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2" name="Google Shape;3622;p73"/>
              <p:cNvGrpSpPr/>
              <p:nvPr/>
            </p:nvGrpSpPr>
            <p:grpSpPr>
              <a:xfrm>
                <a:off x="5412414" y="3622307"/>
                <a:ext cx="31499" cy="26993"/>
                <a:chOff x="5412414" y="3622307"/>
                <a:chExt cx="31499" cy="26993"/>
              </a:xfrm>
            </p:grpSpPr>
            <p:sp>
              <p:nvSpPr>
                <p:cNvPr id="3623" name="Google Shape;3623;p73"/>
                <p:cNvSpPr/>
                <p:nvPr/>
              </p:nvSpPr>
              <p:spPr>
                <a:xfrm>
                  <a:off x="5412414" y="3622307"/>
                  <a:ext cx="31499" cy="26993"/>
                </a:xfrm>
                <a:custGeom>
                  <a:rect b="b" l="l" r="r" t="t"/>
                  <a:pathLst>
                    <a:path extrusionOk="0" h="3432" w="4005">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73"/>
                <p:cNvSpPr/>
                <p:nvPr/>
              </p:nvSpPr>
              <p:spPr>
                <a:xfrm>
                  <a:off x="5426681" y="3632075"/>
                  <a:ext cx="7527" cy="7519"/>
                </a:xfrm>
                <a:custGeom>
                  <a:rect b="b" l="l" r="r" t="t"/>
                  <a:pathLst>
                    <a:path extrusionOk="0" h="956" w="957">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5" name="Google Shape;3625;p73"/>
              <p:cNvGrpSpPr/>
              <p:nvPr/>
            </p:nvGrpSpPr>
            <p:grpSpPr>
              <a:xfrm>
                <a:off x="5476254" y="3473949"/>
                <a:ext cx="26835" cy="26930"/>
                <a:chOff x="5476254" y="3473949"/>
                <a:chExt cx="26835" cy="26930"/>
              </a:xfrm>
            </p:grpSpPr>
            <p:sp>
              <p:nvSpPr>
                <p:cNvPr id="3626" name="Google Shape;3626;p73"/>
                <p:cNvSpPr/>
                <p:nvPr/>
              </p:nvSpPr>
              <p:spPr>
                <a:xfrm>
                  <a:off x="5476254" y="3473949"/>
                  <a:ext cx="26835" cy="26930"/>
                </a:xfrm>
                <a:custGeom>
                  <a:rect b="b" l="l" r="r" t="t"/>
                  <a:pathLst>
                    <a:path extrusionOk="0" h="3424" w="3412">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73"/>
                <p:cNvSpPr/>
                <p:nvPr/>
              </p:nvSpPr>
              <p:spPr>
                <a:xfrm>
                  <a:off x="5485857" y="3483655"/>
                  <a:ext cx="7621" cy="7621"/>
                </a:xfrm>
                <a:custGeom>
                  <a:rect b="b" l="l" r="r" t="t"/>
                  <a:pathLst>
                    <a:path extrusionOk="0" h="969"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8" name="Google Shape;3628;p73"/>
              <p:cNvGrpSpPr/>
              <p:nvPr/>
            </p:nvGrpSpPr>
            <p:grpSpPr>
              <a:xfrm>
                <a:off x="5564547" y="3481594"/>
                <a:ext cx="31397" cy="26898"/>
                <a:chOff x="5564547" y="3481594"/>
                <a:chExt cx="31397" cy="26898"/>
              </a:xfrm>
            </p:grpSpPr>
            <p:sp>
              <p:nvSpPr>
                <p:cNvPr id="3629" name="Google Shape;3629;p73"/>
                <p:cNvSpPr/>
                <p:nvPr/>
              </p:nvSpPr>
              <p:spPr>
                <a:xfrm>
                  <a:off x="5564547" y="3481594"/>
                  <a:ext cx="31397" cy="26898"/>
                </a:xfrm>
                <a:custGeom>
                  <a:rect b="b" l="l" r="r" t="t"/>
                  <a:pathLst>
                    <a:path extrusionOk="0" h="3420" w="3992">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73"/>
                <p:cNvSpPr/>
                <p:nvPr/>
              </p:nvSpPr>
              <p:spPr>
                <a:xfrm>
                  <a:off x="5578719" y="3491268"/>
                  <a:ext cx="7621" cy="7613"/>
                </a:xfrm>
                <a:custGeom>
                  <a:rect b="b" l="l" r="r" t="t"/>
                  <a:pathLst>
                    <a:path extrusionOk="0" h="968" w="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1" name="Google Shape;3631;p73"/>
              <p:cNvGrpSpPr/>
              <p:nvPr/>
            </p:nvGrpSpPr>
            <p:grpSpPr>
              <a:xfrm>
                <a:off x="5534101" y="3470174"/>
                <a:ext cx="31397" cy="26906"/>
                <a:chOff x="5534101" y="3470174"/>
                <a:chExt cx="31397" cy="26906"/>
              </a:xfrm>
            </p:grpSpPr>
            <p:sp>
              <p:nvSpPr>
                <p:cNvPr id="3632" name="Google Shape;3632;p73"/>
                <p:cNvSpPr/>
                <p:nvPr/>
              </p:nvSpPr>
              <p:spPr>
                <a:xfrm>
                  <a:off x="5534101" y="3470174"/>
                  <a:ext cx="31397" cy="26906"/>
                </a:xfrm>
                <a:custGeom>
                  <a:rect b="b" l="l" r="r" t="t"/>
                  <a:pathLst>
                    <a:path extrusionOk="0" h="3421" w="3992">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73"/>
                <p:cNvSpPr/>
                <p:nvPr/>
              </p:nvSpPr>
              <p:spPr>
                <a:xfrm>
                  <a:off x="5546945" y="3479848"/>
                  <a:ext cx="8950" cy="7582"/>
                </a:xfrm>
                <a:custGeom>
                  <a:rect b="b" l="l" r="r" t="t"/>
                  <a:pathLst>
                    <a:path extrusionOk="0" h="964" w="1138">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4" name="Google Shape;3634;p73"/>
              <p:cNvGrpSpPr/>
              <p:nvPr/>
            </p:nvGrpSpPr>
            <p:grpSpPr>
              <a:xfrm>
                <a:off x="5610879" y="3314486"/>
                <a:ext cx="31499" cy="26938"/>
                <a:chOff x="5610879" y="3314486"/>
                <a:chExt cx="31499" cy="26938"/>
              </a:xfrm>
            </p:grpSpPr>
            <p:sp>
              <p:nvSpPr>
                <p:cNvPr id="3635" name="Google Shape;3635;p73"/>
                <p:cNvSpPr/>
                <p:nvPr/>
              </p:nvSpPr>
              <p:spPr>
                <a:xfrm>
                  <a:off x="5610879" y="3314486"/>
                  <a:ext cx="31499" cy="26938"/>
                </a:xfrm>
                <a:custGeom>
                  <a:rect b="b" l="l" r="r" t="t"/>
                  <a:pathLst>
                    <a:path extrusionOk="0" h="3425" w="400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73"/>
                <p:cNvSpPr/>
                <p:nvPr/>
              </p:nvSpPr>
              <p:spPr>
                <a:xfrm>
                  <a:off x="5623817" y="3324192"/>
                  <a:ext cx="8950" cy="7590"/>
                </a:xfrm>
                <a:custGeom>
                  <a:rect b="b" l="l" r="r" t="t"/>
                  <a:pathLst>
                    <a:path extrusionOk="0" h="965" w="1138">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7" name="Google Shape;3637;p73"/>
              <p:cNvGrpSpPr/>
              <p:nvPr/>
            </p:nvGrpSpPr>
            <p:grpSpPr>
              <a:xfrm>
                <a:off x="4834525" y="3501382"/>
                <a:ext cx="31499" cy="26898"/>
                <a:chOff x="4834525" y="3501382"/>
                <a:chExt cx="31499" cy="26898"/>
              </a:xfrm>
            </p:grpSpPr>
            <p:sp>
              <p:nvSpPr>
                <p:cNvPr id="3638" name="Google Shape;3638;p73"/>
                <p:cNvSpPr/>
                <p:nvPr/>
              </p:nvSpPr>
              <p:spPr>
                <a:xfrm>
                  <a:off x="4834525" y="3501382"/>
                  <a:ext cx="31499" cy="26898"/>
                </a:xfrm>
                <a:custGeom>
                  <a:rect b="b" l="l" r="r" t="t"/>
                  <a:pathLst>
                    <a:path extrusionOk="0" h="3420" w="4005">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73"/>
                <p:cNvSpPr/>
                <p:nvPr/>
              </p:nvSpPr>
              <p:spPr>
                <a:xfrm>
                  <a:off x="4847463" y="3511056"/>
                  <a:ext cx="8950" cy="7605"/>
                </a:xfrm>
                <a:custGeom>
                  <a:rect b="b" l="l" r="r" t="t"/>
                  <a:pathLst>
                    <a:path extrusionOk="0" h="967" w="1138">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0" name="Google Shape;3640;p73"/>
              <p:cNvGrpSpPr/>
              <p:nvPr/>
            </p:nvGrpSpPr>
            <p:grpSpPr>
              <a:xfrm>
                <a:off x="4898460" y="3580158"/>
                <a:ext cx="31405" cy="26898"/>
                <a:chOff x="4898460" y="3580158"/>
                <a:chExt cx="31405" cy="26898"/>
              </a:xfrm>
            </p:grpSpPr>
            <p:sp>
              <p:nvSpPr>
                <p:cNvPr id="3641" name="Google Shape;3641;p73"/>
                <p:cNvSpPr/>
                <p:nvPr/>
              </p:nvSpPr>
              <p:spPr>
                <a:xfrm>
                  <a:off x="4898460" y="3580158"/>
                  <a:ext cx="31405" cy="26898"/>
                </a:xfrm>
                <a:custGeom>
                  <a:rect b="b" l="l" r="r" t="t"/>
                  <a:pathLst>
                    <a:path extrusionOk="0" h="3420" w="3993">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73"/>
                <p:cNvSpPr/>
                <p:nvPr/>
              </p:nvSpPr>
              <p:spPr>
                <a:xfrm>
                  <a:off x="4911303" y="3589832"/>
                  <a:ext cx="8950" cy="7605"/>
                </a:xfrm>
                <a:custGeom>
                  <a:rect b="b" l="l" r="r" t="t"/>
                  <a:pathLst>
                    <a:path extrusionOk="0" h="967" w="1138">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3" name="Google Shape;3643;p73"/>
              <p:cNvGrpSpPr/>
              <p:nvPr/>
            </p:nvGrpSpPr>
            <p:grpSpPr>
              <a:xfrm>
                <a:off x="4882667" y="3608032"/>
                <a:ext cx="31499" cy="27001"/>
                <a:chOff x="4882667" y="3608032"/>
                <a:chExt cx="31499" cy="27001"/>
              </a:xfrm>
            </p:grpSpPr>
            <p:sp>
              <p:nvSpPr>
                <p:cNvPr id="3644" name="Google Shape;3644;p73"/>
                <p:cNvSpPr/>
                <p:nvPr/>
              </p:nvSpPr>
              <p:spPr>
                <a:xfrm>
                  <a:off x="4882667" y="3608032"/>
                  <a:ext cx="31499" cy="27001"/>
                </a:xfrm>
                <a:custGeom>
                  <a:rect b="b" l="l" r="r" t="t"/>
                  <a:pathLst>
                    <a:path extrusionOk="0" h="3433" w="4005">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73"/>
                <p:cNvSpPr/>
                <p:nvPr/>
              </p:nvSpPr>
              <p:spPr>
                <a:xfrm>
                  <a:off x="4895605" y="3617706"/>
                  <a:ext cx="8950" cy="7653"/>
                </a:xfrm>
                <a:custGeom>
                  <a:rect b="b" l="l" r="r" t="t"/>
                  <a:pathLst>
                    <a:path extrusionOk="0" h="973" w="1138">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6" name="Google Shape;3646;p73"/>
              <p:cNvGrpSpPr/>
              <p:nvPr/>
            </p:nvGrpSpPr>
            <p:grpSpPr>
              <a:xfrm>
                <a:off x="4843373" y="3631407"/>
                <a:ext cx="16273" cy="16186"/>
                <a:chOff x="4843373" y="3631407"/>
                <a:chExt cx="16273" cy="16186"/>
              </a:xfrm>
            </p:grpSpPr>
            <p:sp>
              <p:nvSpPr>
                <p:cNvPr id="3647" name="Google Shape;3647;p73"/>
                <p:cNvSpPr/>
                <p:nvPr/>
              </p:nvSpPr>
              <p:spPr>
                <a:xfrm>
                  <a:off x="4843373" y="3631407"/>
                  <a:ext cx="16273" cy="16186"/>
                </a:xfrm>
                <a:custGeom>
                  <a:rect b="b" l="l" r="r" t="t"/>
                  <a:pathLst>
                    <a:path extrusionOk="0" h="2058" w="2069">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73"/>
                <p:cNvSpPr/>
                <p:nvPr/>
              </p:nvSpPr>
              <p:spPr>
                <a:xfrm>
                  <a:off x="4849178" y="3637211"/>
                  <a:ext cx="4672" cy="4577"/>
                </a:xfrm>
                <a:custGeom>
                  <a:rect b="b" l="l" r="r" t="t"/>
                  <a:pathLst>
                    <a:path extrusionOk="0" h="582" w="594">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9" name="Google Shape;3649;p73"/>
              <p:cNvGrpSpPr/>
              <p:nvPr/>
            </p:nvGrpSpPr>
            <p:grpSpPr>
              <a:xfrm>
                <a:off x="4727773" y="3591578"/>
                <a:ext cx="31499" cy="26898"/>
                <a:chOff x="4727773" y="3591578"/>
                <a:chExt cx="31499" cy="26898"/>
              </a:xfrm>
            </p:grpSpPr>
            <p:sp>
              <p:nvSpPr>
                <p:cNvPr id="3650" name="Google Shape;3650;p73"/>
                <p:cNvSpPr/>
                <p:nvPr/>
              </p:nvSpPr>
              <p:spPr>
                <a:xfrm>
                  <a:off x="4727773" y="3591578"/>
                  <a:ext cx="31499" cy="26898"/>
                </a:xfrm>
                <a:custGeom>
                  <a:rect b="b" l="l" r="r" t="t"/>
                  <a:pathLst>
                    <a:path extrusionOk="0" h="3420" w="4005">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73"/>
                <p:cNvSpPr/>
                <p:nvPr/>
              </p:nvSpPr>
              <p:spPr>
                <a:xfrm>
                  <a:off x="4740719" y="3601244"/>
                  <a:ext cx="8856" cy="7590"/>
                </a:xfrm>
                <a:custGeom>
                  <a:rect b="b" l="l" r="r" t="t"/>
                  <a:pathLst>
                    <a:path extrusionOk="0" h="965" w="1126">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2" name="Google Shape;3652;p73"/>
              <p:cNvSpPr/>
              <p:nvPr/>
            </p:nvSpPr>
            <p:spPr>
              <a:xfrm>
                <a:off x="4652041" y="3622590"/>
                <a:ext cx="31405" cy="26906"/>
              </a:xfrm>
              <a:custGeom>
                <a:rect b="b" l="l" r="r" t="t"/>
                <a:pathLst>
                  <a:path extrusionOk="0" h="3421" w="3993">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73"/>
              <p:cNvSpPr/>
              <p:nvPr/>
            </p:nvSpPr>
            <p:spPr>
              <a:xfrm>
                <a:off x="4666222" y="3632264"/>
                <a:ext cx="7613" cy="7621"/>
              </a:xfrm>
              <a:custGeom>
                <a:rect b="b" l="l" r="r" t="t"/>
                <a:pathLst>
                  <a:path extrusionOk="0" h="969" w="968">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4" name="Google Shape;3654;p73"/>
              <p:cNvGrpSpPr/>
              <p:nvPr/>
            </p:nvGrpSpPr>
            <p:grpSpPr>
              <a:xfrm>
                <a:off x="4609421" y="3577398"/>
                <a:ext cx="31499" cy="27001"/>
                <a:chOff x="4609421" y="3577398"/>
                <a:chExt cx="31499" cy="27001"/>
              </a:xfrm>
            </p:grpSpPr>
            <p:sp>
              <p:nvSpPr>
                <p:cNvPr id="3655" name="Google Shape;3655;p73"/>
                <p:cNvSpPr/>
                <p:nvPr/>
              </p:nvSpPr>
              <p:spPr>
                <a:xfrm>
                  <a:off x="4609421" y="3577398"/>
                  <a:ext cx="31499" cy="27001"/>
                </a:xfrm>
                <a:custGeom>
                  <a:rect b="b" l="l" r="r" t="t"/>
                  <a:pathLst>
                    <a:path extrusionOk="0" h="3433" w="4005">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73"/>
                <p:cNvSpPr/>
                <p:nvPr/>
              </p:nvSpPr>
              <p:spPr>
                <a:xfrm>
                  <a:off x="4623594" y="3587072"/>
                  <a:ext cx="7621" cy="7621"/>
                </a:xfrm>
                <a:custGeom>
                  <a:rect b="b" l="l" r="r" t="t"/>
                  <a:pathLst>
                    <a:path extrusionOk="0" h="969" w="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7" name="Google Shape;3657;p73"/>
              <p:cNvGrpSpPr/>
              <p:nvPr/>
            </p:nvGrpSpPr>
            <p:grpSpPr>
              <a:xfrm>
                <a:off x="4649289" y="3577398"/>
                <a:ext cx="31499" cy="27001"/>
                <a:chOff x="4649289" y="3577398"/>
                <a:chExt cx="31499" cy="27001"/>
              </a:xfrm>
            </p:grpSpPr>
            <p:sp>
              <p:nvSpPr>
                <p:cNvPr id="3658" name="Google Shape;3658;p73"/>
                <p:cNvSpPr/>
                <p:nvPr/>
              </p:nvSpPr>
              <p:spPr>
                <a:xfrm>
                  <a:off x="4649289" y="3577398"/>
                  <a:ext cx="31499" cy="27001"/>
                </a:xfrm>
                <a:custGeom>
                  <a:rect b="b" l="l" r="r" t="t"/>
                  <a:pathLst>
                    <a:path extrusionOk="0" h="3433" w="4005">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73"/>
                <p:cNvSpPr/>
                <p:nvPr/>
              </p:nvSpPr>
              <p:spPr>
                <a:xfrm>
                  <a:off x="4662227" y="3587072"/>
                  <a:ext cx="8856" cy="7676"/>
                </a:xfrm>
                <a:custGeom>
                  <a:rect b="b" l="l" r="r" t="t"/>
                  <a:pathLst>
                    <a:path extrusionOk="0" h="976" w="112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0" name="Google Shape;3660;p73"/>
              <p:cNvGrpSpPr/>
              <p:nvPr/>
            </p:nvGrpSpPr>
            <p:grpSpPr>
              <a:xfrm>
                <a:off x="4605614" y="3639523"/>
                <a:ext cx="31499" cy="26906"/>
                <a:chOff x="4605614" y="3639523"/>
                <a:chExt cx="31499" cy="26906"/>
              </a:xfrm>
            </p:grpSpPr>
            <p:sp>
              <p:nvSpPr>
                <p:cNvPr id="3661" name="Google Shape;3661;p73"/>
                <p:cNvSpPr/>
                <p:nvPr/>
              </p:nvSpPr>
              <p:spPr>
                <a:xfrm>
                  <a:off x="4605614" y="3639523"/>
                  <a:ext cx="31499" cy="26906"/>
                </a:xfrm>
                <a:custGeom>
                  <a:rect b="b" l="l" r="r" t="t"/>
                  <a:pathLst>
                    <a:path extrusionOk="0" h="3421" w="4005">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73"/>
                <p:cNvSpPr/>
                <p:nvPr/>
              </p:nvSpPr>
              <p:spPr>
                <a:xfrm>
                  <a:off x="4619795" y="3649197"/>
                  <a:ext cx="7613" cy="7621"/>
                </a:xfrm>
                <a:custGeom>
                  <a:rect b="b" l="l" r="r" t="t"/>
                  <a:pathLst>
                    <a:path extrusionOk="0" h="969" w="968">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3" name="Google Shape;3663;p73"/>
              <p:cNvGrpSpPr/>
              <p:nvPr/>
            </p:nvGrpSpPr>
            <p:grpSpPr>
              <a:xfrm>
                <a:off x="4785149" y="3618846"/>
                <a:ext cx="26930" cy="26843"/>
                <a:chOff x="4785149" y="3618846"/>
                <a:chExt cx="26930" cy="26843"/>
              </a:xfrm>
            </p:grpSpPr>
            <p:sp>
              <p:nvSpPr>
                <p:cNvPr id="3664" name="Google Shape;3664;p73"/>
                <p:cNvSpPr/>
                <p:nvPr/>
              </p:nvSpPr>
              <p:spPr>
                <a:xfrm>
                  <a:off x="4785149" y="3618846"/>
                  <a:ext cx="26930" cy="26843"/>
                </a:xfrm>
                <a:custGeom>
                  <a:rect b="b" l="l" r="r" t="t"/>
                  <a:pathLst>
                    <a:path extrusionOk="0" h="3413" w="3424">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73"/>
                <p:cNvSpPr/>
                <p:nvPr/>
              </p:nvSpPr>
              <p:spPr>
                <a:xfrm>
                  <a:off x="4793611" y="3628457"/>
                  <a:ext cx="8856" cy="7590"/>
                </a:xfrm>
                <a:custGeom>
                  <a:rect b="b" l="l" r="r" t="t"/>
                  <a:pathLst>
                    <a:path extrusionOk="0" h="965" w="1126">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6" name="Google Shape;3666;p73"/>
              <p:cNvGrpSpPr/>
              <p:nvPr/>
            </p:nvGrpSpPr>
            <p:grpSpPr>
              <a:xfrm>
                <a:off x="4810167" y="3601567"/>
                <a:ext cx="31405" cy="26898"/>
                <a:chOff x="4810167" y="3601567"/>
                <a:chExt cx="31405" cy="26898"/>
              </a:xfrm>
            </p:grpSpPr>
            <p:sp>
              <p:nvSpPr>
                <p:cNvPr id="3667" name="Google Shape;3667;p73"/>
                <p:cNvSpPr/>
                <p:nvPr/>
              </p:nvSpPr>
              <p:spPr>
                <a:xfrm>
                  <a:off x="4810167" y="3601567"/>
                  <a:ext cx="31405" cy="26898"/>
                </a:xfrm>
                <a:custGeom>
                  <a:rect b="b" l="l" r="r" t="t"/>
                  <a:pathLst>
                    <a:path extrusionOk="0" h="3420" w="3993">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73"/>
                <p:cNvSpPr/>
                <p:nvPr/>
              </p:nvSpPr>
              <p:spPr>
                <a:xfrm>
                  <a:off x="4824348" y="3611241"/>
                  <a:ext cx="7613" cy="7613"/>
                </a:xfrm>
                <a:custGeom>
                  <a:rect b="b" l="l" r="r" t="t"/>
                  <a:pathLst>
                    <a:path extrusionOk="0" h="968"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9" name="Google Shape;3669;p73"/>
              <p:cNvGrpSpPr/>
              <p:nvPr/>
            </p:nvGrpSpPr>
            <p:grpSpPr>
              <a:xfrm>
                <a:off x="4831002" y="3373230"/>
                <a:ext cx="31405" cy="26898"/>
                <a:chOff x="4831002" y="3373230"/>
                <a:chExt cx="31405" cy="26898"/>
              </a:xfrm>
            </p:grpSpPr>
            <p:sp>
              <p:nvSpPr>
                <p:cNvPr id="3670" name="Google Shape;3670;p73"/>
                <p:cNvSpPr/>
                <p:nvPr/>
              </p:nvSpPr>
              <p:spPr>
                <a:xfrm>
                  <a:off x="4831002" y="3373230"/>
                  <a:ext cx="31405" cy="26898"/>
                </a:xfrm>
                <a:custGeom>
                  <a:rect b="b" l="l" r="r" t="t"/>
                  <a:pathLst>
                    <a:path extrusionOk="0" h="3420" w="3993">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73"/>
                <p:cNvSpPr/>
                <p:nvPr/>
              </p:nvSpPr>
              <p:spPr>
                <a:xfrm>
                  <a:off x="4845182" y="3382896"/>
                  <a:ext cx="7519" cy="7621"/>
                </a:xfrm>
                <a:custGeom>
                  <a:rect b="b" l="l" r="r" t="t"/>
                  <a:pathLst>
                    <a:path extrusionOk="0" h="969" w="956">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2" name="Google Shape;3672;p73"/>
              <p:cNvGrpSpPr/>
              <p:nvPr/>
            </p:nvGrpSpPr>
            <p:grpSpPr>
              <a:xfrm>
                <a:off x="4719311" y="3355054"/>
                <a:ext cx="31499" cy="27001"/>
                <a:chOff x="4719311" y="3355054"/>
                <a:chExt cx="31499" cy="27001"/>
              </a:xfrm>
            </p:grpSpPr>
            <p:sp>
              <p:nvSpPr>
                <p:cNvPr id="3673" name="Google Shape;3673;p73"/>
                <p:cNvSpPr/>
                <p:nvPr/>
              </p:nvSpPr>
              <p:spPr>
                <a:xfrm>
                  <a:off x="4719311" y="3355054"/>
                  <a:ext cx="31499" cy="27001"/>
                </a:xfrm>
                <a:custGeom>
                  <a:rect b="b" l="l" r="r" t="t"/>
                  <a:pathLst>
                    <a:path extrusionOk="0" h="3433" w="4005">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73"/>
                <p:cNvSpPr/>
                <p:nvPr/>
              </p:nvSpPr>
              <p:spPr>
                <a:xfrm>
                  <a:off x="4733578" y="3364822"/>
                  <a:ext cx="7527" cy="7527"/>
                </a:xfrm>
                <a:custGeom>
                  <a:rect b="b" l="l" r="r" t="t"/>
                  <a:pathLst>
                    <a:path extrusionOk="0" h="957" w="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5" name="Google Shape;3675;p73"/>
              <p:cNvGrpSpPr/>
              <p:nvPr/>
            </p:nvGrpSpPr>
            <p:grpSpPr>
              <a:xfrm>
                <a:off x="4798755" y="3450260"/>
                <a:ext cx="26930" cy="26930"/>
                <a:chOff x="4798755" y="3450260"/>
                <a:chExt cx="26930" cy="26930"/>
              </a:xfrm>
            </p:grpSpPr>
            <p:sp>
              <p:nvSpPr>
                <p:cNvPr id="3676" name="Google Shape;3676;p73"/>
                <p:cNvSpPr/>
                <p:nvPr/>
              </p:nvSpPr>
              <p:spPr>
                <a:xfrm>
                  <a:off x="4798755" y="3450260"/>
                  <a:ext cx="26930" cy="26930"/>
                </a:xfrm>
                <a:custGeom>
                  <a:rect b="b" l="l" r="r" t="t"/>
                  <a:pathLst>
                    <a:path extrusionOk="0" h="3424" w="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73"/>
                <p:cNvSpPr/>
                <p:nvPr/>
              </p:nvSpPr>
              <p:spPr>
                <a:xfrm>
                  <a:off x="4807218" y="3459871"/>
                  <a:ext cx="8856" cy="7605"/>
                </a:xfrm>
                <a:custGeom>
                  <a:rect b="b" l="l" r="r" t="t"/>
                  <a:pathLst>
                    <a:path extrusionOk="0" h="967" w="1126">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8" name="Google Shape;3678;p73"/>
              <p:cNvGrpSpPr/>
              <p:nvPr/>
            </p:nvGrpSpPr>
            <p:grpSpPr>
              <a:xfrm>
                <a:off x="4645576" y="3467555"/>
                <a:ext cx="31405" cy="26953"/>
                <a:chOff x="4645576" y="3467555"/>
                <a:chExt cx="31405" cy="26953"/>
              </a:xfrm>
            </p:grpSpPr>
            <p:sp>
              <p:nvSpPr>
                <p:cNvPr id="3679" name="Google Shape;3679;p73"/>
                <p:cNvSpPr/>
                <p:nvPr/>
              </p:nvSpPr>
              <p:spPr>
                <a:xfrm>
                  <a:off x="4645576" y="3467555"/>
                  <a:ext cx="31405" cy="26953"/>
                </a:xfrm>
                <a:custGeom>
                  <a:rect b="b" l="l" r="r" t="t"/>
                  <a:pathLst>
                    <a:path extrusionOk="0" h="3427" w="3993">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73"/>
                <p:cNvSpPr/>
                <p:nvPr/>
              </p:nvSpPr>
              <p:spPr>
                <a:xfrm>
                  <a:off x="4659749" y="3477182"/>
                  <a:ext cx="7527" cy="7621"/>
                </a:xfrm>
                <a:custGeom>
                  <a:rect b="b" l="l" r="r" t="t"/>
                  <a:pathLst>
                    <a:path extrusionOk="0" h="969" w="957">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1" name="Google Shape;3681;p73"/>
              <p:cNvGrpSpPr/>
              <p:nvPr/>
            </p:nvGrpSpPr>
            <p:grpSpPr>
              <a:xfrm>
                <a:off x="4687631" y="3583965"/>
                <a:ext cx="31499" cy="26898"/>
                <a:chOff x="4687631" y="3583965"/>
                <a:chExt cx="31499" cy="26898"/>
              </a:xfrm>
            </p:grpSpPr>
            <p:sp>
              <p:nvSpPr>
                <p:cNvPr id="3682" name="Google Shape;3682;p73"/>
                <p:cNvSpPr/>
                <p:nvPr/>
              </p:nvSpPr>
              <p:spPr>
                <a:xfrm>
                  <a:off x="4687631" y="3583965"/>
                  <a:ext cx="31499" cy="26898"/>
                </a:xfrm>
                <a:custGeom>
                  <a:rect b="b" l="l" r="r" t="t"/>
                  <a:pathLst>
                    <a:path extrusionOk="0" h="3420" w="4005">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73"/>
                <p:cNvSpPr/>
                <p:nvPr/>
              </p:nvSpPr>
              <p:spPr>
                <a:xfrm>
                  <a:off x="4700568" y="3593639"/>
                  <a:ext cx="8950" cy="7582"/>
                </a:xfrm>
                <a:custGeom>
                  <a:rect b="b" l="l" r="r" t="t"/>
                  <a:pathLst>
                    <a:path extrusionOk="0" h="964" w="1138">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4" name="Google Shape;3684;p73"/>
              <p:cNvGrpSpPr/>
              <p:nvPr/>
            </p:nvGrpSpPr>
            <p:grpSpPr>
              <a:xfrm>
                <a:off x="4719311" y="3471314"/>
                <a:ext cx="31499" cy="27001"/>
                <a:chOff x="4719311" y="3471314"/>
                <a:chExt cx="31499" cy="27001"/>
              </a:xfrm>
            </p:grpSpPr>
            <p:sp>
              <p:nvSpPr>
                <p:cNvPr id="3685" name="Google Shape;3685;p73"/>
                <p:cNvSpPr/>
                <p:nvPr/>
              </p:nvSpPr>
              <p:spPr>
                <a:xfrm>
                  <a:off x="4719311" y="3471314"/>
                  <a:ext cx="31499" cy="27001"/>
                </a:xfrm>
                <a:custGeom>
                  <a:rect b="b" l="l" r="r" t="t"/>
                  <a:pathLst>
                    <a:path extrusionOk="0" h="3433" w="4005">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73"/>
                <p:cNvSpPr/>
                <p:nvPr/>
              </p:nvSpPr>
              <p:spPr>
                <a:xfrm>
                  <a:off x="4732249" y="3480988"/>
                  <a:ext cx="8856" cy="7605"/>
                </a:xfrm>
                <a:custGeom>
                  <a:rect b="b" l="l" r="r" t="t"/>
                  <a:pathLst>
                    <a:path extrusionOk="0" h="967" w="1126">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7" name="Google Shape;3687;p73"/>
              <p:cNvGrpSpPr/>
              <p:nvPr/>
            </p:nvGrpSpPr>
            <p:grpSpPr>
              <a:xfrm>
                <a:off x="4719311" y="3434404"/>
                <a:ext cx="31499" cy="26898"/>
                <a:chOff x="4719311" y="3434404"/>
                <a:chExt cx="31499" cy="26898"/>
              </a:xfrm>
            </p:grpSpPr>
            <p:sp>
              <p:nvSpPr>
                <p:cNvPr id="3688" name="Google Shape;3688;p73"/>
                <p:cNvSpPr/>
                <p:nvPr/>
              </p:nvSpPr>
              <p:spPr>
                <a:xfrm>
                  <a:off x="4719311" y="3434404"/>
                  <a:ext cx="31499" cy="26898"/>
                </a:xfrm>
                <a:custGeom>
                  <a:rect b="b" l="l" r="r" t="t"/>
                  <a:pathLst>
                    <a:path extrusionOk="0" h="3420" w="4005">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73"/>
                <p:cNvSpPr/>
                <p:nvPr/>
              </p:nvSpPr>
              <p:spPr>
                <a:xfrm>
                  <a:off x="4732249" y="3444078"/>
                  <a:ext cx="8856" cy="7582"/>
                </a:xfrm>
                <a:custGeom>
                  <a:rect b="b" l="l" r="r" t="t"/>
                  <a:pathLst>
                    <a:path extrusionOk="0" h="964" w="1126">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0" name="Google Shape;3690;p73"/>
              <p:cNvGrpSpPr/>
              <p:nvPr/>
            </p:nvGrpSpPr>
            <p:grpSpPr>
              <a:xfrm>
                <a:off x="4768876" y="3401772"/>
                <a:ext cx="31499" cy="26898"/>
                <a:chOff x="4768876" y="3401772"/>
                <a:chExt cx="31499" cy="26898"/>
              </a:xfrm>
            </p:grpSpPr>
            <p:sp>
              <p:nvSpPr>
                <p:cNvPr id="3691" name="Google Shape;3691;p73"/>
                <p:cNvSpPr/>
                <p:nvPr/>
              </p:nvSpPr>
              <p:spPr>
                <a:xfrm>
                  <a:off x="4768876" y="3401772"/>
                  <a:ext cx="31499" cy="26898"/>
                </a:xfrm>
                <a:custGeom>
                  <a:rect b="b" l="l" r="r" t="t"/>
                  <a:pathLst>
                    <a:path extrusionOk="0" h="3420" w="4005">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73"/>
                <p:cNvSpPr/>
                <p:nvPr/>
              </p:nvSpPr>
              <p:spPr>
                <a:xfrm>
                  <a:off x="4783057" y="3411438"/>
                  <a:ext cx="7613" cy="7621"/>
                </a:xfrm>
                <a:custGeom>
                  <a:rect b="b" l="l" r="r" t="t"/>
                  <a:pathLst>
                    <a:path extrusionOk="0" h="969" w="968">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3" name="Google Shape;3693;p73"/>
              <p:cNvGrpSpPr/>
              <p:nvPr/>
            </p:nvGrpSpPr>
            <p:grpSpPr>
              <a:xfrm>
                <a:off x="4762214" y="3471377"/>
                <a:ext cx="26938" cy="26938"/>
                <a:chOff x="4762214" y="3471377"/>
                <a:chExt cx="26938" cy="26938"/>
              </a:xfrm>
            </p:grpSpPr>
            <p:sp>
              <p:nvSpPr>
                <p:cNvPr id="3694" name="Google Shape;3694;p73"/>
                <p:cNvSpPr/>
                <p:nvPr/>
              </p:nvSpPr>
              <p:spPr>
                <a:xfrm>
                  <a:off x="4762214" y="3471377"/>
                  <a:ext cx="26938" cy="26938"/>
                </a:xfrm>
                <a:custGeom>
                  <a:rect b="b" l="l" r="r" t="t"/>
                  <a:pathLst>
                    <a:path extrusionOk="0" h="3425" w="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73"/>
                <p:cNvSpPr/>
                <p:nvPr/>
              </p:nvSpPr>
              <p:spPr>
                <a:xfrm>
                  <a:off x="4770591" y="3480988"/>
                  <a:ext cx="8856" cy="7605"/>
                </a:xfrm>
                <a:custGeom>
                  <a:rect b="b" l="l" r="r" t="t"/>
                  <a:pathLst>
                    <a:path extrusionOk="0" h="967" w="1126">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6" name="Google Shape;3696;p73"/>
              <p:cNvGrpSpPr/>
              <p:nvPr/>
            </p:nvGrpSpPr>
            <p:grpSpPr>
              <a:xfrm>
                <a:off x="4790473" y="3344782"/>
                <a:ext cx="31405" cy="26898"/>
                <a:chOff x="4790473" y="3344782"/>
                <a:chExt cx="31405" cy="26898"/>
              </a:xfrm>
            </p:grpSpPr>
            <p:sp>
              <p:nvSpPr>
                <p:cNvPr id="3697" name="Google Shape;3697;p73"/>
                <p:cNvSpPr/>
                <p:nvPr/>
              </p:nvSpPr>
              <p:spPr>
                <a:xfrm>
                  <a:off x="4790473" y="3344782"/>
                  <a:ext cx="31405" cy="26898"/>
                </a:xfrm>
                <a:custGeom>
                  <a:rect b="b" l="l" r="r" t="t"/>
                  <a:pathLst>
                    <a:path extrusionOk="0" h="3420" w="3993">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73"/>
                <p:cNvSpPr/>
                <p:nvPr/>
              </p:nvSpPr>
              <p:spPr>
                <a:xfrm>
                  <a:off x="4804654" y="3354456"/>
                  <a:ext cx="7613" cy="7613"/>
                </a:xfrm>
                <a:custGeom>
                  <a:rect b="b" l="l" r="r" t="t"/>
                  <a:pathLst>
                    <a:path extrusionOk="0" h="968"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9" name="Google Shape;3699;p73"/>
              <p:cNvGrpSpPr/>
              <p:nvPr/>
            </p:nvGrpSpPr>
            <p:grpSpPr>
              <a:xfrm>
                <a:off x="4823774" y="3950733"/>
                <a:ext cx="37398" cy="32034"/>
                <a:chOff x="4823774" y="3950733"/>
                <a:chExt cx="37398" cy="32034"/>
              </a:xfrm>
            </p:grpSpPr>
            <p:sp>
              <p:nvSpPr>
                <p:cNvPr id="3700" name="Google Shape;3700;p73"/>
                <p:cNvSpPr/>
                <p:nvPr/>
              </p:nvSpPr>
              <p:spPr>
                <a:xfrm>
                  <a:off x="4823774" y="3950733"/>
                  <a:ext cx="37398" cy="32034"/>
                </a:xfrm>
                <a:custGeom>
                  <a:rect b="b" l="l" r="r" t="t"/>
                  <a:pathLst>
                    <a:path extrusionOk="0" h="4073" w="4755">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73"/>
                <p:cNvSpPr/>
                <p:nvPr/>
              </p:nvSpPr>
              <p:spPr>
                <a:xfrm>
                  <a:off x="4836617" y="3960407"/>
                  <a:ext cx="14849" cy="12718"/>
                </a:xfrm>
                <a:custGeom>
                  <a:rect b="b" l="l" r="r" t="t"/>
                  <a:pathLst>
                    <a:path extrusionOk="0" h="1617" w="1888">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2" name="Google Shape;3702;p73"/>
              <p:cNvGrpSpPr/>
              <p:nvPr/>
            </p:nvGrpSpPr>
            <p:grpSpPr>
              <a:xfrm>
                <a:off x="4823396" y="4110566"/>
                <a:ext cx="31405" cy="26906"/>
                <a:chOff x="4823396" y="4110566"/>
                <a:chExt cx="31405" cy="26906"/>
              </a:xfrm>
            </p:grpSpPr>
            <p:sp>
              <p:nvSpPr>
                <p:cNvPr id="3703" name="Google Shape;3703;p73"/>
                <p:cNvSpPr/>
                <p:nvPr/>
              </p:nvSpPr>
              <p:spPr>
                <a:xfrm>
                  <a:off x="4823396" y="4110566"/>
                  <a:ext cx="31405" cy="26906"/>
                </a:xfrm>
                <a:custGeom>
                  <a:rect b="b" l="l" r="r" t="t"/>
                  <a:pathLst>
                    <a:path extrusionOk="0" h="3421" w="3993">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73"/>
                <p:cNvSpPr/>
                <p:nvPr/>
              </p:nvSpPr>
              <p:spPr>
                <a:xfrm>
                  <a:off x="4836240" y="4120145"/>
                  <a:ext cx="8950" cy="7684"/>
                </a:xfrm>
                <a:custGeom>
                  <a:rect b="b" l="l" r="r" t="t"/>
                  <a:pathLst>
                    <a:path extrusionOk="0" h="977" w="1138">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5" name="Google Shape;3705;p73"/>
              <p:cNvGrpSpPr/>
              <p:nvPr/>
            </p:nvGrpSpPr>
            <p:grpSpPr>
              <a:xfrm>
                <a:off x="4838332" y="3821150"/>
                <a:ext cx="31499" cy="26898"/>
                <a:chOff x="4838332" y="3821150"/>
                <a:chExt cx="31499" cy="26898"/>
              </a:xfrm>
            </p:grpSpPr>
            <p:sp>
              <p:nvSpPr>
                <p:cNvPr id="3706" name="Google Shape;3706;p73"/>
                <p:cNvSpPr/>
                <p:nvPr/>
              </p:nvSpPr>
              <p:spPr>
                <a:xfrm>
                  <a:off x="4838332" y="3821150"/>
                  <a:ext cx="31499" cy="26898"/>
                </a:xfrm>
                <a:custGeom>
                  <a:rect b="b" l="l" r="r" t="t"/>
                  <a:pathLst>
                    <a:path extrusionOk="0" h="3420" w="4005">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73"/>
                <p:cNvSpPr/>
                <p:nvPr/>
              </p:nvSpPr>
              <p:spPr>
                <a:xfrm>
                  <a:off x="4851270" y="3830824"/>
                  <a:ext cx="8950" cy="7582"/>
                </a:xfrm>
                <a:custGeom>
                  <a:rect b="b" l="l" r="r" t="t"/>
                  <a:pathLst>
                    <a:path extrusionOk="0" h="964" w="1138">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73"/>
              <p:cNvGrpSpPr/>
              <p:nvPr/>
            </p:nvGrpSpPr>
            <p:grpSpPr>
              <a:xfrm>
                <a:off x="4661275" y="3815007"/>
                <a:ext cx="36824" cy="31523"/>
                <a:chOff x="4661275" y="3815007"/>
                <a:chExt cx="36824" cy="31523"/>
              </a:xfrm>
            </p:grpSpPr>
            <p:sp>
              <p:nvSpPr>
                <p:cNvPr id="3709" name="Google Shape;3709;p73"/>
                <p:cNvSpPr/>
                <p:nvPr/>
              </p:nvSpPr>
              <p:spPr>
                <a:xfrm>
                  <a:off x="4661275" y="3815007"/>
                  <a:ext cx="36824" cy="31523"/>
                </a:xfrm>
                <a:custGeom>
                  <a:rect b="b" l="l" r="r" t="t"/>
                  <a:pathLst>
                    <a:path extrusionOk="0" h="4008" w="4682">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73"/>
                <p:cNvSpPr/>
                <p:nvPr/>
              </p:nvSpPr>
              <p:spPr>
                <a:xfrm>
                  <a:off x="4676211" y="3824736"/>
                  <a:ext cx="12183" cy="12183"/>
                </a:xfrm>
                <a:custGeom>
                  <a:rect b="b" l="l" r="r" t="t"/>
                  <a:pathLst>
                    <a:path extrusionOk="0" h="1549" w="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1" name="Google Shape;3711;p73"/>
              <p:cNvGrpSpPr/>
              <p:nvPr/>
            </p:nvGrpSpPr>
            <p:grpSpPr>
              <a:xfrm>
                <a:off x="4558998" y="3851037"/>
                <a:ext cx="33591" cy="28699"/>
                <a:chOff x="4558998" y="3851037"/>
                <a:chExt cx="33591" cy="28699"/>
              </a:xfrm>
            </p:grpSpPr>
            <p:sp>
              <p:nvSpPr>
                <p:cNvPr id="3712" name="Google Shape;3712;p73"/>
                <p:cNvSpPr/>
                <p:nvPr/>
              </p:nvSpPr>
              <p:spPr>
                <a:xfrm>
                  <a:off x="4558998" y="3851037"/>
                  <a:ext cx="33591" cy="28699"/>
                </a:xfrm>
                <a:custGeom>
                  <a:rect b="b" l="l" r="r" t="t"/>
                  <a:pathLst>
                    <a:path extrusionOk="0" h="3649" w="4271">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73"/>
                <p:cNvSpPr/>
                <p:nvPr/>
              </p:nvSpPr>
              <p:spPr>
                <a:xfrm>
                  <a:off x="4573557" y="3860695"/>
                  <a:ext cx="9328" cy="9430"/>
                </a:xfrm>
                <a:custGeom>
                  <a:rect b="b" l="l" r="r" t="t"/>
                  <a:pathLst>
                    <a:path extrusionOk="0" h="1199" w="1186">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4" name="Google Shape;3714;p73"/>
              <p:cNvGrpSpPr/>
              <p:nvPr/>
            </p:nvGrpSpPr>
            <p:grpSpPr>
              <a:xfrm>
                <a:off x="4696762" y="3638587"/>
                <a:ext cx="33591" cy="28794"/>
                <a:chOff x="4696762" y="3638587"/>
                <a:chExt cx="33591" cy="28794"/>
              </a:xfrm>
            </p:grpSpPr>
            <p:sp>
              <p:nvSpPr>
                <p:cNvPr id="3715" name="Google Shape;3715;p73"/>
                <p:cNvSpPr/>
                <p:nvPr/>
              </p:nvSpPr>
              <p:spPr>
                <a:xfrm>
                  <a:off x="4696762" y="3638587"/>
                  <a:ext cx="33591" cy="28794"/>
                </a:xfrm>
                <a:custGeom>
                  <a:rect b="b" l="l" r="r" t="t"/>
                  <a:pathLst>
                    <a:path extrusionOk="0" h="3661" w="427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73"/>
                <p:cNvSpPr/>
                <p:nvPr/>
              </p:nvSpPr>
              <p:spPr>
                <a:xfrm>
                  <a:off x="4711320" y="3648245"/>
                  <a:ext cx="9328" cy="9430"/>
                </a:xfrm>
                <a:custGeom>
                  <a:rect b="b" l="l" r="r" t="t"/>
                  <a:pathLst>
                    <a:path extrusionOk="0" h="1199" w="1186">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7" name="Google Shape;3717;p73"/>
              <p:cNvGrpSpPr/>
              <p:nvPr/>
            </p:nvGrpSpPr>
            <p:grpSpPr>
              <a:xfrm>
                <a:off x="4929479" y="3939140"/>
                <a:ext cx="33497" cy="28692"/>
                <a:chOff x="4929479" y="3939140"/>
                <a:chExt cx="33497" cy="28692"/>
              </a:xfrm>
            </p:grpSpPr>
            <p:sp>
              <p:nvSpPr>
                <p:cNvPr id="3718" name="Google Shape;3718;p73"/>
                <p:cNvSpPr/>
                <p:nvPr/>
              </p:nvSpPr>
              <p:spPr>
                <a:xfrm>
                  <a:off x="4929479" y="3939140"/>
                  <a:ext cx="33497" cy="28692"/>
                </a:xfrm>
                <a:custGeom>
                  <a:rect b="b" l="l" r="r" t="t"/>
                  <a:pathLst>
                    <a:path extrusionOk="0" h="3648" w="4259">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73"/>
                <p:cNvSpPr/>
                <p:nvPr/>
              </p:nvSpPr>
              <p:spPr>
                <a:xfrm>
                  <a:off x="4943935" y="3948893"/>
                  <a:ext cx="9430" cy="9328"/>
                </a:xfrm>
                <a:custGeom>
                  <a:rect b="b" l="l" r="r" t="t"/>
                  <a:pathLst>
                    <a:path extrusionOk="0" h="1186" w="1199">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0" name="Google Shape;3720;p73"/>
              <p:cNvGrpSpPr/>
              <p:nvPr/>
            </p:nvGrpSpPr>
            <p:grpSpPr>
              <a:xfrm>
                <a:off x="4907119" y="3986039"/>
                <a:ext cx="33497" cy="28699"/>
                <a:chOff x="4907119" y="3986039"/>
                <a:chExt cx="33497" cy="28699"/>
              </a:xfrm>
            </p:grpSpPr>
            <p:sp>
              <p:nvSpPr>
                <p:cNvPr id="3721" name="Google Shape;3721;p73"/>
                <p:cNvSpPr/>
                <p:nvPr/>
              </p:nvSpPr>
              <p:spPr>
                <a:xfrm>
                  <a:off x="4907119" y="3986039"/>
                  <a:ext cx="33497" cy="28699"/>
                </a:xfrm>
                <a:custGeom>
                  <a:rect b="b" l="l" r="r" t="t"/>
                  <a:pathLst>
                    <a:path extrusionOk="0" h="3649" w="425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73"/>
                <p:cNvSpPr/>
                <p:nvPr/>
              </p:nvSpPr>
              <p:spPr>
                <a:xfrm>
                  <a:off x="4921583" y="3995705"/>
                  <a:ext cx="9422" cy="9328"/>
                </a:xfrm>
                <a:custGeom>
                  <a:rect b="b" l="l" r="r" t="t"/>
                  <a:pathLst>
                    <a:path extrusionOk="0" h="1186" w="1198">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3" name="Google Shape;3723;p73"/>
              <p:cNvGrpSpPr/>
              <p:nvPr/>
            </p:nvGrpSpPr>
            <p:grpSpPr>
              <a:xfrm>
                <a:off x="4911783" y="4048102"/>
                <a:ext cx="33591" cy="28762"/>
                <a:chOff x="4911783" y="4048102"/>
                <a:chExt cx="33591" cy="28762"/>
              </a:xfrm>
            </p:grpSpPr>
            <p:sp>
              <p:nvSpPr>
                <p:cNvPr id="3724" name="Google Shape;3724;p73"/>
                <p:cNvSpPr/>
                <p:nvPr/>
              </p:nvSpPr>
              <p:spPr>
                <a:xfrm>
                  <a:off x="4911783" y="4048102"/>
                  <a:ext cx="33591" cy="28762"/>
                </a:xfrm>
                <a:custGeom>
                  <a:rect b="b" l="l" r="r" t="t"/>
                  <a:pathLst>
                    <a:path extrusionOk="0" h="3657" w="4271">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73"/>
                <p:cNvSpPr/>
                <p:nvPr/>
              </p:nvSpPr>
              <p:spPr>
                <a:xfrm>
                  <a:off x="4926333" y="4057831"/>
                  <a:ext cx="9336" cy="9328"/>
                </a:xfrm>
                <a:custGeom>
                  <a:rect b="b" l="l" r="r" t="t"/>
                  <a:pathLst>
                    <a:path extrusionOk="0" h="1186" w="1187">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6" name="Google Shape;3726;p73"/>
              <p:cNvSpPr/>
              <p:nvPr/>
            </p:nvSpPr>
            <p:spPr>
              <a:xfrm>
                <a:off x="4713506" y="3934476"/>
                <a:ext cx="33497" cy="28692"/>
              </a:xfrm>
              <a:custGeom>
                <a:rect b="b" l="l" r="r" t="t"/>
                <a:pathLst>
                  <a:path extrusionOk="0" h="3648" w="4259">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73"/>
              <p:cNvSpPr/>
              <p:nvPr/>
            </p:nvSpPr>
            <p:spPr>
              <a:xfrm>
                <a:off x="4727970" y="3944135"/>
                <a:ext cx="9328" cy="9430"/>
              </a:xfrm>
              <a:custGeom>
                <a:rect b="b" l="l" r="r" t="t"/>
                <a:pathLst>
                  <a:path extrusionOk="0" h="1199" w="1186">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8" name="Google Shape;3728;p73"/>
              <p:cNvGrpSpPr/>
              <p:nvPr/>
            </p:nvGrpSpPr>
            <p:grpSpPr>
              <a:xfrm>
                <a:off x="4762623" y="3837847"/>
                <a:ext cx="42416" cy="36273"/>
                <a:chOff x="4762623" y="3837847"/>
                <a:chExt cx="42416" cy="36273"/>
              </a:xfrm>
            </p:grpSpPr>
            <p:sp>
              <p:nvSpPr>
                <p:cNvPr id="3729" name="Google Shape;3729;p73"/>
                <p:cNvSpPr/>
                <p:nvPr/>
              </p:nvSpPr>
              <p:spPr>
                <a:xfrm>
                  <a:off x="4762623" y="3837847"/>
                  <a:ext cx="42416" cy="36273"/>
                </a:xfrm>
                <a:custGeom>
                  <a:rect b="b" l="l" r="r" t="t"/>
                  <a:pathLst>
                    <a:path extrusionOk="0" h="4612" w="5393">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73"/>
                <p:cNvSpPr/>
                <p:nvPr/>
              </p:nvSpPr>
              <p:spPr>
                <a:xfrm>
                  <a:off x="4775538" y="3847568"/>
                  <a:ext cx="19796" cy="16957"/>
                </a:xfrm>
                <a:custGeom>
                  <a:rect b="b" l="l" r="r" t="t"/>
                  <a:pathLst>
                    <a:path extrusionOk="0" h="2156" w="2517">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1" name="Google Shape;3731;p73"/>
              <p:cNvGrpSpPr/>
              <p:nvPr/>
            </p:nvGrpSpPr>
            <p:grpSpPr>
              <a:xfrm>
                <a:off x="4746044" y="4104966"/>
                <a:ext cx="33497" cy="28699"/>
                <a:chOff x="4746044" y="4104966"/>
                <a:chExt cx="33497" cy="28699"/>
              </a:xfrm>
            </p:grpSpPr>
            <p:sp>
              <p:nvSpPr>
                <p:cNvPr id="3732" name="Google Shape;3732;p73"/>
                <p:cNvSpPr/>
                <p:nvPr/>
              </p:nvSpPr>
              <p:spPr>
                <a:xfrm>
                  <a:off x="4746044" y="4104966"/>
                  <a:ext cx="33497" cy="28699"/>
                </a:xfrm>
                <a:custGeom>
                  <a:rect b="b" l="l" r="r" t="t"/>
                  <a:pathLst>
                    <a:path extrusionOk="0" h="3649" w="425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73"/>
                <p:cNvSpPr/>
                <p:nvPr/>
              </p:nvSpPr>
              <p:spPr>
                <a:xfrm>
                  <a:off x="4758887" y="4114632"/>
                  <a:ext cx="11042" cy="9375"/>
                </a:xfrm>
                <a:custGeom>
                  <a:rect b="b" l="l" r="r" t="t"/>
                  <a:pathLst>
                    <a:path extrusionOk="0" h="1192" w="1404">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4" name="Google Shape;3734;p73"/>
              <p:cNvGrpSpPr/>
              <p:nvPr/>
            </p:nvGrpSpPr>
            <p:grpSpPr>
              <a:xfrm>
                <a:off x="4859646" y="4162554"/>
                <a:ext cx="33591" cy="28762"/>
                <a:chOff x="4859646" y="4162554"/>
                <a:chExt cx="33591" cy="28762"/>
              </a:xfrm>
            </p:grpSpPr>
            <p:sp>
              <p:nvSpPr>
                <p:cNvPr id="3735" name="Google Shape;3735;p73"/>
                <p:cNvSpPr/>
                <p:nvPr/>
              </p:nvSpPr>
              <p:spPr>
                <a:xfrm>
                  <a:off x="4859646" y="4162554"/>
                  <a:ext cx="33591" cy="28762"/>
                </a:xfrm>
                <a:custGeom>
                  <a:rect b="b" l="l" r="r" t="t"/>
                  <a:pathLst>
                    <a:path extrusionOk="0" h="3657" w="4271">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73"/>
                <p:cNvSpPr/>
                <p:nvPr/>
              </p:nvSpPr>
              <p:spPr>
                <a:xfrm>
                  <a:off x="4874196" y="4172283"/>
                  <a:ext cx="9336" cy="9336"/>
                </a:xfrm>
                <a:custGeom>
                  <a:rect b="b" l="l" r="r" t="t"/>
                  <a:pathLst>
                    <a:path extrusionOk="0" h="1187" w="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37" name="Google Shape;3737;p73"/>
            <p:cNvGrpSpPr/>
            <p:nvPr/>
          </p:nvGrpSpPr>
          <p:grpSpPr>
            <a:xfrm>
              <a:off x="3597785" y="3274438"/>
              <a:ext cx="855610" cy="1122100"/>
              <a:chOff x="3597785" y="3274438"/>
              <a:chExt cx="855610" cy="1122100"/>
            </a:xfrm>
          </p:grpSpPr>
          <p:grpSp>
            <p:nvGrpSpPr>
              <p:cNvPr id="3738" name="Google Shape;3738;p73"/>
              <p:cNvGrpSpPr/>
              <p:nvPr/>
            </p:nvGrpSpPr>
            <p:grpSpPr>
              <a:xfrm>
                <a:off x="3617857" y="3284717"/>
                <a:ext cx="826785" cy="1099165"/>
                <a:chOff x="3617857" y="3284717"/>
                <a:chExt cx="826785" cy="1099165"/>
              </a:xfrm>
            </p:grpSpPr>
            <p:sp>
              <p:nvSpPr>
                <p:cNvPr id="3739" name="Google Shape;3739;p73"/>
                <p:cNvSpPr/>
                <p:nvPr/>
              </p:nvSpPr>
              <p:spPr>
                <a:xfrm>
                  <a:off x="4155028" y="3869354"/>
                  <a:ext cx="289613" cy="514528"/>
                </a:xfrm>
                <a:custGeom>
                  <a:rect b="b" l="l" r="r" t="t"/>
                  <a:pathLst>
                    <a:path extrusionOk="0" fill="none" h="65420" w="36823">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73"/>
                <p:cNvSpPr/>
                <p:nvPr/>
              </p:nvSpPr>
              <p:spPr>
                <a:xfrm>
                  <a:off x="3617857" y="3284717"/>
                  <a:ext cx="662957" cy="685970"/>
                </a:xfrm>
                <a:custGeom>
                  <a:rect b="b" l="l" r="r" t="t"/>
                  <a:pathLst>
                    <a:path extrusionOk="0" fill="none" h="87218" w="84292">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73"/>
                <p:cNvSpPr/>
                <p:nvPr/>
              </p:nvSpPr>
              <p:spPr>
                <a:xfrm>
                  <a:off x="4230666" y="3943372"/>
                  <a:ext cx="15612" cy="77934"/>
                </a:xfrm>
                <a:custGeom>
                  <a:rect b="b" l="l" r="r" t="t"/>
                  <a:pathLst>
                    <a:path extrusionOk="0" fill="none" h="9909" w="1985">
                      <a:moveTo>
                        <a:pt x="1984" y="9908"/>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73"/>
                <p:cNvSpPr/>
                <p:nvPr/>
              </p:nvSpPr>
              <p:spPr>
                <a:xfrm>
                  <a:off x="4230666" y="3902843"/>
                  <a:ext cx="138817" cy="116937"/>
                </a:xfrm>
                <a:custGeom>
                  <a:rect b="b" l="l" r="r" t="t"/>
                  <a:pathLst>
                    <a:path extrusionOk="0" fill="none" h="14868" w="17650">
                      <a:moveTo>
                        <a:pt x="11952" y="14868"/>
                      </a:moveTo>
                      <a:lnTo>
                        <a:pt x="0" y="4670"/>
                      </a:lnTo>
                      <a:lnTo>
                        <a:pt x="9702" y="1"/>
                      </a:lnTo>
                      <a:lnTo>
                        <a:pt x="17649" y="7489"/>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73"/>
                <p:cNvSpPr/>
                <p:nvPr/>
              </p:nvSpPr>
              <p:spPr>
                <a:xfrm>
                  <a:off x="4234473" y="3939573"/>
                  <a:ext cx="143953" cy="22171"/>
                </a:xfrm>
                <a:custGeom>
                  <a:rect b="b" l="l" r="r" t="t"/>
                  <a:pathLst>
                    <a:path extrusionOk="0" fill="none" h="2819" w="18303">
                      <a:moveTo>
                        <a:pt x="0" y="0"/>
                      </a:moveTo>
                      <a:lnTo>
                        <a:pt x="18303" y="281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73"/>
                <p:cNvSpPr/>
                <p:nvPr/>
              </p:nvSpPr>
              <p:spPr>
                <a:xfrm>
                  <a:off x="4300405" y="4023579"/>
                  <a:ext cx="24264" cy="112650"/>
                </a:xfrm>
                <a:custGeom>
                  <a:rect b="b" l="l" r="r" t="t"/>
                  <a:pathLst>
                    <a:path extrusionOk="0" fill="none" h="14323" w="3085">
                      <a:moveTo>
                        <a:pt x="0" y="14323"/>
                      </a:moveTo>
                      <a:lnTo>
                        <a:pt x="3085"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73"/>
                <p:cNvSpPr/>
                <p:nvPr/>
              </p:nvSpPr>
              <p:spPr>
                <a:xfrm>
                  <a:off x="4324661" y="4019772"/>
                  <a:ext cx="40544" cy="140154"/>
                </a:xfrm>
                <a:custGeom>
                  <a:rect b="b" l="l" r="r" t="t"/>
                  <a:pathLst>
                    <a:path extrusionOk="0" fill="none" h="17820" w="5155">
                      <a:moveTo>
                        <a:pt x="1" y="1"/>
                      </a:moveTo>
                      <a:lnTo>
                        <a:pt x="5154" y="1781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73"/>
                <p:cNvSpPr/>
                <p:nvPr/>
              </p:nvSpPr>
              <p:spPr>
                <a:xfrm>
                  <a:off x="4324661" y="4019772"/>
                  <a:ext cx="104282" cy="52522"/>
                </a:xfrm>
                <a:custGeom>
                  <a:rect b="b" l="l" r="r" t="t"/>
                  <a:pathLst>
                    <a:path extrusionOk="0" fill="none" h="6678" w="13259">
                      <a:moveTo>
                        <a:pt x="1" y="1"/>
                      </a:moveTo>
                      <a:lnTo>
                        <a:pt x="13259" y="667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73"/>
                <p:cNvSpPr/>
                <p:nvPr/>
              </p:nvSpPr>
              <p:spPr>
                <a:xfrm>
                  <a:off x="4328467" y="3989901"/>
                  <a:ext cx="113421" cy="29879"/>
                </a:xfrm>
                <a:custGeom>
                  <a:rect b="b" l="l" r="r" t="t"/>
                  <a:pathLst>
                    <a:path extrusionOk="0" fill="none" h="3799" w="14421">
                      <a:moveTo>
                        <a:pt x="14420" y="0"/>
                      </a:moveTo>
                      <a:lnTo>
                        <a:pt x="1" y="379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73"/>
                <p:cNvSpPr/>
                <p:nvPr/>
              </p:nvSpPr>
              <p:spPr>
                <a:xfrm>
                  <a:off x="4224193" y="4019772"/>
                  <a:ext cx="23886" cy="76975"/>
                </a:xfrm>
                <a:custGeom>
                  <a:rect b="b" l="l" r="r" t="t"/>
                  <a:pathLst>
                    <a:path extrusionOk="0" fill="none" h="9787" w="3037">
                      <a:moveTo>
                        <a:pt x="1" y="9787"/>
                      </a:moveTo>
                      <a:lnTo>
                        <a:pt x="3037"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73"/>
                <p:cNvSpPr/>
                <p:nvPr/>
              </p:nvSpPr>
              <p:spPr>
                <a:xfrm>
                  <a:off x="4248071" y="4019772"/>
                  <a:ext cx="52342" cy="116457"/>
                </a:xfrm>
                <a:custGeom>
                  <a:rect b="b" l="l" r="r" t="t"/>
                  <a:pathLst>
                    <a:path extrusionOk="0" fill="none" h="14807" w="6655">
                      <a:moveTo>
                        <a:pt x="1" y="1"/>
                      </a:moveTo>
                      <a:lnTo>
                        <a:pt x="6654" y="1480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73"/>
                <p:cNvSpPr/>
                <p:nvPr/>
              </p:nvSpPr>
              <p:spPr>
                <a:xfrm>
                  <a:off x="4300405" y="4138982"/>
                  <a:ext cx="6567" cy="119029"/>
                </a:xfrm>
                <a:custGeom>
                  <a:rect b="b" l="l" r="r" t="t"/>
                  <a:pathLst>
                    <a:path extrusionOk="0" fill="none" h="15134" w="835">
                      <a:moveTo>
                        <a:pt x="0" y="1"/>
                      </a:moveTo>
                      <a:lnTo>
                        <a:pt x="835" y="1513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73"/>
                <p:cNvSpPr/>
                <p:nvPr/>
              </p:nvSpPr>
              <p:spPr>
                <a:xfrm>
                  <a:off x="4219726" y="4200164"/>
                  <a:ext cx="85343" cy="60513"/>
                </a:xfrm>
                <a:custGeom>
                  <a:rect b="b" l="l" r="r" t="t"/>
                  <a:pathLst>
                    <a:path extrusionOk="0" fill="none" h="7694" w="10851">
                      <a:moveTo>
                        <a:pt x="0" y="0"/>
                      </a:moveTo>
                      <a:lnTo>
                        <a:pt x="10851" y="769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73"/>
                <p:cNvSpPr/>
                <p:nvPr/>
              </p:nvSpPr>
              <p:spPr>
                <a:xfrm>
                  <a:off x="4223430" y="4137275"/>
                  <a:ext cx="81930" cy="15132"/>
                </a:xfrm>
                <a:custGeom>
                  <a:rect b="b" l="l" r="r" t="t"/>
                  <a:pathLst>
                    <a:path extrusionOk="0" fill="none" h="1924" w="10417">
                      <a:moveTo>
                        <a:pt x="1" y="1923"/>
                      </a:moveTo>
                      <a:lnTo>
                        <a:pt x="10416"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73"/>
                <p:cNvSpPr/>
                <p:nvPr/>
              </p:nvSpPr>
              <p:spPr>
                <a:xfrm>
                  <a:off x="4303638" y="4138982"/>
                  <a:ext cx="59947" cy="23894"/>
                </a:xfrm>
                <a:custGeom>
                  <a:rect b="b" l="l" r="r" t="t"/>
                  <a:pathLst>
                    <a:path extrusionOk="0" fill="none" h="3038" w="7622">
                      <a:moveTo>
                        <a:pt x="7621" y="3037"/>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73"/>
                <p:cNvSpPr/>
                <p:nvPr/>
              </p:nvSpPr>
              <p:spPr>
                <a:xfrm>
                  <a:off x="4201644" y="4267237"/>
                  <a:ext cx="39970" cy="77164"/>
                </a:xfrm>
                <a:custGeom>
                  <a:rect b="b" l="l" r="r" t="t"/>
                  <a:pathLst>
                    <a:path extrusionOk="0" fill="none" h="9811" w="5082">
                      <a:moveTo>
                        <a:pt x="1" y="0"/>
                      </a:moveTo>
                      <a:lnTo>
                        <a:pt x="5081" y="981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73"/>
                <p:cNvSpPr/>
                <p:nvPr/>
              </p:nvSpPr>
              <p:spPr>
                <a:xfrm>
                  <a:off x="4203831" y="4258003"/>
                  <a:ext cx="103142" cy="9241"/>
                </a:xfrm>
                <a:custGeom>
                  <a:rect b="b" l="l" r="r" t="t"/>
                  <a:pathLst>
                    <a:path extrusionOk="0" fill="none" h="1175" w="13114">
                      <a:moveTo>
                        <a:pt x="1" y="1174"/>
                      </a:moveTo>
                      <a:lnTo>
                        <a:pt x="1311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73"/>
                <p:cNvSpPr/>
                <p:nvPr/>
              </p:nvSpPr>
              <p:spPr>
                <a:xfrm>
                  <a:off x="4179001" y="3943372"/>
                  <a:ext cx="51673" cy="104951"/>
                </a:xfrm>
                <a:custGeom>
                  <a:rect b="b" l="l" r="r" t="t"/>
                  <a:pathLst>
                    <a:path extrusionOk="0" fill="none" h="13344" w="6570">
                      <a:moveTo>
                        <a:pt x="1" y="13344"/>
                      </a:moveTo>
                      <a:lnTo>
                        <a:pt x="656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73"/>
                <p:cNvSpPr/>
                <p:nvPr/>
              </p:nvSpPr>
              <p:spPr>
                <a:xfrm>
                  <a:off x="4248071" y="4019772"/>
                  <a:ext cx="76597" cy="8"/>
                </a:xfrm>
                <a:custGeom>
                  <a:rect b="b" l="l" r="r" t="t"/>
                  <a:pathLst>
                    <a:path extrusionOk="0" fill="none" h="1" w="9739">
                      <a:moveTo>
                        <a:pt x="1" y="1"/>
                      </a:moveTo>
                      <a:lnTo>
                        <a:pt x="973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73"/>
                <p:cNvSpPr/>
                <p:nvPr/>
              </p:nvSpPr>
              <p:spPr>
                <a:xfrm>
                  <a:off x="4219529" y="4138982"/>
                  <a:ext cx="84116" cy="63282"/>
                </a:xfrm>
                <a:custGeom>
                  <a:rect b="b" l="l" r="r" t="t"/>
                  <a:pathLst>
                    <a:path extrusionOk="0" fill="none" h="8046" w="10695">
                      <a:moveTo>
                        <a:pt x="1" y="8045"/>
                      </a:moveTo>
                      <a:lnTo>
                        <a:pt x="1069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73"/>
                <p:cNvSpPr/>
                <p:nvPr/>
              </p:nvSpPr>
              <p:spPr>
                <a:xfrm>
                  <a:off x="3654964" y="3289853"/>
                  <a:ext cx="46820" cy="63848"/>
                </a:xfrm>
                <a:custGeom>
                  <a:rect b="b" l="l" r="r" t="t"/>
                  <a:pathLst>
                    <a:path extrusionOk="0" fill="none" h="8118" w="5953">
                      <a:moveTo>
                        <a:pt x="1" y="0"/>
                      </a:moveTo>
                      <a:lnTo>
                        <a:pt x="5952" y="811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73"/>
                <p:cNvSpPr/>
                <p:nvPr/>
              </p:nvSpPr>
              <p:spPr>
                <a:xfrm>
                  <a:off x="3619760" y="3353693"/>
                  <a:ext cx="85736" cy="36730"/>
                </a:xfrm>
                <a:custGeom>
                  <a:rect b="b" l="l" r="r" t="t"/>
                  <a:pathLst>
                    <a:path extrusionOk="0" fill="none" h="4670" w="10901">
                      <a:moveTo>
                        <a:pt x="1" y="4670"/>
                      </a:moveTo>
                      <a:lnTo>
                        <a:pt x="1090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73"/>
                <p:cNvSpPr/>
                <p:nvPr/>
              </p:nvSpPr>
              <p:spPr>
                <a:xfrm>
                  <a:off x="3703011" y="3354739"/>
                  <a:ext cx="70415" cy="79350"/>
                </a:xfrm>
                <a:custGeom>
                  <a:rect b="b" l="l" r="r" t="t"/>
                  <a:pathLst>
                    <a:path extrusionOk="0" fill="none" h="10089" w="8953">
                      <a:moveTo>
                        <a:pt x="1" y="0"/>
                      </a:moveTo>
                      <a:lnTo>
                        <a:pt x="8952" y="1008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73"/>
                <p:cNvSpPr/>
                <p:nvPr/>
              </p:nvSpPr>
              <p:spPr>
                <a:xfrm>
                  <a:off x="3779884" y="3366443"/>
                  <a:ext cx="34449" cy="67647"/>
                </a:xfrm>
                <a:custGeom>
                  <a:rect b="b" l="l" r="r" t="t"/>
                  <a:pathLst>
                    <a:path extrusionOk="0" fill="none" h="8601" w="4380">
                      <a:moveTo>
                        <a:pt x="1" y="8601"/>
                      </a:moveTo>
                      <a:lnTo>
                        <a:pt x="438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73"/>
                <p:cNvSpPr/>
                <p:nvPr/>
              </p:nvSpPr>
              <p:spPr>
                <a:xfrm>
                  <a:off x="3701776" y="3353693"/>
                  <a:ext cx="116363" cy="12757"/>
                </a:xfrm>
                <a:custGeom>
                  <a:rect b="b" l="l" r="r" t="t"/>
                  <a:pathLst>
                    <a:path extrusionOk="0" fill="none" h="1622" w="14795">
                      <a:moveTo>
                        <a:pt x="14795" y="1621"/>
                      </a:moveTo>
                      <a:lnTo>
                        <a:pt x="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73"/>
                <p:cNvSpPr/>
                <p:nvPr/>
              </p:nvSpPr>
              <p:spPr>
                <a:xfrm>
                  <a:off x="3701776" y="3313063"/>
                  <a:ext cx="227204" cy="40638"/>
                </a:xfrm>
                <a:custGeom>
                  <a:rect b="b" l="l" r="r" t="t"/>
                  <a:pathLst>
                    <a:path extrusionOk="0" fill="none" h="5167" w="28888">
                      <a:moveTo>
                        <a:pt x="28887" y="1"/>
                      </a:moveTo>
                      <a:lnTo>
                        <a:pt x="0" y="51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73"/>
                <p:cNvSpPr/>
                <p:nvPr/>
              </p:nvSpPr>
              <p:spPr>
                <a:xfrm>
                  <a:off x="3888633" y="3313063"/>
                  <a:ext cx="40347" cy="114467"/>
                </a:xfrm>
                <a:custGeom>
                  <a:rect b="b" l="l" r="r" t="t"/>
                  <a:pathLst>
                    <a:path extrusionOk="0" fill="none" h="14554" w="5130">
                      <a:moveTo>
                        <a:pt x="5129" y="1"/>
                      </a:moveTo>
                      <a:lnTo>
                        <a:pt x="0" y="1455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73"/>
                <p:cNvSpPr/>
                <p:nvPr/>
              </p:nvSpPr>
              <p:spPr>
                <a:xfrm>
                  <a:off x="3814325" y="3366443"/>
                  <a:ext cx="74316" cy="61087"/>
                </a:xfrm>
                <a:custGeom>
                  <a:rect b="b" l="l" r="r" t="t"/>
                  <a:pathLst>
                    <a:path extrusionOk="0" fill="none" h="7767" w="9449">
                      <a:moveTo>
                        <a:pt x="1" y="0"/>
                      </a:moveTo>
                      <a:lnTo>
                        <a:pt x="9448" y="77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73"/>
                <p:cNvSpPr/>
                <p:nvPr/>
              </p:nvSpPr>
              <p:spPr>
                <a:xfrm>
                  <a:off x="3838399" y="3427522"/>
                  <a:ext cx="50242" cy="67749"/>
                </a:xfrm>
                <a:custGeom>
                  <a:rect b="b" l="l" r="r" t="t"/>
                  <a:pathLst>
                    <a:path extrusionOk="0" fill="none" h="8614" w="6388">
                      <a:moveTo>
                        <a:pt x="0" y="8613"/>
                      </a:moveTo>
                      <a:lnTo>
                        <a:pt x="638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73"/>
                <p:cNvSpPr/>
                <p:nvPr/>
              </p:nvSpPr>
              <p:spPr>
                <a:xfrm>
                  <a:off x="3814325" y="3313063"/>
                  <a:ext cx="114656" cy="53388"/>
                </a:xfrm>
                <a:custGeom>
                  <a:rect b="b" l="l" r="r" t="t"/>
                  <a:pathLst>
                    <a:path extrusionOk="0" fill="none" h="6788" w="14578">
                      <a:moveTo>
                        <a:pt x="1" y="6787"/>
                      </a:moveTo>
                      <a:lnTo>
                        <a:pt x="14577"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73"/>
                <p:cNvSpPr/>
                <p:nvPr/>
              </p:nvSpPr>
              <p:spPr>
                <a:xfrm>
                  <a:off x="3888633" y="3427522"/>
                  <a:ext cx="55377" cy="76212"/>
                </a:xfrm>
                <a:custGeom>
                  <a:rect b="b" l="l" r="r" t="t"/>
                  <a:pathLst>
                    <a:path extrusionOk="0" fill="none" h="9690" w="7041">
                      <a:moveTo>
                        <a:pt x="0" y="0"/>
                      </a:moveTo>
                      <a:lnTo>
                        <a:pt x="7041" y="969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73"/>
                <p:cNvSpPr/>
                <p:nvPr/>
              </p:nvSpPr>
              <p:spPr>
                <a:xfrm>
                  <a:off x="3944003" y="3406208"/>
                  <a:ext cx="40631" cy="97526"/>
                </a:xfrm>
                <a:custGeom>
                  <a:rect b="b" l="l" r="r" t="t"/>
                  <a:pathLst>
                    <a:path extrusionOk="0" fill="none" h="12400" w="5166">
                      <a:moveTo>
                        <a:pt x="1" y="12400"/>
                      </a:moveTo>
                      <a:lnTo>
                        <a:pt x="516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73"/>
                <p:cNvSpPr/>
                <p:nvPr/>
              </p:nvSpPr>
              <p:spPr>
                <a:xfrm>
                  <a:off x="3984625" y="3357500"/>
                  <a:ext cx="55291" cy="48716"/>
                </a:xfrm>
                <a:custGeom>
                  <a:rect b="b" l="l" r="r" t="t"/>
                  <a:pathLst>
                    <a:path extrusionOk="0" fill="none" h="6194" w="7030">
                      <a:moveTo>
                        <a:pt x="1" y="6194"/>
                      </a:moveTo>
                      <a:lnTo>
                        <a:pt x="702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73"/>
                <p:cNvSpPr/>
                <p:nvPr/>
              </p:nvSpPr>
              <p:spPr>
                <a:xfrm>
                  <a:off x="3888633" y="3406208"/>
                  <a:ext cx="96000" cy="21322"/>
                </a:xfrm>
                <a:custGeom>
                  <a:rect b="b" l="l" r="r" t="t"/>
                  <a:pathLst>
                    <a:path extrusionOk="0" fill="none" h="2711" w="12206">
                      <a:moveTo>
                        <a:pt x="0" y="2710"/>
                      </a:moveTo>
                      <a:lnTo>
                        <a:pt x="1220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73"/>
                <p:cNvSpPr/>
                <p:nvPr/>
              </p:nvSpPr>
              <p:spPr>
                <a:xfrm>
                  <a:off x="3984625" y="3406208"/>
                  <a:ext cx="42251" cy="136348"/>
                </a:xfrm>
                <a:custGeom>
                  <a:rect b="b" l="l" r="r" t="t"/>
                  <a:pathLst>
                    <a:path extrusionOk="0" fill="none" h="17336" w="5372">
                      <a:moveTo>
                        <a:pt x="1" y="1"/>
                      </a:moveTo>
                      <a:lnTo>
                        <a:pt x="5372" y="1733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73"/>
                <p:cNvSpPr/>
                <p:nvPr/>
              </p:nvSpPr>
              <p:spPr>
                <a:xfrm>
                  <a:off x="4026868" y="3427522"/>
                  <a:ext cx="35597" cy="115033"/>
                </a:xfrm>
                <a:custGeom>
                  <a:rect b="b" l="l" r="r" t="t"/>
                  <a:pathLst>
                    <a:path extrusionOk="0" fill="none" h="14626" w="4526">
                      <a:moveTo>
                        <a:pt x="1" y="14625"/>
                      </a:moveTo>
                      <a:lnTo>
                        <a:pt x="4525"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73"/>
                <p:cNvSpPr/>
                <p:nvPr/>
              </p:nvSpPr>
              <p:spPr>
                <a:xfrm>
                  <a:off x="3876261" y="3542548"/>
                  <a:ext cx="150615" cy="52051"/>
                </a:xfrm>
                <a:custGeom>
                  <a:rect b="b" l="l" r="r" t="t"/>
                  <a:pathLst>
                    <a:path extrusionOk="0" fill="none" h="6618" w="19150">
                      <a:moveTo>
                        <a:pt x="1" y="6617"/>
                      </a:moveTo>
                      <a:lnTo>
                        <a:pt x="1915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73"/>
                <p:cNvSpPr/>
                <p:nvPr/>
              </p:nvSpPr>
              <p:spPr>
                <a:xfrm>
                  <a:off x="4006702" y="3542548"/>
                  <a:ext cx="20174" cy="99044"/>
                </a:xfrm>
                <a:custGeom>
                  <a:rect b="b" l="l" r="r" t="t"/>
                  <a:pathLst>
                    <a:path extrusionOk="0" fill="none" h="12593" w="2565">
                      <a:moveTo>
                        <a:pt x="2565" y="0"/>
                      </a:moveTo>
                      <a:lnTo>
                        <a:pt x="0" y="1259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73"/>
                <p:cNvSpPr/>
                <p:nvPr/>
              </p:nvSpPr>
              <p:spPr>
                <a:xfrm>
                  <a:off x="3912700" y="3641584"/>
                  <a:ext cx="97817" cy="41779"/>
                </a:xfrm>
                <a:custGeom>
                  <a:rect b="b" l="l" r="r" t="t"/>
                  <a:pathLst>
                    <a:path extrusionOk="0" fill="none" h="5312" w="12437">
                      <a:moveTo>
                        <a:pt x="1" y="5311"/>
                      </a:moveTo>
                      <a:lnTo>
                        <a:pt x="1243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73"/>
                <p:cNvSpPr/>
                <p:nvPr/>
              </p:nvSpPr>
              <p:spPr>
                <a:xfrm>
                  <a:off x="3875601" y="3503726"/>
                  <a:ext cx="68410" cy="89158"/>
                </a:xfrm>
                <a:custGeom>
                  <a:rect b="b" l="l" r="r" t="t"/>
                  <a:pathLst>
                    <a:path extrusionOk="0" fill="none" h="11336" w="8698">
                      <a:moveTo>
                        <a:pt x="8698" y="1"/>
                      </a:moveTo>
                      <a:lnTo>
                        <a:pt x="0" y="1133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73"/>
                <p:cNvSpPr/>
                <p:nvPr/>
              </p:nvSpPr>
              <p:spPr>
                <a:xfrm>
                  <a:off x="3944003" y="3503726"/>
                  <a:ext cx="89441" cy="36163"/>
                </a:xfrm>
                <a:custGeom>
                  <a:rect b="b" l="l" r="r" t="t"/>
                  <a:pathLst>
                    <a:path extrusionOk="0" fill="none" h="4598" w="11372">
                      <a:moveTo>
                        <a:pt x="1" y="1"/>
                      </a:moveTo>
                      <a:lnTo>
                        <a:pt x="11372" y="459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73"/>
                <p:cNvSpPr/>
                <p:nvPr/>
              </p:nvSpPr>
              <p:spPr>
                <a:xfrm>
                  <a:off x="4033436" y="3490599"/>
                  <a:ext cx="132824" cy="49290"/>
                </a:xfrm>
                <a:custGeom>
                  <a:rect b="b" l="l" r="r" t="t"/>
                  <a:pathLst>
                    <a:path extrusionOk="0" fill="none" h="6267" w="16888">
                      <a:moveTo>
                        <a:pt x="1" y="6267"/>
                      </a:moveTo>
                      <a:lnTo>
                        <a:pt x="16888"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73"/>
                <p:cNvSpPr/>
                <p:nvPr/>
              </p:nvSpPr>
              <p:spPr>
                <a:xfrm>
                  <a:off x="4166252" y="3490599"/>
                  <a:ext cx="73459" cy="95528"/>
                </a:xfrm>
                <a:custGeom>
                  <a:rect b="b" l="l" r="r" t="t"/>
                  <a:pathLst>
                    <a:path extrusionOk="0" fill="none" h="12146" w="9340">
                      <a:moveTo>
                        <a:pt x="1" y="0"/>
                      </a:moveTo>
                      <a:lnTo>
                        <a:pt x="9339" y="1214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73"/>
                <p:cNvSpPr/>
                <p:nvPr/>
              </p:nvSpPr>
              <p:spPr>
                <a:xfrm>
                  <a:off x="4027726" y="3539882"/>
                  <a:ext cx="211985" cy="39970"/>
                </a:xfrm>
                <a:custGeom>
                  <a:rect b="b" l="l" r="r" t="t"/>
                  <a:pathLst>
                    <a:path extrusionOk="0" fill="none" h="5082" w="26953">
                      <a:moveTo>
                        <a:pt x="26952" y="5081"/>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73"/>
                <p:cNvSpPr/>
                <p:nvPr/>
              </p:nvSpPr>
              <p:spPr>
                <a:xfrm>
                  <a:off x="4027726" y="3539882"/>
                  <a:ext cx="99720" cy="174878"/>
                </a:xfrm>
                <a:custGeom>
                  <a:rect b="b" l="l" r="r" t="t"/>
                  <a:pathLst>
                    <a:path extrusionOk="0" fill="none" h="22235" w="12679">
                      <a:moveTo>
                        <a:pt x="1" y="1"/>
                      </a:moveTo>
                      <a:lnTo>
                        <a:pt x="12678" y="2223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73"/>
                <p:cNvSpPr/>
                <p:nvPr/>
              </p:nvSpPr>
              <p:spPr>
                <a:xfrm>
                  <a:off x="4027726" y="3539882"/>
                  <a:ext cx="159754" cy="111707"/>
                </a:xfrm>
                <a:custGeom>
                  <a:rect b="b" l="l" r="r" t="t"/>
                  <a:pathLst>
                    <a:path extrusionOk="0" fill="none" h="14203" w="20312">
                      <a:moveTo>
                        <a:pt x="1" y="1"/>
                      </a:moveTo>
                      <a:lnTo>
                        <a:pt x="20311" y="1420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73"/>
                <p:cNvSpPr/>
                <p:nvPr/>
              </p:nvSpPr>
              <p:spPr>
                <a:xfrm>
                  <a:off x="4006702" y="3641584"/>
                  <a:ext cx="120743" cy="73176"/>
                </a:xfrm>
                <a:custGeom>
                  <a:rect b="b" l="l" r="r" t="t"/>
                  <a:pathLst>
                    <a:path extrusionOk="0" fill="none" h="9304" w="15352">
                      <a:moveTo>
                        <a:pt x="0" y="1"/>
                      </a:moveTo>
                      <a:lnTo>
                        <a:pt x="15351" y="930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73"/>
                <p:cNvSpPr/>
                <p:nvPr/>
              </p:nvSpPr>
              <p:spPr>
                <a:xfrm>
                  <a:off x="4006702" y="3641584"/>
                  <a:ext cx="39773" cy="140249"/>
                </a:xfrm>
                <a:custGeom>
                  <a:rect b="b" l="l" r="r" t="t"/>
                  <a:pathLst>
                    <a:path extrusionOk="0" fill="none" h="17832" w="5057">
                      <a:moveTo>
                        <a:pt x="5057" y="17832"/>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73"/>
                <p:cNvSpPr/>
                <p:nvPr/>
              </p:nvSpPr>
              <p:spPr>
                <a:xfrm>
                  <a:off x="3996423" y="3784585"/>
                  <a:ext cx="51862" cy="10280"/>
                </a:xfrm>
                <a:custGeom>
                  <a:rect b="b" l="l" r="r" t="t"/>
                  <a:pathLst>
                    <a:path extrusionOk="0" fill="none" h="1307" w="6594">
                      <a:moveTo>
                        <a:pt x="1" y="1307"/>
                      </a:moveTo>
                      <a:lnTo>
                        <a:pt x="659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73"/>
                <p:cNvSpPr/>
                <p:nvPr/>
              </p:nvSpPr>
              <p:spPr>
                <a:xfrm>
                  <a:off x="4048277" y="3784585"/>
                  <a:ext cx="47583" cy="68890"/>
                </a:xfrm>
                <a:custGeom>
                  <a:rect b="b" l="l" r="r" t="t"/>
                  <a:pathLst>
                    <a:path extrusionOk="0" fill="none" h="8759" w="6050">
                      <a:moveTo>
                        <a:pt x="1" y="0"/>
                      </a:moveTo>
                      <a:lnTo>
                        <a:pt x="6049" y="875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73"/>
                <p:cNvSpPr/>
                <p:nvPr/>
              </p:nvSpPr>
              <p:spPr>
                <a:xfrm>
                  <a:off x="4095947" y="3788392"/>
                  <a:ext cx="10280" cy="64894"/>
                </a:xfrm>
                <a:custGeom>
                  <a:rect b="b" l="l" r="r" t="t"/>
                  <a:pathLst>
                    <a:path extrusionOk="0" fill="none" h="8251" w="1307">
                      <a:moveTo>
                        <a:pt x="0" y="8250"/>
                      </a:moveTo>
                      <a:lnTo>
                        <a:pt x="130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73"/>
                <p:cNvSpPr/>
                <p:nvPr/>
              </p:nvSpPr>
              <p:spPr>
                <a:xfrm>
                  <a:off x="4095852" y="3853467"/>
                  <a:ext cx="45672" cy="15895"/>
                </a:xfrm>
                <a:custGeom>
                  <a:rect b="b" l="l" r="r" t="t"/>
                  <a:pathLst>
                    <a:path extrusionOk="0" fill="none" h="2021" w="5807">
                      <a:moveTo>
                        <a:pt x="0" y="0"/>
                      </a:moveTo>
                      <a:lnTo>
                        <a:pt x="5807" y="20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73"/>
                <p:cNvSpPr/>
                <p:nvPr/>
              </p:nvSpPr>
              <p:spPr>
                <a:xfrm>
                  <a:off x="4138567" y="3868308"/>
                  <a:ext cx="16469" cy="101710"/>
                </a:xfrm>
                <a:custGeom>
                  <a:rect b="b" l="l" r="r" t="t"/>
                  <a:pathLst>
                    <a:path extrusionOk="0" fill="none" h="12932" w="2094">
                      <a:moveTo>
                        <a:pt x="1" y="1"/>
                      </a:moveTo>
                      <a:lnTo>
                        <a:pt x="2093" y="1293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73"/>
                <p:cNvSpPr/>
                <p:nvPr/>
              </p:nvSpPr>
              <p:spPr>
                <a:xfrm>
                  <a:off x="3875601" y="3592876"/>
                  <a:ext cx="131110" cy="48716"/>
                </a:xfrm>
                <a:custGeom>
                  <a:rect b="b" l="l" r="r" t="t"/>
                  <a:pathLst>
                    <a:path extrusionOk="0" fill="none" h="6194" w="16670">
                      <a:moveTo>
                        <a:pt x="0" y="0"/>
                      </a:moveTo>
                      <a:lnTo>
                        <a:pt x="16669" y="619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73"/>
                <p:cNvSpPr/>
                <p:nvPr/>
              </p:nvSpPr>
              <p:spPr>
                <a:xfrm>
                  <a:off x="4164828" y="3394410"/>
                  <a:ext cx="26458" cy="93153"/>
                </a:xfrm>
                <a:custGeom>
                  <a:rect b="b" l="l" r="r" t="t"/>
                  <a:pathLst>
                    <a:path extrusionOk="0" fill="none" h="11844" w="3364">
                      <a:moveTo>
                        <a:pt x="0" y="11843"/>
                      </a:moveTo>
                      <a:lnTo>
                        <a:pt x="3363"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73"/>
                <p:cNvSpPr/>
                <p:nvPr/>
              </p:nvSpPr>
              <p:spPr>
                <a:xfrm>
                  <a:off x="4191278" y="3394410"/>
                  <a:ext cx="86586" cy="52719"/>
                </a:xfrm>
                <a:custGeom>
                  <a:rect b="b" l="l" r="r" t="t"/>
                  <a:pathLst>
                    <a:path extrusionOk="0" fill="none" h="6703" w="11009">
                      <a:moveTo>
                        <a:pt x="0" y="1"/>
                      </a:moveTo>
                      <a:lnTo>
                        <a:pt x="11008" y="670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5" name="Google Shape;3795;p73"/>
              <p:cNvGrpSpPr/>
              <p:nvPr/>
            </p:nvGrpSpPr>
            <p:grpSpPr>
              <a:xfrm>
                <a:off x="4180904" y="4251758"/>
                <a:ext cx="37783" cy="32420"/>
                <a:chOff x="4180904" y="4251758"/>
                <a:chExt cx="37783" cy="32420"/>
              </a:xfrm>
            </p:grpSpPr>
            <p:sp>
              <p:nvSpPr>
                <p:cNvPr id="3796" name="Google Shape;3796;p73"/>
                <p:cNvSpPr/>
                <p:nvPr/>
              </p:nvSpPr>
              <p:spPr>
                <a:xfrm>
                  <a:off x="4180904" y="4251758"/>
                  <a:ext cx="37783" cy="32420"/>
                </a:xfrm>
                <a:custGeom>
                  <a:rect b="b" l="l" r="r" t="t"/>
                  <a:pathLst>
                    <a:path extrusionOk="0" h="4122" w="4804">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73"/>
                <p:cNvSpPr/>
                <p:nvPr/>
              </p:nvSpPr>
              <p:spPr>
                <a:xfrm>
                  <a:off x="4196037" y="4261432"/>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8" name="Google Shape;3798;p73"/>
              <p:cNvGrpSpPr/>
              <p:nvPr/>
            </p:nvGrpSpPr>
            <p:grpSpPr>
              <a:xfrm>
                <a:off x="4201644" y="4081324"/>
                <a:ext cx="37783" cy="32364"/>
                <a:chOff x="4201644" y="4081324"/>
                <a:chExt cx="37783" cy="32364"/>
              </a:xfrm>
            </p:grpSpPr>
            <p:sp>
              <p:nvSpPr>
                <p:cNvPr id="3799" name="Google Shape;3799;p73"/>
                <p:cNvSpPr/>
                <p:nvPr/>
              </p:nvSpPr>
              <p:spPr>
                <a:xfrm>
                  <a:off x="4201644" y="4081324"/>
                  <a:ext cx="37783" cy="32364"/>
                </a:xfrm>
                <a:custGeom>
                  <a:rect b="b" l="l" r="r" t="t"/>
                  <a:pathLst>
                    <a:path extrusionOk="0" h="4115" w="4804">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73"/>
                <p:cNvSpPr/>
                <p:nvPr/>
              </p:nvSpPr>
              <p:spPr>
                <a:xfrm>
                  <a:off x="4214582" y="4091037"/>
                  <a:ext cx="15235" cy="13040"/>
                </a:xfrm>
                <a:custGeom>
                  <a:rect b="b" l="l" r="r" t="t"/>
                  <a:pathLst>
                    <a:path extrusionOk="0" h="1658" w="1937">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1" name="Google Shape;3801;p73"/>
              <p:cNvGrpSpPr/>
              <p:nvPr/>
            </p:nvGrpSpPr>
            <p:grpSpPr>
              <a:xfrm>
                <a:off x="4284416" y="3887428"/>
                <a:ext cx="37783" cy="32451"/>
                <a:chOff x="4284416" y="3887428"/>
                <a:chExt cx="37783" cy="32451"/>
              </a:xfrm>
            </p:grpSpPr>
            <p:sp>
              <p:nvSpPr>
                <p:cNvPr id="3802" name="Google Shape;3802;p73"/>
                <p:cNvSpPr/>
                <p:nvPr/>
              </p:nvSpPr>
              <p:spPr>
                <a:xfrm>
                  <a:off x="4284416" y="3887428"/>
                  <a:ext cx="37783" cy="32451"/>
                </a:xfrm>
                <a:custGeom>
                  <a:rect b="b" l="l" r="r" t="t"/>
                  <a:pathLst>
                    <a:path extrusionOk="0" h="4126" w="4804">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73"/>
                <p:cNvSpPr/>
                <p:nvPr/>
              </p:nvSpPr>
              <p:spPr>
                <a:xfrm>
                  <a:off x="4299548" y="3897039"/>
                  <a:ext cx="13040" cy="13048"/>
                </a:xfrm>
                <a:custGeom>
                  <a:rect b="b" l="l" r="r" t="t"/>
                  <a:pathLst>
                    <a:path extrusionOk="0" h="1659" w="1658">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4" name="Google Shape;3804;p73"/>
              <p:cNvGrpSpPr/>
              <p:nvPr/>
            </p:nvGrpSpPr>
            <p:grpSpPr>
              <a:xfrm>
                <a:off x="4223721" y="3860404"/>
                <a:ext cx="37870" cy="32364"/>
                <a:chOff x="4223721" y="3860404"/>
                <a:chExt cx="37870" cy="32364"/>
              </a:xfrm>
            </p:grpSpPr>
            <p:sp>
              <p:nvSpPr>
                <p:cNvPr id="3805" name="Google Shape;3805;p73"/>
                <p:cNvSpPr/>
                <p:nvPr/>
              </p:nvSpPr>
              <p:spPr>
                <a:xfrm>
                  <a:off x="4223721" y="3860404"/>
                  <a:ext cx="37870" cy="32364"/>
                </a:xfrm>
                <a:custGeom>
                  <a:rect b="b" l="l" r="r" t="t"/>
                  <a:pathLst>
                    <a:path extrusionOk="0" h="4115" w="48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73"/>
                <p:cNvSpPr/>
                <p:nvPr/>
              </p:nvSpPr>
              <p:spPr>
                <a:xfrm>
                  <a:off x="4238846" y="3870117"/>
                  <a:ext cx="13040" cy="13040"/>
                </a:xfrm>
                <a:custGeom>
                  <a:rect b="b" l="l" r="r" t="t"/>
                  <a:pathLst>
                    <a:path extrusionOk="0" h="1658" w="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7" name="Google Shape;3807;p73"/>
              <p:cNvGrpSpPr/>
              <p:nvPr/>
            </p:nvGrpSpPr>
            <p:grpSpPr>
              <a:xfrm>
                <a:off x="4104889" y="3699242"/>
                <a:ext cx="37776" cy="32357"/>
                <a:chOff x="4104889" y="3699242"/>
                <a:chExt cx="37776" cy="32357"/>
              </a:xfrm>
            </p:grpSpPr>
            <p:sp>
              <p:nvSpPr>
                <p:cNvPr id="3808" name="Google Shape;3808;p73"/>
                <p:cNvSpPr/>
                <p:nvPr/>
              </p:nvSpPr>
              <p:spPr>
                <a:xfrm>
                  <a:off x="4104889" y="3699242"/>
                  <a:ext cx="37776" cy="32357"/>
                </a:xfrm>
                <a:custGeom>
                  <a:rect b="b" l="l" r="r" t="t"/>
                  <a:pathLst>
                    <a:path extrusionOk="0" h="4114" w="4803">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73"/>
                <p:cNvSpPr/>
                <p:nvPr/>
              </p:nvSpPr>
              <p:spPr>
                <a:xfrm>
                  <a:off x="4120013" y="3708948"/>
                  <a:ext cx="13040" cy="13040"/>
                </a:xfrm>
                <a:custGeom>
                  <a:rect b="b" l="l" r="r" t="t"/>
                  <a:pathLst>
                    <a:path extrusionOk="0" h="1658" w="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0" name="Google Shape;3810;p73"/>
              <p:cNvGrpSpPr/>
              <p:nvPr/>
            </p:nvGrpSpPr>
            <p:grpSpPr>
              <a:xfrm>
                <a:off x="4143608" y="3475121"/>
                <a:ext cx="37878" cy="32420"/>
                <a:chOff x="4143608" y="3475121"/>
                <a:chExt cx="37878" cy="32420"/>
              </a:xfrm>
            </p:grpSpPr>
            <p:sp>
              <p:nvSpPr>
                <p:cNvPr id="3811" name="Google Shape;3811;p73"/>
                <p:cNvSpPr/>
                <p:nvPr/>
              </p:nvSpPr>
              <p:spPr>
                <a:xfrm>
                  <a:off x="4143608" y="3475121"/>
                  <a:ext cx="37878" cy="32420"/>
                </a:xfrm>
                <a:custGeom>
                  <a:rect b="b" l="l" r="r" t="t"/>
                  <a:pathLst>
                    <a:path extrusionOk="0" h="4122" w="4816">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73"/>
                <p:cNvSpPr/>
                <p:nvPr/>
              </p:nvSpPr>
              <p:spPr>
                <a:xfrm>
                  <a:off x="4158741" y="3484795"/>
                  <a:ext cx="13040" cy="13040"/>
                </a:xfrm>
                <a:custGeom>
                  <a:rect b="b" l="l" r="r" t="t"/>
                  <a:pathLst>
                    <a:path extrusionOk="0" h="1658" w="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3" name="Google Shape;3813;p73"/>
              <p:cNvGrpSpPr/>
              <p:nvPr/>
            </p:nvGrpSpPr>
            <p:grpSpPr>
              <a:xfrm>
                <a:off x="4217248" y="3570893"/>
                <a:ext cx="37776" cy="32364"/>
                <a:chOff x="4217248" y="3570893"/>
                <a:chExt cx="37776" cy="32364"/>
              </a:xfrm>
            </p:grpSpPr>
            <p:sp>
              <p:nvSpPr>
                <p:cNvPr id="3814" name="Google Shape;3814;p73"/>
                <p:cNvSpPr/>
                <p:nvPr/>
              </p:nvSpPr>
              <p:spPr>
                <a:xfrm>
                  <a:off x="4217248" y="3570893"/>
                  <a:ext cx="37776" cy="32364"/>
                </a:xfrm>
                <a:custGeom>
                  <a:rect b="b" l="l" r="r" t="t"/>
                  <a:pathLst>
                    <a:path extrusionOk="0" h="4115" w="4803">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73"/>
                <p:cNvSpPr/>
                <p:nvPr/>
              </p:nvSpPr>
              <p:spPr>
                <a:xfrm>
                  <a:off x="4232373" y="3580599"/>
                  <a:ext cx="13048" cy="13048"/>
                </a:xfrm>
                <a:custGeom>
                  <a:rect b="b" l="l" r="r" t="t"/>
                  <a:pathLst>
                    <a:path extrusionOk="0" h="1659" w="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6" name="Google Shape;3816;p73"/>
              <p:cNvGrpSpPr/>
              <p:nvPr/>
            </p:nvGrpSpPr>
            <p:grpSpPr>
              <a:xfrm>
                <a:off x="4255307" y="3431612"/>
                <a:ext cx="37776" cy="32451"/>
                <a:chOff x="4255307" y="3431612"/>
                <a:chExt cx="37776" cy="32451"/>
              </a:xfrm>
            </p:grpSpPr>
            <p:sp>
              <p:nvSpPr>
                <p:cNvPr id="3817" name="Google Shape;3817;p73"/>
                <p:cNvSpPr/>
                <p:nvPr/>
              </p:nvSpPr>
              <p:spPr>
                <a:xfrm>
                  <a:off x="4255307" y="3431612"/>
                  <a:ext cx="37776" cy="32451"/>
                </a:xfrm>
                <a:custGeom>
                  <a:rect b="b" l="l" r="r" t="t"/>
                  <a:pathLst>
                    <a:path extrusionOk="0" h="4126" w="4803">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73"/>
                <p:cNvSpPr/>
                <p:nvPr/>
              </p:nvSpPr>
              <p:spPr>
                <a:xfrm>
                  <a:off x="4270432" y="3441317"/>
                  <a:ext cx="13040" cy="13040"/>
                </a:xfrm>
                <a:custGeom>
                  <a:rect b="b" l="l" r="r" t="t"/>
                  <a:pathLst>
                    <a:path extrusionOk="0" h="1658" w="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9" name="Google Shape;3819;p73"/>
              <p:cNvGrpSpPr/>
              <p:nvPr/>
            </p:nvGrpSpPr>
            <p:grpSpPr>
              <a:xfrm>
                <a:off x="3853052" y="3577398"/>
                <a:ext cx="37776" cy="32420"/>
                <a:chOff x="3853052" y="3577398"/>
                <a:chExt cx="37776" cy="32420"/>
              </a:xfrm>
            </p:grpSpPr>
            <p:sp>
              <p:nvSpPr>
                <p:cNvPr id="3820" name="Google Shape;3820;p73"/>
                <p:cNvSpPr/>
                <p:nvPr/>
              </p:nvSpPr>
              <p:spPr>
                <a:xfrm>
                  <a:off x="3853052" y="3577398"/>
                  <a:ext cx="37776" cy="32420"/>
                </a:xfrm>
                <a:custGeom>
                  <a:rect b="b" l="l" r="r" t="t"/>
                  <a:pathLst>
                    <a:path extrusionOk="0" h="4122" w="4803">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73"/>
                <p:cNvSpPr/>
                <p:nvPr/>
              </p:nvSpPr>
              <p:spPr>
                <a:xfrm>
                  <a:off x="3868176" y="3587072"/>
                  <a:ext cx="13040" cy="13040"/>
                </a:xfrm>
                <a:custGeom>
                  <a:rect b="b" l="l" r="r" t="t"/>
                  <a:pathLst>
                    <a:path extrusionOk="0" h="1658" w="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2" name="Google Shape;3822;p73"/>
              <p:cNvGrpSpPr/>
              <p:nvPr/>
            </p:nvGrpSpPr>
            <p:grpSpPr>
              <a:xfrm>
                <a:off x="4039908" y="3412107"/>
                <a:ext cx="37776" cy="32357"/>
                <a:chOff x="4039908" y="3412107"/>
                <a:chExt cx="37776" cy="32357"/>
              </a:xfrm>
            </p:grpSpPr>
            <p:sp>
              <p:nvSpPr>
                <p:cNvPr id="3823" name="Google Shape;3823;p73"/>
                <p:cNvSpPr/>
                <p:nvPr/>
              </p:nvSpPr>
              <p:spPr>
                <a:xfrm>
                  <a:off x="4039908" y="3412107"/>
                  <a:ext cx="37776" cy="32357"/>
                </a:xfrm>
                <a:custGeom>
                  <a:rect b="b" l="l" r="r" t="t"/>
                  <a:pathLst>
                    <a:path extrusionOk="0" h="4114" w="4803">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73"/>
                <p:cNvSpPr/>
                <p:nvPr/>
              </p:nvSpPr>
              <p:spPr>
                <a:xfrm>
                  <a:off x="4055033" y="3421812"/>
                  <a:ext cx="13040" cy="13040"/>
                </a:xfrm>
                <a:custGeom>
                  <a:rect b="b" l="l" r="r" t="t"/>
                  <a:pathLst>
                    <a:path extrusionOk="0" h="1658" w="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5" name="Google Shape;3825;p73"/>
              <p:cNvGrpSpPr/>
              <p:nvPr/>
            </p:nvGrpSpPr>
            <p:grpSpPr>
              <a:xfrm>
                <a:off x="4017360" y="3342061"/>
                <a:ext cx="37870" cy="32380"/>
                <a:chOff x="4017360" y="3342061"/>
                <a:chExt cx="37870" cy="32380"/>
              </a:xfrm>
            </p:grpSpPr>
            <p:sp>
              <p:nvSpPr>
                <p:cNvPr id="3826" name="Google Shape;3826;p73"/>
                <p:cNvSpPr/>
                <p:nvPr/>
              </p:nvSpPr>
              <p:spPr>
                <a:xfrm>
                  <a:off x="4017360" y="3342061"/>
                  <a:ext cx="37870" cy="32380"/>
                </a:xfrm>
                <a:custGeom>
                  <a:rect b="b" l="l" r="r" t="t"/>
                  <a:pathLst>
                    <a:path extrusionOk="0" h="4117" w="4815">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73"/>
                <p:cNvSpPr/>
                <p:nvPr/>
              </p:nvSpPr>
              <p:spPr>
                <a:xfrm>
                  <a:off x="4032484" y="3351790"/>
                  <a:ext cx="13040" cy="13040"/>
                </a:xfrm>
                <a:custGeom>
                  <a:rect b="b" l="l" r="r" t="t"/>
                  <a:pathLst>
                    <a:path extrusionOk="0" h="1658" w="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8" name="Google Shape;3828;p73"/>
              <p:cNvSpPr/>
              <p:nvPr/>
            </p:nvSpPr>
            <p:spPr>
              <a:xfrm>
                <a:off x="3998712" y="3520180"/>
                <a:ext cx="47764" cy="40929"/>
              </a:xfrm>
              <a:custGeom>
                <a:rect b="b" l="l" r="r" t="t"/>
                <a:pathLst>
                  <a:path extrusionOk="0" h="5204" w="6073">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73"/>
              <p:cNvSpPr/>
              <p:nvPr/>
            </p:nvSpPr>
            <p:spPr>
              <a:xfrm>
                <a:off x="4011744" y="3529893"/>
                <a:ext cx="25026" cy="21448"/>
              </a:xfrm>
              <a:custGeom>
                <a:rect b="b" l="l" r="r" t="t"/>
                <a:pathLst>
                  <a:path extrusionOk="0" h="2727" w="3182">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0" name="Google Shape;3830;p73"/>
              <p:cNvGrpSpPr/>
              <p:nvPr/>
            </p:nvGrpSpPr>
            <p:grpSpPr>
              <a:xfrm>
                <a:off x="3750870" y="3418650"/>
                <a:ext cx="37776" cy="32380"/>
                <a:chOff x="3750870" y="3418650"/>
                <a:chExt cx="37776" cy="32380"/>
              </a:xfrm>
            </p:grpSpPr>
            <p:sp>
              <p:nvSpPr>
                <p:cNvPr id="3831" name="Google Shape;3831;p73"/>
                <p:cNvSpPr/>
                <p:nvPr/>
              </p:nvSpPr>
              <p:spPr>
                <a:xfrm>
                  <a:off x="3750870" y="3418650"/>
                  <a:ext cx="37776" cy="32380"/>
                </a:xfrm>
                <a:custGeom>
                  <a:rect b="b" l="l" r="r" t="t"/>
                  <a:pathLst>
                    <a:path extrusionOk="0" h="4117" w="4803">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73"/>
                <p:cNvSpPr/>
                <p:nvPr/>
              </p:nvSpPr>
              <p:spPr>
                <a:xfrm>
                  <a:off x="3765994" y="3428285"/>
                  <a:ext cx="13040" cy="13040"/>
                </a:xfrm>
                <a:custGeom>
                  <a:rect b="b" l="l" r="r" t="t"/>
                  <a:pathLst>
                    <a:path extrusionOk="0" h="1658" w="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3" name="Google Shape;3833;p73"/>
              <p:cNvGrpSpPr/>
              <p:nvPr/>
            </p:nvGrpSpPr>
            <p:grpSpPr>
              <a:xfrm>
                <a:off x="3632509" y="3274438"/>
                <a:ext cx="37783" cy="32357"/>
                <a:chOff x="3632509" y="3274438"/>
                <a:chExt cx="37783" cy="32357"/>
              </a:xfrm>
            </p:grpSpPr>
            <p:sp>
              <p:nvSpPr>
                <p:cNvPr id="3834" name="Google Shape;3834;p73"/>
                <p:cNvSpPr/>
                <p:nvPr/>
              </p:nvSpPr>
              <p:spPr>
                <a:xfrm>
                  <a:off x="3632509" y="3274438"/>
                  <a:ext cx="37783" cy="32357"/>
                </a:xfrm>
                <a:custGeom>
                  <a:rect b="b" l="l" r="r" t="t"/>
                  <a:pathLst>
                    <a:path extrusionOk="0" h="4114" w="480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73"/>
                <p:cNvSpPr/>
                <p:nvPr/>
              </p:nvSpPr>
              <p:spPr>
                <a:xfrm>
                  <a:off x="3647547" y="3284049"/>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6" name="Google Shape;3836;p73"/>
              <p:cNvGrpSpPr/>
              <p:nvPr/>
            </p:nvGrpSpPr>
            <p:grpSpPr>
              <a:xfrm>
                <a:off x="3906424" y="3297561"/>
                <a:ext cx="37776" cy="32451"/>
                <a:chOff x="3906424" y="3297561"/>
                <a:chExt cx="37776" cy="32451"/>
              </a:xfrm>
            </p:grpSpPr>
            <p:sp>
              <p:nvSpPr>
                <p:cNvPr id="3837" name="Google Shape;3837;p73"/>
                <p:cNvSpPr/>
                <p:nvPr/>
              </p:nvSpPr>
              <p:spPr>
                <a:xfrm>
                  <a:off x="3906424" y="3297561"/>
                  <a:ext cx="37776" cy="32451"/>
                </a:xfrm>
                <a:custGeom>
                  <a:rect b="b" l="l" r="r" t="t"/>
                  <a:pathLst>
                    <a:path extrusionOk="0" h="4126" w="4803">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73"/>
                <p:cNvSpPr/>
                <p:nvPr/>
              </p:nvSpPr>
              <p:spPr>
                <a:xfrm>
                  <a:off x="3921548" y="3307361"/>
                  <a:ext cx="13048" cy="13040"/>
                </a:xfrm>
                <a:custGeom>
                  <a:rect b="b" l="l" r="r" t="t"/>
                  <a:pathLst>
                    <a:path extrusionOk="0" h="1658" w="1659">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9" name="Google Shape;3839;p73"/>
              <p:cNvGrpSpPr/>
              <p:nvPr/>
            </p:nvGrpSpPr>
            <p:grpSpPr>
              <a:xfrm>
                <a:off x="3866084" y="3412107"/>
                <a:ext cx="37776" cy="32357"/>
                <a:chOff x="3866084" y="3412107"/>
                <a:chExt cx="37776" cy="32357"/>
              </a:xfrm>
            </p:grpSpPr>
            <p:sp>
              <p:nvSpPr>
                <p:cNvPr id="3840" name="Google Shape;3840;p73"/>
                <p:cNvSpPr/>
                <p:nvPr/>
              </p:nvSpPr>
              <p:spPr>
                <a:xfrm>
                  <a:off x="3866084" y="3412107"/>
                  <a:ext cx="37776" cy="32357"/>
                </a:xfrm>
                <a:custGeom>
                  <a:rect b="b" l="l" r="r" t="t"/>
                  <a:pathLst>
                    <a:path extrusionOk="0" h="4114" w="4803">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73"/>
                <p:cNvSpPr/>
                <p:nvPr/>
              </p:nvSpPr>
              <p:spPr>
                <a:xfrm>
                  <a:off x="3881208" y="3421812"/>
                  <a:ext cx="13048" cy="13040"/>
                </a:xfrm>
                <a:custGeom>
                  <a:rect b="b" l="l" r="r" t="t"/>
                  <a:pathLst>
                    <a:path extrusionOk="0" h="1658" w="1659">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2" name="Google Shape;3842;p73"/>
              <p:cNvGrpSpPr/>
              <p:nvPr/>
            </p:nvGrpSpPr>
            <p:grpSpPr>
              <a:xfrm>
                <a:off x="4023919" y="3766409"/>
                <a:ext cx="37783" cy="32357"/>
                <a:chOff x="4023919" y="3766409"/>
                <a:chExt cx="37783" cy="32357"/>
              </a:xfrm>
            </p:grpSpPr>
            <p:sp>
              <p:nvSpPr>
                <p:cNvPr id="3843" name="Google Shape;3843;p73"/>
                <p:cNvSpPr/>
                <p:nvPr/>
              </p:nvSpPr>
              <p:spPr>
                <a:xfrm>
                  <a:off x="4023919" y="3766409"/>
                  <a:ext cx="37783" cy="32357"/>
                </a:xfrm>
                <a:custGeom>
                  <a:rect b="b" l="l" r="r" t="t"/>
                  <a:pathLst>
                    <a:path extrusionOk="0" h="4114" w="480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73"/>
                <p:cNvSpPr/>
                <p:nvPr/>
              </p:nvSpPr>
              <p:spPr>
                <a:xfrm>
                  <a:off x="4039051" y="3776115"/>
                  <a:ext cx="13040" cy="13048"/>
                </a:xfrm>
                <a:custGeom>
                  <a:rect b="b" l="l" r="r" t="t"/>
                  <a:pathLst>
                    <a:path extrusionOk="0" h="1659" w="1658">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5" name="Google Shape;3845;p73"/>
              <p:cNvGrpSpPr/>
              <p:nvPr/>
            </p:nvGrpSpPr>
            <p:grpSpPr>
              <a:xfrm>
                <a:off x="3973882" y="3779449"/>
                <a:ext cx="37776" cy="32357"/>
                <a:chOff x="3973882" y="3779449"/>
                <a:chExt cx="37776" cy="32357"/>
              </a:xfrm>
            </p:grpSpPr>
            <p:sp>
              <p:nvSpPr>
                <p:cNvPr id="3846" name="Google Shape;3846;p73"/>
                <p:cNvSpPr/>
                <p:nvPr/>
              </p:nvSpPr>
              <p:spPr>
                <a:xfrm>
                  <a:off x="3973882" y="3779449"/>
                  <a:ext cx="37776" cy="32357"/>
                </a:xfrm>
                <a:custGeom>
                  <a:rect b="b" l="l" r="r" t="t"/>
                  <a:pathLst>
                    <a:path extrusionOk="0" h="4114" w="4803">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73"/>
                <p:cNvSpPr/>
                <p:nvPr/>
              </p:nvSpPr>
              <p:spPr>
                <a:xfrm>
                  <a:off x="3989006" y="3789155"/>
                  <a:ext cx="13040" cy="13040"/>
                </a:xfrm>
                <a:custGeom>
                  <a:rect b="b" l="l" r="r" t="t"/>
                  <a:pathLst>
                    <a:path extrusionOk="0" h="1658" w="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8" name="Google Shape;3848;p73"/>
              <p:cNvGrpSpPr/>
              <p:nvPr/>
            </p:nvGrpSpPr>
            <p:grpSpPr>
              <a:xfrm>
                <a:off x="4073398" y="3838028"/>
                <a:ext cx="37776" cy="32380"/>
                <a:chOff x="4073398" y="3838028"/>
                <a:chExt cx="37776" cy="32380"/>
              </a:xfrm>
            </p:grpSpPr>
            <p:sp>
              <p:nvSpPr>
                <p:cNvPr id="3849" name="Google Shape;3849;p73"/>
                <p:cNvSpPr/>
                <p:nvPr/>
              </p:nvSpPr>
              <p:spPr>
                <a:xfrm>
                  <a:off x="4073398" y="3838028"/>
                  <a:ext cx="37776" cy="32380"/>
                </a:xfrm>
                <a:custGeom>
                  <a:rect b="b" l="l" r="r" t="t"/>
                  <a:pathLst>
                    <a:path extrusionOk="0" h="4117" w="4803">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73"/>
                <p:cNvSpPr/>
                <p:nvPr/>
              </p:nvSpPr>
              <p:spPr>
                <a:xfrm>
                  <a:off x="4088428" y="3847663"/>
                  <a:ext cx="13040" cy="13040"/>
                </a:xfrm>
                <a:custGeom>
                  <a:rect b="b" l="l" r="r" t="t"/>
                  <a:pathLst>
                    <a:path extrusionOk="0" h="1658" w="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1" name="Google Shape;3851;p73"/>
              <p:cNvGrpSpPr/>
              <p:nvPr/>
            </p:nvGrpSpPr>
            <p:grpSpPr>
              <a:xfrm>
                <a:off x="4342672" y="4144496"/>
                <a:ext cx="37752" cy="32364"/>
                <a:chOff x="4342672" y="4144496"/>
                <a:chExt cx="37752" cy="32364"/>
              </a:xfrm>
            </p:grpSpPr>
            <p:sp>
              <p:nvSpPr>
                <p:cNvPr id="3852" name="Google Shape;3852;p73"/>
                <p:cNvSpPr/>
                <p:nvPr/>
              </p:nvSpPr>
              <p:spPr>
                <a:xfrm>
                  <a:off x="4342672" y="4144496"/>
                  <a:ext cx="37752" cy="32364"/>
                </a:xfrm>
                <a:custGeom>
                  <a:rect b="b" l="l" r="r" t="t"/>
                  <a:pathLst>
                    <a:path extrusionOk="0" h="4115" w="480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73"/>
                <p:cNvSpPr/>
                <p:nvPr/>
              </p:nvSpPr>
              <p:spPr>
                <a:xfrm>
                  <a:off x="4355586" y="4154209"/>
                  <a:ext cx="15227" cy="13040"/>
                </a:xfrm>
                <a:custGeom>
                  <a:rect b="b" l="l" r="r" t="t"/>
                  <a:pathLst>
                    <a:path extrusionOk="0" h="1658" w="1936">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4" name="Google Shape;3854;p73"/>
              <p:cNvGrpSpPr/>
              <p:nvPr/>
            </p:nvGrpSpPr>
            <p:grpSpPr>
              <a:xfrm>
                <a:off x="4406386" y="4056872"/>
                <a:ext cx="37783" cy="32364"/>
                <a:chOff x="4406386" y="4056872"/>
                <a:chExt cx="37783" cy="32364"/>
              </a:xfrm>
            </p:grpSpPr>
            <p:sp>
              <p:nvSpPr>
                <p:cNvPr id="3855" name="Google Shape;3855;p73"/>
                <p:cNvSpPr/>
                <p:nvPr/>
              </p:nvSpPr>
              <p:spPr>
                <a:xfrm>
                  <a:off x="4406386" y="4056872"/>
                  <a:ext cx="37783" cy="32364"/>
                </a:xfrm>
                <a:custGeom>
                  <a:rect b="b" l="l" r="r" t="t"/>
                  <a:pathLst>
                    <a:path extrusionOk="0" h="4115" w="4804">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73"/>
                <p:cNvSpPr/>
                <p:nvPr/>
              </p:nvSpPr>
              <p:spPr>
                <a:xfrm>
                  <a:off x="4419332" y="4066577"/>
                  <a:ext cx="15227" cy="13017"/>
                </a:xfrm>
                <a:custGeom>
                  <a:rect b="b" l="l" r="r" t="t"/>
                  <a:pathLst>
                    <a:path extrusionOk="0" h="1655" w="1936">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7" name="Google Shape;3857;p73"/>
              <p:cNvGrpSpPr/>
              <p:nvPr/>
            </p:nvGrpSpPr>
            <p:grpSpPr>
              <a:xfrm>
                <a:off x="4284416" y="4245254"/>
                <a:ext cx="37783" cy="32357"/>
                <a:chOff x="4284416" y="4245254"/>
                <a:chExt cx="37783" cy="32357"/>
              </a:xfrm>
            </p:grpSpPr>
            <p:sp>
              <p:nvSpPr>
                <p:cNvPr id="3858" name="Google Shape;3858;p73"/>
                <p:cNvSpPr/>
                <p:nvPr/>
              </p:nvSpPr>
              <p:spPr>
                <a:xfrm>
                  <a:off x="4284416" y="4245254"/>
                  <a:ext cx="37783" cy="32357"/>
                </a:xfrm>
                <a:custGeom>
                  <a:rect b="b" l="l" r="r" t="t"/>
                  <a:pathLst>
                    <a:path extrusionOk="0" h="4114" w="480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73"/>
                <p:cNvSpPr/>
                <p:nvPr/>
              </p:nvSpPr>
              <p:spPr>
                <a:xfrm>
                  <a:off x="4299548" y="4254959"/>
                  <a:ext cx="13040" cy="13040"/>
                </a:xfrm>
                <a:custGeom>
                  <a:rect b="b" l="l" r="r" t="t"/>
                  <a:pathLst>
                    <a:path extrusionOk="0" h="1658" w="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0" name="Google Shape;3860;p73"/>
              <p:cNvGrpSpPr/>
              <p:nvPr/>
            </p:nvGrpSpPr>
            <p:grpSpPr>
              <a:xfrm>
                <a:off x="4219057" y="4331258"/>
                <a:ext cx="37776" cy="32364"/>
                <a:chOff x="4219057" y="4331258"/>
                <a:chExt cx="37776" cy="32364"/>
              </a:xfrm>
            </p:grpSpPr>
            <p:sp>
              <p:nvSpPr>
                <p:cNvPr id="3861" name="Google Shape;3861;p73"/>
                <p:cNvSpPr/>
                <p:nvPr/>
              </p:nvSpPr>
              <p:spPr>
                <a:xfrm>
                  <a:off x="4219057" y="4331258"/>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73"/>
                <p:cNvSpPr/>
                <p:nvPr/>
              </p:nvSpPr>
              <p:spPr>
                <a:xfrm>
                  <a:off x="4231995" y="4340971"/>
                  <a:ext cx="15235" cy="13040"/>
                </a:xfrm>
                <a:custGeom>
                  <a:rect b="b" l="l" r="r" t="t"/>
                  <a:pathLst>
                    <a:path extrusionOk="0" h="1658" w="1937">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3" name="Google Shape;3863;p73"/>
              <p:cNvGrpSpPr/>
              <p:nvPr/>
            </p:nvGrpSpPr>
            <p:grpSpPr>
              <a:xfrm>
                <a:off x="4204122" y="4141688"/>
                <a:ext cx="33497" cy="28699"/>
                <a:chOff x="4204122" y="4141688"/>
                <a:chExt cx="33497" cy="28699"/>
              </a:xfrm>
            </p:grpSpPr>
            <p:sp>
              <p:nvSpPr>
                <p:cNvPr id="3864" name="Google Shape;3864;p73"/>
                <p:cNvSpPr/>
                <p:nvPr/>
              </p:nvSpPr>
              <p:spPr>
                <a:xfrm>
                  <a:off x="4204122" y="4141688"/>
                  <a:ext cx="33497" cy="28699"/>
                </a:xfrm>
                <a:custGeom>
                  <a:rect b="b" l="l" r="r" t="t"/>
                  <a:pathLst>
                    <a:path extrusionOk="0" h="3649" w="425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73"/>
                <p:cNvSpPr/>
                <p:nvPr/>
              </p:nvSpPr>
              <p:spPr>
                <a:xfrm>
                  <a:off x="4216965" y="4151259"/>
                  <a:ext cx="11042" cy="9399"/>
                </a:xfrm>
                <a:custGeom>
                  <a:rect b="b" l="l" r="r" t="t"/>
                  <a:pathLst>
                    <a:path extrusionOk="0" h="1195" w="1404">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6" name="Google Shape;3866;p73"/>
              <p:cNvGrpSpPr/>
              <p:nvPr/>
            </p:nvGrpSpPr>
            <p:grpSpPr>
              <a:xfrm>
                <a:off x="4301546" y="4003869"/>
                <a:ext cx="38916" cy="33324"/>
                <a:chOff x="4301546" y="4003869"/>
                <a:chExt cx="38916" cy="33324"/>
              </a:xfrm>
            </p:grpSpPr>
            <p:sp>
              <p:nvSpPr>
                <p:cNvPr id="3867" name="Google Shape;3867;p73"/>
                <p:cNvSpPr/>
                <p:nvPr/>
              </p:nvSpPr>
              <p:spPr>
                <a:xfrm>
                  <a:off x="4301546" y="4003869"/>
                  <a:ext cx="38916" cy="33324"/>
                </a:xfrm>
                <a:custGeom>
                  <a:rect b="b" l="l" r="r" t="t"/>
                  <a:pathLst>
                    <a:path extrusionOk="0" h="4237" w="4948">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73"/>
                <p:cNvSpPr/>
                <p:nvPr/>
              </p:nvSpPr>
              <p:spPr>
                <a:xfrm>
                  <a:off x="4314389" y="4013590"/>
                  <a:ext cx="16469" cy="14000"/>
                </a:xfrm>
                <a:custGeom>
                  <a:rect b="b" l="l" r="r" t="t"/>
                  <a:pathLst>
                    <a:path extrusionOk="0" h="1780" w="2094">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9" name="Google Shape;3869;p73"/>
              <p:cNvGrpSpPr/>
              <p:nvPr/>
            </p:nvGrpSpPr>
            <p:grpSpPr>
              <a:xfrm>
                <a:off x="4210681" y="3924669"/>
                <a:ext cx="36549" cy="31366"/>
                <a:chOff x="4210681" y="3924669"/>
                <a:chExt cx="36549" cy="31366"/>
              </a:xfrm>
            </p:grpSpPr>
            <p:sp>
              <p:nvSpPr>
                <p:cNvPr id="3870" name="Google Shape;3870;p73"/>
                <p:cNvSpPr/>
                <p:nvPr/>
              </p:nvSpPr>
              <p:spPr>
                <a:xfrm>
                  <a:off x="4210681" y="3924669"/>
                  <a:ext cx="36549" cy="31366"/>
                </a:xfrm>
                <a:custGeom>
                  <a:rect b="b" l="l" r="r" t="t"/>
                  <a:pathLst>
                    <a:path extrusionOk="0" h="3988" w="4647">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73"/>
                <p:cNvSpPr/>
                <p:nvPr/>
              </p:nvSpPr>
              <p:spPr>
                <a:xfrm>
                  <a:off x="4225625" y="3934335"/>
                  <a:ext cx="11994" cy="11994"/>
                </a:xfrm>
                <a:custGeom>
                  <a:rect b="b" l="l" r="r" t="t"/>
                  <a:pathLst>
                    <a:path extrusionOk="0" h="1525" w="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2" name="Google Shape;3872;p73"/>
              <p:cNvGrpSpPr/>
              <p:nvPr/>
            </p:nvGrpSpPr>
            <p:grpSpPr>
              <a:xfrm>
                <a:off x="3987771" y="3628874"/>
                <a:ext cx="31499" cy="26993"/>
                <a:chOff x="3987771" y="3628874"/>
                <a:chExt cx="31499" cy="26993"/>
              </a:xfrm>
            </p:grpSpPr>
            <p:sp>
              <p:nvSpPr>
                <p:cNvPr id="3873" name="Google Shape;3873;p73"/>
                <p:cNvSpPr/>
                <p:nvPr/>
              </p:nvSpPr>
              <p:spPr>
                <a:xfrm>
                  <a:off x="3987771" y="3628874"/>
                  <a:ext cx="31499" cy="26993"/>
                </a:xfrm>
                <a:custGeom>
                  <a:rect b="b" l="l" r="r" t="t"/>
                  <a:pathLst>
                    <a:path extrusionOk="0" h="3432" w="4005">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73"/>
                <p:cNvSpPr/>
                <p:nvPr/>
              </p:nvSpPr>
              <p:spPr>
                <a:xfrm>
                  <a:off x="4000709" y="3638540"/>
                  <a:ext cx="8856" cy="7605"/>
                </a:xfrm>
                <a:custGeom>
                  <a:rect b="b" l="l" r="r" t="t"/>
                  <a:pathLst>
                    <a:path extrusionOk="0" h="967" w="1126">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5" name="Google Shape;3875;p73"/>
              <p:cNvGrpSpPr/>
              <p:nvPr/>
            </p:nvGrpSpPr>
            <p:grpSpPr>
              <a:xfrm>
                <a:off x="4087382" y="3775674"/>
                <a:ext cx="31405" cy="26898"/>
                <a:chOff x="4087382" y="3775674"/>
                <a:chExt cx="31405" cy="26898"/>
              </a:xfrm>
            </p:grpSpPr>
            <p:sp>
              <p:nvSpPr>
                <p:cNvPr id="3876" name="Google Shape;3876;p73"/>
                <p:cNvSpPr/>
                <p:nvPr/>
              </p:nvSpPr>
              <p:spPr>
                <a:xfrm>
                  <a:off x="4087382" y="3775674"/>
                  <a:ext cx="31405" cy="26898"/>
                </a:xfrm>
                <a:custGeom>
                  <a:rect b="b" l="l" r="r" t="t"/>
                  <a:pathLst>
                    <a:path extrusionOk="0" h="3420" w="3993">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73"/>
                <p:cNvSpPr/>
                <p:nvPr/>
              </p:nvSpPr>
              <p:spPr>
                <a:xfrm>
                  <a:off x="4101460" y="3785348"/>
                  <a:ext cx="7621" cy="7613"/>
                </a:xfrm>
                <a:custGeom>
                  <a:rect b="b" l="l" r="r" t="t"/>
                  <a:pathLst>
                    <a:path extrusionOk="0" h="968"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8" name="Google Shape;3878;p73"/>
              <p:cNvGrpSpPr/>
              <p:nvPr/>
            </p:nvGrpSpPr>
            <p:grpSpPr>
              <a:xfrm>
                <a:off x="4118873" y="3856637"/>
                <a:ext cx="31405" cy="26906"/>
                <a:chOff x="4118873" y="3856637"/>
                <a:chExt cx="31405" cy="26906"/>
              </a:xfrm>
            </p:grpSpPr>
            <p:sp>
              <p:nvSpPr>
                <p:cNvPr id="3879" name="Google Shape;3879;p73"/>
                <p:cNvSpPr/>
                <p:nvPr/>
              </p:nvSpPr>
              <p:spPr>
                <a:xfrm>
                  <a:off x="4118873" y="3856637"/>
                  <a:ext cx="31405" cy="26906"/>
                </a:xfrm>
                <a:custGeom>
                  <a:rect b="b" l="l" r="r" t="t"/>
                  <a:pathLst>
                    <a:path extrusionOk="0" h="3421" w="3993">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73"/>
                <p:cNvSpPr/>
                <p:nvPr/>
              </p:nvSpPr>
              <p:spPr>
                <a:xfrm>
                  <a:off x="4133046" y="3866310"/>
                  <a:ext cx="7621" cy="7621"/>
                </a:xfrm>
                <a:custGeom>
                  <a:rect b="b" l="l" r="r" t="t"/>
                  <a:pathLst>
                    <a:path extrusionOk="0" h="969" w="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1" name="Google Shape;3881;p73"/>
              <p:cNvGrpSpPr/>
              <p:nvPr/>
            </p:nvGrpSpPr>
            <p:grpSpPr>
              <a:xfrm>
                <a:off x="4168541" y="3639523"/>
                <a:ext cx="31499" cy="26906"/>
                <a:chOff x="4168541" y="3639523"/>
                <a:chExt cx="31499" cy="26906"/>
              </a:xfrm>
            </p:grpSpPr>
            <p:sp>
              <p:nvSpPr>
                <p:cNvPr id="3882" name="Google Shape;3882;p73"/>
                <p:cNvSpPr/>
                <p:nvPr/>
              </p:nvSpPr>
              <p:spPr>
                <a:xfrm>
                  <a:off x="4168541" y="3639523"/>
                  <a:ext cx="31499" cy="26906"/>
                </a:xfrm>
                <a:custGeom>
                  <a:rect b="b" l="l" r="r" t="t"/>
                  <a:pathLst>
                    <a:path extrusionOk="0" h="3421" w="4005">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73"/>
                <p:cNvSpPr/>
                <p:nvPr/>
              </p:nvSpPr>
              <p:spPr>
                <a:xfrm>
                  <a:off x="4182713" y="3649197"/>
                  <a:ext cx="7716" cy="7621"/>
                </a:xfrm>
                <a:custGeom>
                  <a:rect b="b" l="l" r="r" t="t"/>
                  <a:pathLst>
                    <a:path extrusionOk="0" h="969" w="981">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4" name="Google Shape;3884;p73"/>
              <p:cNvGrpSpPr/>
              <p:nvPr/>
            </p:nvGrpSpPr>
            <p:grpSpPr>
              <a:xfrm>
                <a:off x="3965789" y="3393545"/>
                <a:ext cx="31405" cy="26945"/>
                <a:chOff x="3965789" y="3393545"/>
                <a:chExt cx="31405" cy="26945"/>
              </a:xfrm>
            </p:grpSpPr>
            <p:sp>
              <p:nvSpPr>
                <p:cNvPr id="3885" name="Google Shape;3885;p73"/>
                <p:cNvSpPr/>
                <p:nvPr/>
              </p:nvSpPr>
              <p:spPr>
                <a:xfrm>
                  <a:off x="3965789" y="3393545"/>
                  <a:ext cx="31405" cy="26945"/>
                </a:xfrm>
                <a:custGeom>
                  <a:rect b="b" l="l" r="r" t="t"/>
                  <a:pathLst>
                    <a:path extrusionOk="0" h="3426" w="3993">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73"/>
                <p:cNvSpPr/>
                <p:nvPr/>
              </p:nvSpPr>
              <p:spPr>
                <a:xfrm>
                  <a:off x="3978632" y="3403259"/>
                  <a:ext cx="8950" cy="7590"/>
                </a:xfrm>
                <a:custGeom>
                  <a:rect b="b" l="l" r="r" t="t"/>
                  <a:pathLst>
                    <a:path extrusionOk="0" h="965" w="1138">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7" name="Google Shape;3887;p73"/>
              <p:cNvGrpSpPr/>
              <p:nvPr/>
            </p:nvGrpSpPr>
            <p:grpSpPr>
              <a:xfrm>
                <a:off x="3925166" y="3491008"/>
                <a:ext cx="31405" cy="27001"/>
                <a:chOff x="3925166" y="3491008"/>
                <a:chExt cx="31405" cy="27001"/>
              </a:xfrm>
            </p:grpSpPr>
            <p:sp>
              <p:nvSpPr>
                <p:cNvPr id="3888" name="Google Shape;3888;p73"/>
                <p:cNvSpPr/>
                <p:nvPr/>
              </p:nvSpPr>
              <p:spPr>
                <a:xfrm>
                  <a:off x="3925166" y="3491008"/>
                  <a:ext cx="31405" cy="27001"/>
                </a:xfrm>
                <a:custGeom>
                  <a:rect b="b" l="l" r="r" t="t"/>
                  <a:pathLst>
                    <a:path extrusionOk="0" h="3433" w="399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73"/>
                <p:cNvSpPr/>
                <p:nvPr/>
              </p:nvSpPr>
              <p:spPr>
                <a:xfrm>
                  <a:off x="3939339" y="3500682"/>
                  <a:ext cx="7621" cy="7621"/>
                </a:xfrm>
                <a:custGeom>
                  <a:rect b="b" l="l" r="r" t="t"/>
                  <a:pathLst>
                    <a:path extrusionOk="0" h="969" w="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0" name="Google Shape;3890;p73"/>
              <p:cNvGrpSpPr/>
              <p:nvPr/>
            </p:nvGrpSpPr>
            <p:grpSpPr>
              <a:xfrm>
                <a:off x="3682845" y="3340976"/>
                <a:ext cx="31397" cy="26898"/>
                <a:chOff x="3682845" y="3340976"/>
                <a:chExt cx="31397" cy="26898"/>
              </a:xfrm>
            </p:grpSpPr>
            <p:sp>
              <p:nvSpPr>
                <p:cNvPr id="3891" name="Google Shape;3891;p73"/>
                <p:cNvSpPr/>
                <p:nvPr/>
              </p:nvSpPr>
              <p:spPr>
                <a:xfrm>
                  <a:off x="3682845" y="3340976"/>
                  <a:ext cx="31397" cy="26898"/>
                </a:xfrm>
                <a:custGeom>
                  <a:rect b="b" l="l" r="r" t="t"/>
                  <a:pathLst>
                    <a:path extrusionOk="0" h="3420" w="3992">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73"/>
                <p:cNvSpPr/>
                <p:nvPr/>
              </p:nvSpPr>
              <p:spPr>
                <a:xfrm>
                  <a:off x="3695783" y="3350650"/>
                  <a:ext cx="8856" cy="7645"/>
                </a:xfrm>
                <a:custGeom>
                  <a:rect b="b" l="l" r="r" t="t"/>
                  <a:pathLst>
                    <a:path extrusionOk="0" h="972" w="1126">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3" name="Google Shape;3893;p73"/>
              <p:cNvGrpSpPr/>
              <p:nvPr/>
            </p:nvGrpSpPr>
            <p:grpSpPr>
              <a:xfrm>
                <a:off x="3795393" y="3353725"/>
                <a:ext cx="31499" cy="26993"/>
                <a:chOff x="3795393" y="3353725"/>
                <a:chExt cx="31499" cy="26993"/>
              </a:xfrm>
            </p:grpSpPr>
            <p:sp>
              <p:nvSpPr>
                <p:cNvPr id="3894" name="Google Shape;3894;p73"/>
                <p:cNvSpPr/>
                <p:nvPr/>
              </p:nvSpPr>
              <p:spPr>
                <a:xfrm>
                  <a:off x="3795393" y="3353725"/>
                  <a:ext cx="31499" cy="26993"/>
                </a:xfrm>
                <a:custGeom>
                  <a:rect b="b" l="l" r="r" t="t"/>
                  <a:pathLst>
                    <a:path extrusionOk="0" h="3432" w="4005">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73"/>
                <p:cNvSpPr/>
                <p:nvPr/>
              </p:nvSpPr>
              <p:spPr>
                <a:xfrm>
                  <a:off x="3809668" y="3363399"/>
                  <a:ext cx="7613" cy="7613"/>
                </a:xfrm>
                <a:custGeom>
                  <a:rect b="b" l="l" r="r" t="t"/>
                  <a:pathLst>
                    <a:path extrusionOk="0" h="968" w="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6" name="Google Shape;3896;p73"/>
              <p:cNvGrpSpPr/>
              <p:nvPr/>
            </p:nvGrpSpPr>
            <p:grpSpPr>
              <a:xfrm>
                <a:off x="4176909" y="4363221"/>
                <a:ext cx="38924" cy="33316"/>
                <a:chOff x="4176909" y="4363221"/>
                <a:chExt cx="38924" cy="33316"/>
              </a:xfrm>
            </p:grpSpPr>
            <p:sp>
              <p:nvSpPr>
                <p:cNvPr id="3897" name="Google Shape;3897;p73"/>
                <p:cNvSpPr/>
                <p:nvPr/>
              </p:nvSpPr>
              <p:spPr>
                <a:xfrm>
                  <a:off x="4176909" y="4363221"/>
                  <a:ext cx="38924" cy="33316"/>
                </a:xfrm>
                <a:custGeom>
                  <a:rect b="b" l="l" r="r" t="t"/>
                  <a:pathLst>
                    <a:path extrusionOk="0" h="4236" w="4949">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73"/>
                <p:cNvSpPr/>
                <p:nvPr/>
              </p:nvSpPr>
              <p:spPr>
                <a:xfrm>
                  <a:off x="4192230" y="4372934"/>
                  <a:ext cx="13897" cy="13992"/>
                </a:xfrm>
                <a:custGeom>
                  <a:rect b="b" l="l" r="r" t="t"/>
                  <a:pathLst>
                    <a:path extrusionOk="0" h="1779" w="1767">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9" name="Google Shape;3899;p73"/>
              <p:cNvGrpSpPr/>
              <p:nvPr/>
            </p:nvGrpSpPr>
            <p:grpSpPr>
              <a:xfrm>
                <a:off x="4226191" y="4007660"/>
                <a:ext cx="33560" cy="28770"/>
                <a:chOff x="4226191" y="4007660"/>
                <a:chExt cx="33560" cy="28770"/>
              </a:xfrm>
            </p:grpSpPr>
            <p:sp>
              <p:nvSpPr>
                <p:cNvPr id="3900" name="Google Shape;3900;p73"/>
                <p:cNvSpPr/>
                <p:nvPr/>
              </p:nvSpPr>
              <p:spPr>
                <a:xfrm>
                  <a:off x="4226191" y="4007660"/>
                  <a:ext cx="33560" cy="28770"/>
                </a:xfrm>
                <a:custGeom>
                  <a:rect b="b" l="l" r="r" t="t"/>
                  <a:pathLst>
                    <a:path extrusionOk="0" h="3658" w="4267">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73"/>
                <p:cNvSpPr/>
                <p:nvPr/>
              </p:nvSpPr>
              <p:spPr>
                <a:xfrm>
                  <a:off x="4239129" y="4017397"/>
                  <a:ext cx="10948" cy="9383"/>
                </a:xfrm>
                <a:custGeom>
                  <a:rect b="b" l="l" r="r" t="t"/>
                  <a:pathLst>
                    <a:path extrusionOk="0" h="1193" w="1392">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2" name="Google Shape;3902;p73"/>
              <p:cNvGrpSpPr/>
              <p:nvPr/>
            </p:nvGrpSpPr>
            <p:grpSpPr>
              <a:xfrm>
                <a:off x="3597785" y="3377045"/>
                <a:ext cx="33591" cy="28699"/>
                <a:chOff x="3597785" y="3377045"/>
                <a:chExt cx="33591" cy="28699"/>
              </a:xfrm>
            </p:grpSpPr>
            <p:sp>
              <p:nvSpPr>
                <p:cNvPr id="3903" name="Google Shape;3903;p73"/>
                <p:cNvSpPr/>
                <p:nvPr/>
              </p:nvSpPr>
              <p:spPr>
                <a:xfrm>
                  <a:off x="3597785" y="3377045"/>
                  <a:ext cx="33591" cy="28699"/>
                </a:xfrm>
                <a:custGeom>
                  <a:rect b="b" l="l" r="r" t="t"/>
                  <a:pathLst>
                    <a:path extrusionOk="0" h="3649" w="4271">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73"/>
                <p:cNvSpPr/>
                <p:nvPr/>
              </p:nvSpPr>
              <p:spPr>
                <a:xfrm>
                  <a:off x="3612343" y="3386703"/>
                  <a:ext cx="9328" cy="9336"/>
                </a:xfrm>
                <a:custGeom>
                  <a:rect b="b" l="l" r="r" t="t"/>
                  <a:pathLst>
                    <a:path extrusionOk="0" h="1187" w="1186">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5" name="Google Shape;3905;p73"/>
              <p:cNvGrpSpPr/>
              <p:nvPr/>
            </p:nvGrpSpPr>
            <p:grpSpPr>
              <a:xfrm>
                <a:off x="3887870" y="3669796"/>
                <a:ext cx="33591" cy="28692"/>
                <a:chOff x="3887870" y="3669796"/>
                <a:chExt cx="33591" cy="28692"/>
              </a:xfrm>
            </p:grpSpPr>
            <p:sp>
              <p:nvSpPr>
                <p:cNvPr id="3906" name="Google Shape;3906;p73"/>
                <p:cNvSpPr/>
                <p:nvPr/>
              </p:nvSpPr>
              <p:spPr>
                <a:xfrm>
                  <a:off x="3887870" y="3669796"/>
                  <a:ext cx="33591" cy="28692"/>
                </a:xfrm>
                <a:custGeom>
                  <a:rect b="b" l="l" r="r" t="t"/>
                  <a:pathLst>
                    <a:path extrusionOk="0" h="3648" w="4271">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73"/>
                <p:cNvSpPr/>
                <p:nvPr/>
              </p:nvSpPr>
              <p:spPr>
                <a:xfrm>
                  <a:off x="3902428" y="3679454"/>
                  <a:ext cx="9422" cy="9328"/>
                </a:xfrm>
                <a:custGeom>
                  <a:rect b="b" l="l" r="r" t="t"/>
                  <a:pathLst>
                    <a:path extrusionOk="0" h="1186" w="1198">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8" name="Google Shape;3908;p73"/>
              <p:cNvGrpSpPr/>
              <p:nvPr/>
            </p:nvGrpSpPr>
            <p:grpSpPr>
              <a:xfrm>
                <a:off x="3818320" y="3481625"/>
                <a:ext cx="33497" cy="28770"/>
                <a:chOff x="3818320" y="3481625"/>
                <a:chExt cx="33497" cy="28770"/>
              </a:xfrm>
            </p:grpSpPr>
            <p:sp>
              <p:nvSpPr>
                <p:cNvPr id="3909" name="Google Shape;3909;p73"/>
                <p:cNvSpPr/>
                <p:nvPr/>
              </p:nvSpPr>
              <p:spPr>
                <a:xfrm>
                  <a:off x="3818320" y="3481625"/>
                  <a:ext cx="33497" cy="28770"/>
                </a:xfrm>
                <a:custGeom>
                  <a:rect b="b" l="l" r="r" t="t"/>
                  <a:pathLst>
                    <a:path extrusionOk="0" h="3658" w="4259">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73"/>
                <p:cNvSpPr/>
                <p:nvPr/>
              </p:nvSpPr>
              <p:spPr>
                <a:xfrm>
                  <a:off x="3831258" y="3491362"/>
                  <a:ext cx="10956" cy="9375"/>
                </a:xfrm>
                <a:custGeom>
                  <a:rect b="b" l="l" r="r" t="t"/>
                  <a:pathLst>
                    <a:path extrusionOk="0" h="1192" w="1393">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1" name="Google Shape;3911;p73"/>
              <p:cNvGrpSpPr/>
              <p:nvPr/>
            </p:nvGrpSpPr>
            <p:grpSpPr>
              <a:xfrm>
                <a:off x="4278139" y="4120948"/>
                <a:ext cx="37492" cy="32129"/>
                <a:chOff x="4278139" y="4120948"/>
                <a:chExt cx="37492" cy="32129"/>
              </a:xfrm>
            </p:grpSpPr>
            <p:sp>
              <p:nvSpPr>
                <p:cNvPr id="3912" name="Google Shape;3912;p73"/>
                <p:cNvSpPr/>
                <p:nvPr/>
              </p:nvSpPr>
              <p:spPr>
                <a:xfrm>
                  <a:off x="4278139" y="4120948"/>
                  <a:ext cx="37492" cy="32129"/>
                </a:xfrm>
                <a:custGeom>
                  <a:rect b="b" l="l" r="r" t="t"/>
                  <a:pathLst>
                    <a:path extrusionOk="0" h="4085" w="4767">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73"/>
                <p:cNvSpPr/>
                <p:nvPr/>
              </p:nvSpPr>
              <p:spPr>
                <a:xfrm>
                  <a:off x="4290983" y="4130614"/>
                  <a:ext cx="14943" cy="12812"/>
                </a:xfrm>
                <a:custGeom>
                  <a:rect b="b" l="l" r="r" t="t"/>
                  <a:pathLst>
                    <a:path extrusionOk="0" h="1629" w="190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4" name="Google Shape;3914;p73"/>
              <p:cNvGrpSpPr/>
              <p:nvPr/>
            </p:nvGrpSpPr>
            <p:grpSpPr>
              <a:xfrm>
                <a:off x="4419898" y="3977388"/>
                <a:ext cx="33497" cy="28692"/>
                <a:chOff x="4419898" y="3977388"/>
                <a:chExt cx="33497" cy="28692"/>
              </a:xfrm>
            </p:grpSpPr>
            <p:sp>
              <p:nvSpPr>
                <p:cNvPr id="3915" name="Google Shape;3915;p73"/>
                <p:cNvSpPr/>
                <p:nvPr/>
              </p:nvSpPr>
              <p:spPr>
                <a:xfrm>
                  <a:off x="4419898" y="3977388"/>
                  <a:ext cx="33497" cy="28692"/>
                </a:xfrm>
                <a:custGeom>
                  <a:rect b="b" l="l" r="r" t="t"/>
                  <a:pathLst>
                    <a:path extrusionOk="0" h="3648" w="4259">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73"/>
                <p:cNvSpPr/>
                <p:nvPr/>
              </p:nvSpPr>
              <p:spPr>
                <a:xfrm>
                  <a:off x="4432742" y="3987046"/>
                  <a:ext cx="11042" cy="9399"/>
                </a:xfrm>
                <a:custGeom>
                  <a:rect b="b" l="l" r="r" t="t"/>
                  <a:pathLst>
                    <a:path extrusionOk="0" h="1195" w="1404">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7" name="Google Shape;3917;p73"/>
              <p:cNvGrpSpPr/>
              <p:nvPr/>
            </p:nvGrpSpPr>
            <p:grpSpPr>
              <a:xfrm>
                <a:off x="4158930" y="4034684"/>
                <a:ext cx="33497" cy="28762"/>
                <a:chOff x="4158930" y="4034684"/>
                <a:chExt cx="33497" cy="28762"/>
              </a:xfrm>
            </p:grpSpPr>
            <p:sp>
              <p:nvSpPr>
                <p:cNvPr id="3918" name="Google Shape;3918;p73"/>
                <p:cNvSpPr/>
                <p:nvPr/>
              </p:nvSpPr>
              <p:spPr>
                <a:xfrm>
                  <a:off x="4158930" y="4034684"/>
                  <a:ext cx="33497" cy="28762"/>
                </a:xfrm>
                <a:custGeom>
                  <a:rect b="b" l="l" r="r" t="t"/>
                  <a:pathLst>
                    <a:path extrusionOk="0" h="3657" w="4259">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73"/>
                <p:cNvSpPr/>
                <p:nvPr/>
              </p:nvSpPr>
              <p:spPr>
                <a:xfrm>
                  <a:off x="4173385" y="4044319"/>
                  <a:ext cx="9336" cy="9430"/>
                </a:xfrm>
                <a:custGeom>
                  <a:rect b="b" l="l" r="r" t="t"/>
                  <a:pathLst>
                    <a:path extrusionOk="0" h="1199" w="1187">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0" name="Google Shape;3920;p73"/>
              <p:cNvGrpSpPr/>
              <p:nvPr/>
            </p:nvGrpSpPr>
            <p:grpSpPr>
              <a:xfrm>
                <a:off x="4134949" y="3957049"/>
                <a:ext cx="33497" cy="28770"/>
                <a:chOff x="4134949" y="3957049"/>
                <a:chExt cx="33497" cy="28770"/>
              </a:xfrm>
            </p:grpSpPr>
            <p:sp>
              <p:nvSpPr>
                <p:cNvPr id="3921" name="Google Shape;3921;p73"/>
                <p:cNvSpPr/>
                <p:nvPr/>
              </p:nvSpPr>
              <p:spPr>
                <a:xfrm>
                  <a:off x="4134949" y="3957049"/>
                  <a:ext cx="33497" cy="28770"/>
                </a:xfrm>
                <a:custGeom>
                  <a:rect b="b" l="l" r="r" t="t"/>
                  <a:pathLst>
                    <a:path extrusionOk="0" h="3658" w="4259">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73"/>
                <p:cNvSpPr/>
                <p:nvPr/>
              </p:nvSpPr>
              <p:spPr>
                <a:xfrm>
                  <a:off x="4147793" y="3966778"/>
                  <a:ext cx="10956" cy="9383"/>
                </a:xfrm>
                <a:custGeom>
                  <a:rect b="b" l="l" r="r" t="t"/>
                  <a:pathLst>
                    <a:path extrusionOk="0" h="1193" w="13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3" name="Google Shape;3923;p73"/>
              <p:cNvGrpSpPr/>
              <p:nvPr/>
            </p:nvGrpSpPr>
            <p:grpSpPr>
              <a:xfrm>
                <a:off x="4193653" y="4184403"/>
                <a:ext cx="43580" cy="37264"/>
                <a:chOff x="4193653" y="4184403"/>
                <a:chExt cx="43580" cy="37264"/>
              </a:xfrm>
            </p:grpSpPr>
            <p:sp>
              <p:nvSpPr>
                <p:cNvPr id="3924" name="Google Shape;3924;p73"/>
                <p:cNvSpPr/>
                <p:nvPr/>
              </p:nvSpPr>
              <p:spPr>
                <a:xfrm>
                  <a:off x="4193653" y="4184403"/>
                  <a:ext cx="43580" cy="37264"/>
                </a:xfrm>
                <a:custGeom>
                  <a:rect b="b" l="l" r="r" t="t"/>
                  <a:pathLst>
                    <a:path extrusionOk="0" h="4738" w="5541">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73"/>
                <p:cNvSpPr/>
                <p:nvPr/>
              </p:nvSpPr>
              <p:spPr>
                <a:xfrm>
                  <a:off x="4206591" y="4194069"/>
                  <a:ext cx="20944" cy="17948"/>
                </a:xfrm>
                <a:custGeom>
                  <a:rect b="b" l="l" r="r" t="t"/>
                  <a:pathLst>
                    <a:path extrusionOk="0" h="2282" w="2663">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6" name="Google Shape;3926;p73"/>
              <p:cNvGrpSpPr/>
              <p:nvPr/>
            </p:nvGrpSpPr>
            <p:grpSpPr>
              <a:xfrm>
                <a:off x="4343600" y="3943844"/>
                <a:ext cx="43580" cy="37312"/>
                <a:chOff x="4343600" y="3943844"/>
                <a:chExt cx="43580" cy="37312"/>
              </a:xfrm>
            </p:grpSpPr>
            <p:sp>
              <p:nvSpPr>
                <p:cNvPr id="3927" name="Google Shape;3927;p73"/>
                <p:cNvSpPr/>
                <p:nvPr/>
              </p:nvSpPr>
              <p:spPr>
                <a:xfrm>
                  <a:off x="4343600" y="3943844"/>
                  <a:ext cx="43580" cy="37312"/>
                </a:xfrm>
                <a:custGeom>
                  <a:rect b="b" l="l" r="r" t="t"/>
                  <a:pathLst>
                    <a:path extrusionOk="0" h="4744" w="5541">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73"/>
                <p:cNvSpPr/>
                <p:nvPr/>
              </p:nvSpPr>
              <p:spPr>
                <a:xfrm>
                  <a:off x="4359581" y="3953557"/>
                  <a:ext cx="17893" cy="17893"/>
                </a:xfrm>
                <a:custGeom>
                  <a:rect b="b" l="l" r="r" t="t"/>
                  <a:pathLst>
                    <a:path extrusionOk="0" h="2275" w="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9" name="Google Shape;3929;p73"/>
              <p:cNvGrpSpPr/>
              <p:nvPr/>
            </p:nvGrpSpPr>
            <p:grpSpPr>
              <a:xfrm>
                <a:off x="4172339" y="3381693"/>
                <a:ext cx="31499" cy="27001"/>
                <a:chOff x="4172339" y="3381693"/>
                <a:chExt cx="31499" cy="27001"/>
              </a:xfrm>
            </p:grpSpPr>
            <p:sp>
              <p:nvSpPr>
                <p:cNvPr id="3930" name="Google Shape;3930;p73"/>
                <p:cNvSpPr/>
                <p:nvPr/>
              </p:nvSpPr>
              <p:spPr>
                <a:xfrm>
                  <a:off x="4172339" y="3381693"/>
                  <a:ext cx="31499" cy="27001"/>
                </a:xfrm>
                <a:custGeom>
                  <a:rect b="b" l="l" r="r" t="t"/>
                  <a:pathLst>
                    <a:path extrusionOk="0" h="3433" w="4005">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73"/>
                <p:cNvSpPr/>
                <p:nvPr/>
              </p:nvSpPr>
              <p:spPr>
                <a:xfrm>
                  <a:off x="4185285" y="3391367"/>
                  <a:ext cx="8856" cy="7605"/>
                </a:xfrm>
                <a:custGeom>
                  <a:rect b="b" l="l" r="r" t="t"/>
                  <a:pathLst>
                    <a:path extrusionOk="0" h="967" w="1126">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5" name="Shape 3935"/>
        <p:cNvGrpSpPr/>
        <p:nvPr/>
      </p:nvGrpSpPr>
      <p:grpSpPr>
        <a:xfrm>
          <a:off x="0" y="0"/>
          <a:ext cx="0" cy="0"/>
          <a:chOff x="0" y="0"/>
          <a:chExt cx="0" cy="0"/>
        </a:xfrm>
      </p:grpSpPr>
      <p:grpSp>
        <p:nvGrpSpPr>
          <p:cNvPr id="3936" name="Google Shape;3936;p74"/>
          <p:cNvGrpSpPr/>
          <p:nvPr/>
        </p:nvGrpSpPr>
        <p:grpSpPr>
          <a:xfrm>
            <a:off x="729274" y="1175734"/>
            <a:ext cx="2507799" cy="206239"/>
            <a:chOff x="106648" y="895722"/>
            <a:chExt cx="4481413" cy="374300"/>
          </a:xfrm>
        </p:grpSpPr>
        <p:grpSp>
          <p:nvGrpSpPr>
            <p:cNvPr id="3937" name="Google Shape;3937;p74"/>
            <p:cNvGrpSpPr/>
            <p:nvPr/>
          </p:nvGrpSpPr>
          <p:grpSpPr>
            <a:xfrm>
              <a:off x="2233276" y="895722"/>
              <a:ext cx="1082667" cy="223591"/>
              <a:chOff x="4808316" y="2800065"/>
              <a:chExt cx="1999386" cy="412910"/>
            </a:xfrm>
          </p:grpSpPr>
          <p:sp>
            <p:nvSpPr>
              <p:cNvPr id="3938" name="Google Shape;3938;p74"/>
              <p:cNvSpPr/>
              <p:nvPr/>
            </p:nvSpPr>
            <p:spPr>
              <a:xfrm>
                <a:off x="4849302" y="3079475"/>
                <a:ext cx="1958400" cy="1335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9" name="Google Shape;3939;p74"/>
              <p:cNvGrpSpPr/>
              <p:nvPr/>
            </p:nvGrpSpPr>
            <p:grpSpPr>
              <a:xfrm>
                <a:off x="4808316" y="2800065"/>
                <a:ext cx="92400" cy="411825"/>
                <a:chOff x="845575" y="2563700"/>
                <a:chExt cx="92400" cy="411825"/>
              </a:xfrm>
            </p:grpSpPr>
            <p:cxnSp>
              <p:nvCxnSpPr>
                <p:cNvPr id="3940" name="Google Shape;3940;p74"/>
                <p:cNvCxnSpPr/>
                <p:nvPr/>
              </p:nvCxnSpPr>
              <p:spPr>
                <a:xfrm>
                  <a:off x="891775" y="2616125"/>
                  <a:ext cx="0" cy="359400"/>
                </a:xfrm>
                <a:prstGeom prst="straightConnector1">
                  <a:avLst/>
                </a:prstGeom>
                <a:noFill/>
                <a:ln cap="flat" cmpd="sng" w="9525">
                  <a:solidFill>
                    <a:srgbClr val="667E92"/>
                  </a:solidFill>
                  <a:prstDash val="solid"/>
                  <a:round/>
                  <a:headEnd len="sm" w="sm" type="none"/>
                  <a:tailEnd len="sm" w="sm" type="none"/>
                </a:ln>
              </p:spPr>
            </p:cxnSp>
            <p:sp>
              <p:nvSpPr>
                <p:cNvPr id="3941" name="Google Shape;3941;p74"/>
                <p:cNvSpPr/>
                <p:nvPr/>
              </p:nvSpPr>
              <p:spPr>
                <a:xfrm>
                  <a:off x="845575"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42" name="Google Shape;3942;p74"/>
            <p:cNvGrpSpPr/>
            <p:nvPr/>
          </p:nvGrpSpPr>
          <p:grpSpPr>
            <a:xfrm>
              <a:off x="106648" y="895722"/>
              <a:ext cx="1088401" cy="223591"/>
              <a:chOff x="881025" y="2800065"/>
              <a:chExt cx="2009975" cy="412910"/>
            </a:xfrm>
          </p:grpSpPr>
          <p:sp>
            <p:nvSpPr>
              <p:cNvPr id="3943" name="Google Shape;3943;p74"/>
              <p:cNvSpPr/>
              <p:nvPr/>
            </p:nvSpPr>
            <p:spPr>
              <a:xfrm>
                <a:off x="932600" y="3079475"/>
                <a:ext cx="1958400" cy="1335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4" name="Google Shape;3944;p74"/>
              <p:cNvGrpSpPr/>
              <p:nvPr/>
            </p:nvGrpSpPr>
            <p:grpSpPr>
              <a:xfrm>
                <a:off x="881025" y="2800065"/>
                <a:ext cx="92400" cy="411825"/>
                <a:chOff x="845575" y="2563700"/>
                <a:chExt cx="92400" cy="411825"/>
              </a:xfrm>
            </p:grpSpPr>
            <p:cxnSp>
              <p:nvCxnSpPr>
                <p:cNvPr id="3945" name="Google Shape;3945;p74"/>
                <p:cNvCxnSpPr/>
                <p:nvPr/>
              </p:nvCxnSpPr>
              <p:spPr>
                <a:xfrm>
                  <a:off x="891775" y="2616125"/>
                  <a:ext cx="0" cy="359400"/>
                </a:xfrm>
                <a:prstGeom prst="straightConnector1">
                  <a:avLst/>
                </a:prstGeom>
                <a:noFill/>
                <a:ln cap="flat" cmpd="sng" w="9525">
                  <a:solidFill>
                    <a:srgbClr val="667E92"/>
                  </a:solidFill>
                  <a:prstDash val="solid"/>
                  <a:round/>
                  <a:headEnd len="sm" w="sm" type="none"/>
                  <a:tailEnd len="sm" w="sm" type="none"/>
                </a:ln>
              </p:spPr>
            </p:cxnSp>
            <p:sp>
              <p:nvSpPr>
                <p:cNvPr id="3946" name="Google Shape;3946;p74"/>
                <p:cNvSpPr/>
                <p:nvPr/>
              </p:nvSpPr>
              <p:spPr>
                <a:xfrm>
                  <a:off x="845575"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47" name="Google Shape;3947;p74"/>
            <p:cNvGrpSpPr/>
            <p:nvPr/>
          </p:nvGrpSpPr>
          <p:grpSpPr>
            <a:xfrm>
              <a:off x="1172346" y="1047018"/>
              <a:ext cx="1083151" cy="223003"/>
              <a:chOff x="2849073" y="3079467"/>
              <a:chExt cx="2000279" cy="411825"/>
            </a:xfrm>
          </p:grpSpPr>
          <p:sp>
            <p:nvSpPr>
              <p:cNvPr id="3948" name="Google Shape;3948;p74"/>
              <p:cNvSpPr/>
              <p:nvPr/>
            </p:nvSpPr>
            <p:spPr>
              <a:xfrm>
                <a:off x="2890952" y="3079475"/>
                <a:ext cx="1958400" cy="1335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9" name="Google Shape;3949;p74"/>
              <p:cNvGrpSpPr/>
              <p:nvPr/>
            </p:nvGrpSpPr>
            <p:grpSpPr>
              <a:xfrm rot="10800000">
                <a:off x="2849073" y="3079467"/>
                <a:ext cx="92400" cy="411825"/>
                <a:chOff x="2070100" y="2563700"/>
                <a:chExt cx="92400" cy="411825"/>
              </a:xfrm>
            </p:grpSpPr>
            <p:cxnSp>
              <p:nvCxnSpPr>
                <p:cNvPr id="3950" name="Google Shape;3950;p74"/>
                <p:cNvCxnSpPr/>
                <p:nvPr/>
              </p:nvCxnSpPr>
              <p:spPr>
                <a:xfrm>
                  <a:off x="2116300" y="2616125"/>
                  <a:ext cx="0" cy="359400"/>
                </a:xfrm>
                <a:prstGeom prst="straightConnector1">
                  <a:avLst/>
                </a:prstGeom>
                <a:noFill/>
                <a:ln cap="flat" cmpd="sng" w="9525">
                  <a:solidFill>
                    <a:srgbClr val="667E92"/>
                  </a:solidFill>
                  <a:prstDash val="solid"/>
                  <a:round/>
                  <a:headEnd len="sm" w="sm" type="none"/>
                  <a:tailEnd len="sm" w="sm" type="none"/>
                </a:ln>
              </p:spPr>
            </p:cxnSp>
            <p:sp>
              <p:nvSpPr>
                <p:cNvPr id="3951" name="Google Shape;3951;p74"/>
                <p:cNvSpPr/>
                <p:nvPr/>
              </p:nvSpPr>
              <p:spPr>
                <a:xfrm>
                  <a:off x="2070100"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52" name="Google Shape;3952;p74"/>
            <p:cNvGrpSpPr/>
            <p:nvPr/>
          </p:nvGrpSpPr>
          <p:grpSpPr>
            <a:xfrm>
              <a:off x="3290132" y="1047018"/>
              <a:ext cx="1297929" cy="223003"/>
              <a:chOff x="6760035" y="3079467"/>
              <a:chExt cx="2396914" cy="411825"/>
            </a:xfrm>
          </p:grpSpPr>
          <p:sp>
            <p:nvSpPr>
              <p:cNvPr id="3953" name="Google Shape;3953;p74"/>
              <p:cNvSpPr/>
              <p:nvPr/>
            </p:nvSpPr>
            <p:spPr>
              <a:xfrm>
                <a:off x="6807650" y="3079475"/>
                <a:ext cx="2349300" cy="1335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4" name="Google Shape;3954;p74"/>
              <p:cNvGrpSpPr/>
              <p:nvPr/>
            </p:nvGrpSpPr>
            <p:grpSpPr>
              <a:xfrm rot="10800000">
                <a:off x="6760035" y="3079467"/>
                <a:ext cx="92400" cy="411825"/>
                <a:chOff x="2070100" y="2563700"/>
                <a:chExt cx="92400" cy="411825"/>
              </a:xfrm>
            </p:grpSpPr>
            <p:cxnSp>
              <p:nvCxnSpPr>
                <p:cNvPr id="3955" name="Google Shape;3955;p74"/>
                <p:cNvCxnSpPr/>
                <p:nvPr/>
              </p:nvCxnSpPr>
              <p:spPr>
                <a:xfrm>
                  <a:off x="2116300" y="2616125"/>
                  <a:ext cx="0" cy="359400"/>
                </a:xfrm>
                <a:prstGeom prst="straightConnector1">
                  <a:avLst/>
                </a:prstGeom>
                <a:noFill/>
                <a:ln cap="flat" cmpd="sng" w="9525">
                  <a:solidFill>
                    <a:srgbClr val="667E92"/>
                  </a:solidFill>
                  <a:prstDash val="solid"/>
                  <a:round/>
                  <a:headEnd len="sm" w="sm" type="none"/>
                  <a:tailEnd len="sm" w="sm" type="none"/>
                </a:ln>
              </p:spPr>
            </p:cxnSp>
            <p:sp>
              <p:nvSpPr>
                <p:cNvPr id="3956" name="Google Shape;3956;p74"/>
                <p:cNvSpPr/>
                <p:nvPr/>
              </p:nvSpPr>
              <p:spPr>
                <a:xfrm>
                  <a:off x="2070100"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957" name="Google Shape;3957;p74"/>
          <p:cNvGrpSpPr/>
          <p:nvPr/>
        </p:nvGrpSpPr>
        <p:grpSpPr>
          <a:xfrm>
            <a:off x="2147036" y="3575105"/>
            <a:ext cx="1086701" cy="799429"/>
            <a:chOff x="2183288" y="3555572"/>
            <a:chExt cx="1136241" cy="835873"/>
          </a:xfrm>
        </p:grpSpPr>
        <p:sp>
          <p:nvSpPr>
            <p:cNvPr id="3958" name="Google Shape;3958;p74"/>
            <p:cNvSpPr/>
            <p:nvPr/>
          </p:nvSpPr>
          <p:spPr>
            <a:xfrm>
              <a:off x="2673740" y="4350566"/>
              <a:ext cx="270028" cy="11697"/>
            </a:xfrm>
            <a:custGeom>
              <a:rect b="b" l="l" r="r" t="t"/>
              <a:pathLst>
                <a:path extrusionOk="0" h="2706" w="106520">
                  <a:moveTo>
                    <a:pt x="0" y="0"/>
                  </a:moveTo>
                  <a:lnTo>
                    <a:pt x="0" y="2705"/>
                  </a:lnTo>
                  <a:lnTo>
                    <a:pt x="106520" y="2705"/>
                  </a:lnTo>
                  <a:lnTo>
                    <a:pt x="10652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9" name="Google Shape;3959;p74"/>
            <p:cNvGrpSpPr/>
            <p:nvPr/>
          </p:nvGrpSpPr>
          <p:grpSpPr>
            <a:xfrm>
              <a:off x="2205895" y="3637269"/>
              <a:ext cx="1089848" cy="724993"/>
              <a:chOff x="2205895" y="3637269"/>
              <a:chExt cx="1089848" cy="724993"/>
            </a:xfrm>
          </p:grpSpPr>
          <p:sp>
            <p:nvSpPr>
              <p:cNvPr id="3960" name="Google Shape;3960;p74"/>
              <p:cNvSpPr/>
              <p:nvPr/>
            </p:nvSpPr>
            <p:spPr>
              <a:xfrm>
                <a:off x="2205895" y="4204394"/>
                <a:ext cx="555376" cy="157849"/>
              </a:xfrm>
              <a:custGeom>
                <a:rect b="b" l="l" r="r" t="t"/>
                <a:pathLst>
                  <a:path extrusionOk="0" h="36518" w="128485">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74"/>
              <p:cNvSpPr/>
              <p:nvPr/>
            </p:nvSpPr>
            <p:spPr>
              <a:xfrm>
                <a:off x="2206834" y="3993916"/>
                <a:ext cx="218757" cy="153401"/>
              </a:xfrm>
              <a:custGeom>
                <a:rect b="b" l="l" r="r" t="t"/>
                <a:pathLst>
                  <a:path extrusionOk="0" h="35489" w="50609">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74"/>
              <p:cNvSpPr/>
              <p:nvPr/>
            </p:nvSpPr>
            <p:spPr>
              <a:xfrm>
                <a:off x="2487003" y="3847747"/>
                <a:ext cx="808740" cy="157849"/>
              </a:xfrm>
              <a:custGeom>
                <a:rect b="b" l="l" r="r" t="t"/>
                <a:pathLst>
                  <a:path extrusionOk="0" h="36518" w="18710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74"/>
              <p:cNvSpPr/>
              <p:nvPr/>
            </p:nvSpPr>
            <p:spPr>
              <a:xfrm>
                <a:off x="2919192" y="3637269"/>
                <a:ext cx="375081" cy="148491"/>
              </a:xfrm>
              <a:custGeom>
                <a:rect b="b" l="l" r="r" t="t"/>
                <a:pathLst>
                  <a:path extrusionOk="0" h="34353" w="86774">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74"/>
              <p:cNvSpPr/>
              <p:nvPr/>
            </p:nvSpPr>
            <p:spPr>
              <a:xfrm>
                <a:off x="2233143" y="3637269"/>
                <a:ext cx="621199" cy="11697"/>
              </a:xfrm>
              <a:custGeom>
                <a:rect b="b" l="l" r="r" t="t"/>
                <a:pathLst>
                  <a:path extrusionOk="0" h="2706" w="143713">
                    <a:moveTo>
                      <a:pt x="0" y="0"/>
                    </a:moveTo>
                    <a:lnTo>
                      <a:pt x="0" y="2705"/>
                    </a:lnTo>
                    <a:lnTo>
                      <a:pt x="143712" y="2705"/>
                    </a:lnTo>
                    <a:lnTo>
                      <a:pt x="143712"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74"/>
              <p:cNvSpPr/>
              <p:nvPr/>
            </p:nvSpPr>
            <p:spPr>
              <a:xfrm>
                <a:off x="3004568" y="4350566"/>
                <a:ext cx="270028" cy="11697"/>
              </a:xfrm>
              <a:custGeom>
                <a:rect b="b" l="l" r="r" t="t"/>
                <a:pathLst>
                  <a:path extrusionOk="0" h="2706" w="106520">
                    <a:moveTo>
                      <a:pt x="0" y="0"/>
                    </a:moveTo>
                    <a:lnTo>
                      <a:pt x="0" y="2705"/>
                    </a:lnTo>
                    <a:lnTo>
                      <a:pt x="106520" y="2705"/>
                    </a:lnTo>
                    <a:lnTo>
                      <a:pt x="10652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6" name="Google Shape;3966;p74"/>
            <p:cNvSpPr/>
            <p:nvPr/>
          </p:nvSpPr>
          <p:spPr>
            <a:xfrm rot="5400000">
              <a:off x="2852961" y="3612770"/>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67" name="Google Shape;3967;p74"/>
            <p:cNvCxnSpPr/>
            <p:nvPr/>
          </p:nvCxnSpPr>
          <p:spPr>
            <a:xfrm>
              <a:off x="2887992" y="3555572"/>
              <a:ext cx="0" cy="52500"/>
            </a:xfrm>
            <a:prstGeom prst="straightConnector1">
              <a:avLst/>
            </a:prstGeom>
            <a:noFill/>
            <a:ln cap="flat" cmpd="sng" w="9525">
              <a:solidFill>
                <a:srgbClr val="BAC8D3"/>
              </a:solidFill>
              <a:prstDash val="solid"/>
              <a:round/>
              <a:headEnd len="med" w="med" type="diamond"/>
              <a:tailEnd len="med" w="med" type="none"/>
            </a:ln>
          </p:spPr>
        </p:cxnSp>
        <p:grpSp>
          <p:nvGrpSpPr>
            <p:cNvPr id="3968" name="Google Shape;3968;p74"/>
            <p:cNvGrpSpPr/>
            <p:nvPr/>
          </p:nvGrpSpPr>
          <p:grpSpPr>
            <a:xfrm>
              <a:off x="3173850" y="3779426"/>
              <a:ext cx="145679" cy="70048"/>
              <a:chOff x="3173850" y="3779426"/>
              <a:chExt cx="145679" cy="70048"/>
            </a:xfrm>
          </p:grpSpPr>
          <p:cxnSp>
            <p:nvCxnSpPr>
              <p:cNvPr id="3969" name="Google Shape;3969;p74"/>
              <p:cNvCxnSpPr/>
              <p:nvPr/>
            </p:nvCxnSpPr>
            <p:spPr>
              <a:xfrm rot="10800000">
                <a:off x="3173850" y="3817250"/>
                <a:ext cx="94500" cy="0"/>
              </a:xfrm>
              <a:prstGeom prst="straightConnector1">
                <a:avLst/>
              </a:prstGeom>
              <a:noFill/>
              <a:ln cap="flat" cmpd="sng" w="9525">
                <a:solidFill>
                  <a:srgbClr val="BAC8D3"/>
                </a:solidFill>
                <a:prstDash val="solid"/>
                <a:round/>
                <a:headEnd len="med" w="med" type="none"/>
                <a:tailEnd len="med" w="med" type="diamond"/>
              </a:ln>
            </p:spPr>
          </p:cxnSp>
          <p:sp>
            <p:nvSpPr>
              <p:cNvPr id="3970" name="Google Shape;3970;p74"/>
              <p:cNvSpPr/>
              <p:nvPr/>
            </p:nvSpPr>
            <p:spPr>
              <a:xfrm rot="5400000">
                <a:off x="3254146" y="3784092"/>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1" name="Google Shape;3971;p74"/>
            <p:cNvGrpSpPr/>
            <p:nvPr/>
          </p:nvGrpSpPr>
          <p:grpSpPr>
            <a:xfrm>
              <a:off x="2183288" y="4139483"/>
              <a:ext cx="145133" cy="70048"/>
              <a:chOff x="2183288" y="4139483"/>
              <a:chExt cx="145133" cy="70048"/>
            </a:xfrm>
          </p:grpSpPr>
          <p:cxnSp>
            <p:nvCxnSpPr>
              <p:cNvPr id="3972" name="Google Shape;3972;p74"/>
              <p:cNvCxnSpPr/>
              <p:nvPr/>
            </p:nvCxnSpPr>
            <p:spPr>
              <a:xfrm rot="10800000">
                <a:off x="2239021" y="4174494"/>
                <a:ext cx="89400" cy="0"/>
              </a:xfrm>
              <a:prstGeom prst="straightConnector1">
                <a:avLst/>
              </a:prstGeom>
              <a:noFill/>
              <a:ln cap="flat" cmpd="sng" w="9525">
                <a:solidFill>
                  <a:srgbClr val="BAC8D3"/>
                </a:solidFill>
                <a:prstDash val="solid"/>
                <a:round/>
                <a:headEnd len="med" w="med" type="diamond"/>
                <a:tailEnd len="med" w="med" type="none"/>
              </a:ln>
            </p:spPr>
          </p:cxnSp>
          <p:sp>
            <p:nvSpPr>
              <p:cNvPr id="3973" name="Google Shape;3973;p74"/>
              <p:cNvSpPr/>
              <p:nvPr/>
            </p:nvSpPr>
            <p:spPr>
              <a:xfrm rot="5400000">
                <a:off x="2178622" y="4144149"/>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74" name="Google Shape;3974;p74"/>
            <p:cNvSpPr/>
            <p:nvPr/>
          </p:nvSpPr>
          <p:spPr>
            <a:xfrm rot="5400000">
              <a:off x="2420934" y="3967554"/>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75" name="Google Shape;3975;p74"/>
            <p:cNvCxnSpPr/>
            <p:nvPr/>
          </p:nvCxnSpPr>
          <p:spPr>
            <a:xfrm>
              <a:off x="2455973" y="3911736"/>
              <a:ext cx="0" cy="52500"/>
            </a:xfrm>
            <a:prstGeom prst="straightConnector1">
              <a:avLst/>
            </a:prstGeom>
            <a:noFill/>
            <a:ln cap="flat" cmpd="sng" w="9525">
              <a:solidFill>
                <a:srgbClr val="BAC8D3"/>
              </a:solidFill>
              <a:prstDash val="solid"/>
              <a:round/>
              <a:headEnd len="med" w="med" type="diamond"/>
              <a:tailEnd len="med" w="med" type="none"/>
            </a:ln>
          </p:spPr>
        </p:cxnSp>
        <p:grpSp>
          <p:nvGrpSpPr>
            <p:cNvPr id="3976" name="Google Shape;3976;p74"/>
            <p:cNvGrpSpPr/>
            <p:nvPr/>
          </p:nvGrpSpPr>
          <p:grpSpPr>
            <a:xfrm>
              <a:off x="2943836" y="4268886"/>
              <a:ext cx="60717" cy="122559"/>
              <a:chOff x="2943836" y="4268886"/>
              <a:chExt cx="60717" cy="122559"/>
            </a:xfrm>
          </p:grpSpPr>
          <p:sp>
            <p:nvSpPr>
              <p:cNvPr id="3977" name="Google Shape;3977;p74"/>
              <p:cNvSpPr/>
              <p:nvPr/>
            </p:nvSpPr>
            <p:spPr>
              <a:xfrm rot="5400000">
                <a:off x="2939170" y="4326062"/>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78" name="Google Shape;3978;p74"/>
              <p:cNvCxnSpPr/>
              <p:nvPr/>
            </p:nvCxnSpPr>
            <p:spPr>
              <a:xfrm>
                <a:off x="2974204" y="4268886"/>
                <a:ext cx="0" cy="52500"/>
              </a:xfrm>
              <a:prstGeom prst="straightConnector1">
                <a:avLst/>
              </a:prstGeom>
              <a:noFill/>
              <a:ln cap="flat" cmpd="sng" w="9525">
                <a:solidFill>
                  <a:srgbClr val="BAC8D3"/>
                </a:solidFill>
                <a:prstDash val="solid"/>
                <a:round/>
                <a:headEnd len="med" w="med" type="diamond"/>
                <a:tailEnd len="med" w="med" type="none"/>
              </a:ln>
            </p:spPr>
          </p:cxnSp>
        </p:grpSp>
      </p:grpSp>
      <p:grpSp>
        <p:nvGrpSpPr>
          <p:cNvPr id="3979" name="Google Shape;3979;p74"/>
          <p:cNvGrpSpPr/>
          <p:nvPr/>
        </p:nvGrpSpPr>
        <p:grpSpPr>
          <a:xfrm>
            <a:off x="3409981" y="1496104"/>
            <a:ext cx="1675870" cy="758251"/>
            <a:chOff x="3530532" y="1496185"/>
            <a:chExt cx="1562000" cy="706730"/>
          </a:xfrm>
        </p:grpSpPr>
        <p:cxnSp>
          <p:nvCxnSpPr>
            <p:cNvPr id="3980" name="Google Shape;3980;p74"/>
            <p:cNvCxnSpPr/>
            <p:nvPr/>
          </p:nvCxnSpPr>
          <p:spPr>
            <a:xfrm>
              <a:off x="3583832" y="1857562"/>
              <a:ext cx="1508700" cy="0"/>
            </a:xfrm>
            <a:prstGeom prst="straightConnector1">
              <a:avLst/>
            </a:prstGeom>
            <a:noFill/>
            <a:ln cap="flat" cmpd="sng" w="28575">
              <a:solidFill>
                <a:srgbClr val="A5B7C6"/>
              </a:solidFill>
              <a:prstDash val="solid"/>
              <a:round/>
              <a:headEnd len="med" w="med" type="none"/>
              <a:tailEnd len="med" w="med" type="triangle"/>
            </a:ln>
          </p:spPr>
        </p:cxnSp>
        <p:grpSp>
          <p:nvGrpSpPr>
            <p:cNvPr id="3981" name="Google Shape;3981;p74"/>
            <p:cNvGrpSpPr/>
            <p:nvPr/>
          </p:nvGrpSpPr>
          <p:grpSpPr>
            <a:xfrm>
              <a:off x="3530532" y="1496185"/>
              <a:ext cx="323430" cy="463587"/>
              <a:chOff x="3530532" y="1496185"/>
              <a:chExt cx="323430" cy="463587"/>
            </a:xfrm>
          </p:grpSpPr>
          <p:grpSp>
            <p:nvGrpSpPr>
              <p:cNvPr id="3982" name="Google Shape;3982;p74"/>
              <p:cNvGrpSpPr/>
              <p:nvPr/>
            </p:nvGrpSpPr>
            <p:grpSpPr>
              <a:xfrm>
                <a:off x="3567462" y="1496185"/>
                <a:ext cx="286500" cy="361376"/>
                <a:chOff x="3567462" y="1496185"/>
                <a:chExt cx="286500" cy="361376"/>
              </a:xfrm>
            </p:grpSpPr>
            <p:cxnSp>
              <p:nvCxnSpPr>
                <p:cNvPr id="3983" name="Google Shape;3983;p74"/>
                <p:cNvCxnSpPr/>
                <p:nvPr/>
              </p:nvCxnSpPr>
              <p:spPr>
                <a:xfrm rot="10800000">
                  <a:off x="3626630" y="1565661"/>
                  <a:ext cx="0" cy="291900"/>
                </a:xfrm>
                <a:prstGeom prst="straightConnector1">
                  <a:avLst/>
                </a:prstGeom>
                <a:noFill/>
                <a:ln cap="flat" cmpd="sng" w="28575">
                  <a:solidFill>
                    <a:srgbClr val="A5B7C6"/>
                  </a:solidFill>
                  <a:prstDash val="solid"/>
                  <a:round/>
                  <a:headEnd len="med" w="med" type="none"/>
                  <a:tailEnd len="med" w="med" type="none"/>
                </a:ln>
              </p:spPr>
            </p:cxnSp>
            <p:sp>
              <p:nvSpPr>
                <p:cNvPr id="3984" name="Google Shape;3984;p74"/>
                <p:cNvSpPr/>
                <p:nvPr/>
              </p:nvSpPr>
              <p:spPr>
                <a:xfrm>
                  <a:off x="3567462" y="1496185"/>
                  <a:ext cx="286500" cy="999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5" name="Google Shape;3985;p74"/>
              <p:cNvSpPr/>
              <p:nvPr/>
            </p:nvSpPr>
            <p:spPr>
              <a:xfrm>
                <a:off x="3530532" y="1771972"/>
                <a:ext cx="187800" cy="1878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6" name="Google Shape;3986;p74"/>
            <p:cNvGrpSpPr/>
            <p:nvPr/>
          </p:nvGrpSpPr>
          <p:grpSpPr>
            <a:xfrm>
              <a:off x="3891569" y="1779209"/>
              <a:ext cx="323945" cy="423706"/>
              <a:chOff x="3891569" y="1779209"/>
              <a:chExt cx="323945" cy="423706"/>
            </a:xfrm>
          </p:grpSpPr>
          <p:grpSp>
            <p:nvGrpSpPr>
              <p:cNvPr id="3987" name="Google Shape;3987;p74"/>
              <p:cNvGrpSpPr/>
              <p:nvPr/>
            </p:nvGrpSpPr>
            <p:grpSpPr>
              <a:xfrm>
                <a:off x="3929014" y="1881638"/>
                <a:ext cx="286500" cy="321278"/>
                <a:chOff x="3929014" y="1881638"/>
                <a:chExt cx="286500" cy="321278"/>
              </a:xfrm>
            </p:grpSpPr>
            <p:cxnSp>
              <p:nvCxnSpPr>
                <p:cNvPr id="3988" name="Google Shape;3988;p74"/>
                <p:cNvCxnSpPr/>
                <p:nvPr/>
              </p:nvCxnSpPr>
              <p:spPr>
                <a:xfrm rot="10800000">
                  <a:off x="3988388" y="1881638"/>
                  <a:ext cx="0" cy="291900"/>
                </a:xfrm>
                <a:prstGeom prst="straightConnector1">
                  <a:avLst/>
                </a:prstGeom>
                <a:noFill/>
                <a:ln cap="flat" cmpd="sng" w="28575">
                  <a:solidFill>
                    <a:srgbClr val="A5B7C6"/>
                  </a:solidFill>
                  <a:prstDash val="solid"/>
                  <a:round/>
                  <a:headEnd len="med" w="med" type="none"/>
                  <a:tailEnd len="med" w="med" type="none"/>
                </a:ln>
              </p:spPr>
            </p:cxnSp>
            <p:sp>
              <p:nvSpPr>
                <p:cNvPr id="3989" name="Google Shape;3989;p74"/>
                <p:cNvSpPr/>
                <p:nvPr/>
              </p:nvSpPr>
              <p:spPr>
                <a:xfrm>
                  <a:off x="3929014" y="2103016"/>
                  <a:ext cx="286500" cy="999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0" name="Google Shape;3990;p74"/>
              <p:cNvSpPr/>
              <p:nvPr/>
            </p:nvSpPr>
            <p:spPr>
              <a:xfrm>
                <a:off x="3891569" y="1779209"/>
                <a:ext cx="187800" cy="1878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1" name="Google Shape;3991;p74"/>
            <p:cNvGrpSpPr/>
            <p:nvPr/>
          </p:nvGrpSpPr>
          <p:grpSpPr>
            <a:xfrm>
              <a:off x="4252606" y="1496185"/>
              <a:ext cx="324721" cy="463587"/>
              <a:chOff x="4252606" y="1496185"/>
              <a:chExt cx="324721" cy="463587"/>
            </a:xfrm>
          </p:grpSpPr>
          <p:grpSp>
            <p:nvGrpSpPr>
              <p:cNvPr id="3992" name="Google Shape;3992;p74"/>
              <p:cNvGrpSpPr/>
              <p:nvPr/>
            </p:nvGrpSpPr>
            <p:grpSpPr>
              <a:xfrm>
                <a:off x="4290828" y="1496185"/>
                <a:ext cx="286500" cy="361376"/>
                <a:chOff x="4290828" y="1496185"/>
                <a:chExt cx="286500" cy="361376"/>
              </a:xfrm>
            </p:grpSpPr>
            <p:cxnSp>
              <p:nvCxnSpPr>
                <p:cNvPr id="3993" name="Google Shape;3993;p74"/>
                <p:cNvCxnSpPr/>
                <p:nvPr/>
              </p:nvCxnSpPr>
              <p:spPr>
                <a:xfrm rot="10800000">
                  <a:off x="4349995" y="1565661"/>
                  <a:ext cx="0" cy="291900"/>
                </a:xfrm>
                <a:prstGeom prst="straightConnector1">
                  <a:avLst/>
                </a:prstGeom>
                <a:noFill/>
                <a:ln cap="flat" cmpd="sng" w="28575">
                  <a:solidFill>
                    <a:srgbClr val="A5B7C6"/>
                  </a:solidFill>
                  <a:prstDash val="solid"/>
                  <a:round/>
                  <a:headEnd len="med" w="med" type="none"/>
                  <a:tailEnd len="med" w="med" type="none"/>
                </a:ln>
              </p:spPr>
            </p:cxnSp>
            <p:sp>
              <p:nvSpPr>
                <p:cNvPr id="3994" name="Google Shape;3994;p74"/>
                <p:cNvSpPr/>
                <p:nvPr/>
              </p:nvSpPr>
              <p:spPr>
                <a:xfrm>
                  <a:off x="4290828" y="1496185"/>
                  <a:ext cx="286500" cy="999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5" name="Google Shape;3995;p74"/>
              <p:cNvSpPr/>
              <p:nvPr/>
            </p:nvSpPr>
            <p:spPr>
              <a:xfrm>
                <a:off x="4252606" y="1771972"/>
                <a:ext cx="187800" cy="1878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6" name="Google Shape;3996;p74"/>
            <p:cNvGrpSpPr/>
            <p:nvPr/>
          </p:nvGrpSpPr>
          <p:grpSpPr>
            <a:xfrm>
              <a:off x="4613643" y="1763716"/>
              <a:ext cx="325308" cy="439200"/>
              <a:chOff x="4613643" y="1763716"/>
              <a:chExt cx="325308" cy="439200"/>
            </a:xfrm>
          </p:grpSpPr>
          <p:grpSp>
            <p:nvGrpSpPr>
              <p:cNvPr id="3997" name="Google Shape;3997;p74"/>
              <p:cNvGrpSpPr/>
              <p:nvPr/>
            </p:nvGrpSpPr>
            <p:grpSpPr>
              <a:xfrm>
                <a:off x="4652451" y="1879538"/>
                <a:ext cx="286500" cy="323378"/>
                <a:chOff x="4652451" y="1879538"/>
                <a:chExt cx="286500" cy="323378"/>
              </a:xfrm>
            </p:grpSpPr>
            <p:cxnSp>
              <p:nvCxnSpPr>
                <p:cNvPr id="3998" name="Google Shape;3998;p74"/>
                <p:cNvCxnSpPr/>
                <p:nvPr/>
              </p:nvCxnSpPr>
              <p:spPr>
                <a:xfrm rot="10800000">
                  <a:off x="4707486" y="1879538"/>
                  <a:ext cx="0" cy="294000"/>
                </a:xfrm>
                <a:prstGeom prst="straightConnector1">
                  <a:avLst/>
                </a:prstGeom>
                <a:noFill/>
                <a:ln cap="flat" cmpd="sng" w="28575">
                  <a:solidFill>
                    <a:srgbClr val="A5B7C6"/>
                  </a:solidFill>
                  <a:prstDash val="solid"/>
                  <a:round/>
                  <a:headEnd len="med" w="med" type="none"/>
                  <a:tailEnd len="med" w="med" type="none"/>
                </a:ln>
              </p:spPr>
            </p:cxnSp>
            <p:sp>
              <p:nvSpPr>
                <p:cNvPr id="3999" name="Google Shape;3999;p74"/>
                <p:cNvSpPr/>
                <p:nvPr/>
              </p:nvSpPr>
              <p:spPr>
                <a:xfrm>
                  <a:off x="4652451" y="2103016"/>
                  <a:ext cx="286500" cy="999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0" name="Google Shape;4000;p74"/>
              <p:cNvSpPr/>
              <p:nvPr/>
            </p:nvSpPr>
            <p:spPr>
              <a:xfrm>
                <a:off x="4613643" y="1763716"/>
                <a:ext cx="187800" cy="1878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01" name="Google Shape;4001;p74"/>
          <p:cNvGrpSpPr/>
          <p:nvPr/>
        </p:nvGrpSpPr>
        <p:grpSpPr>
          <a:xfrm>
            <a:off x="3421841" y="2349730"/>
            <a:ext cx="1652173" cy="391517"/>
            <a:chOff x="3512551" y="2358270"/>
            <a:chExt cx="1597383" cy="378533"/>
          </a:xfrm>
        </p:grpSpPr>
        <p:cxnSp>
          <p:nvCxnSpPr>
            <p:cNvPr id="4002" name="Google Shape;4002;p74"/>
            <p:cNvCxnSpPr>
              <a:stCxn id="4003" idx="6"/>
              <a:endCxn id="4004" idx="2"/>
            </p:cNvCxnSpPr>
            <p:nvPr/>
          </p:nvCxnSpPr>
          <p:spPr>
            <a:xfrm>
              <a:off x="3738198" y="2553118"/>
              <a:ext cx="1146000" cy="0"/>
            </a:xfrm>
            <a:prstGeom prst="straightConnector1">
              <a:avLst/>
            </a:prstGeom>
            <a:noFill/>
            <a:ln cap="flat" cmpd="sng" w="19050">
              <a:solidFill>
                <a:srgbClr val="435D74"/>
              </a:solidFill>
              <a:prstDash val="solid"/>
              <a:round/>
              <a:headEnd len="med" w="med" type="none"/>
              <a:tailEnd len="med" w="med" type="none"/>
            </a:ln>
          </p:spPr>
        </p:cxnSp>
        <p:grpSp>
          <p:nvGrpSpPr>
            <p:cNvPr id="4005" name="Google Shape;4005;p74"/>
            <p:cNvGrpSpPr/>
            <p:nvPr/>
          </p:nvGrpSpPr>
          <p:grpSpPr>
            <a:xfrm>
              <a:off x="3512551" y="2358270"/>
              <a:ext cx="225647" cy="307714"/>
              <a:chOff x="2182679" y="2004714"/>
              <a:chExt cx="792300" cy="1080458"/>
            </a:xfrm>
          </p:grpSpPr>
          <p:cxnSp>
            <p:nvCxnSpPr>
              <p:cNvPr id="4006" name="Google Shape;4006;p74"/>
              <p:cNvCxnSpPr>
                <a:stCxn id="4007" idx="0"/>
              </p:cNvCxnSpPr>
              <p:nvPr/>
            </p:nvCxnSpPr>
            <p:spPr>
              <a:xfrm rot="10800000">
                <a:off x="2578961" y="2004714"/>
                <a:ext cx="0" cy="389100"/>
              </a:xfrm>
              <a:prstGeom prst="straightConnector1">
                <a:avLst/>
              </a:prstGeom>
              <a:noFill/>
              <a:ln cap="flat" cmpd="sng" w="9525">
                <a:solidFill>
                  <a:srgbClr val="435D74"/>
                </a:solidFill>
                <a:prstDash val="solid"/>
                <a:round/>
                <a:headEnd len="med" w="med" type="none"/>
                <a:tailEnd len="med" w="med" type="none"/>
              </a:ln>
            </p:spPr>
          </p:cxnSp>
          <p:sp>
            <p:nvSpPr>
              <p:cNvPr id="4003" name="Google Shape;4003;p74"/>
              <p:cNvSpPr/>
              <p:nvPr/>
            </p:nvSpPr>
            <p:spPr>
              <a:xfrm>
                <a:off x="2182679" y="2292572"/>
                <a:ext cx="792300" cy="792600"/>
              </a:xfrm>
              <a:prstGeom prst="ellipse">
                <a:avLst/>
              </a:prstGeom>
              <a:noFill/>
              <a:ln cap="flat" cmpd="sng" w="19050">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74"/>
              <p:cNvSpPr/>
              <p:nvPr/>
            </p:nvSpPr>
            <p:spPr>
              <a:xfrm>
                <a:off x="2283911" y="2393814"/>
                <a:ext cx="590100" cy="590100"/>
              </a:xfrm>
              <a:prstGeom prst="ellipse">
                <a:avLst/>
              </a:pr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8" name="Google Shape;4008;p74"/>
            <p:cNvGrpSpPr/>
            <p:nvPr/>
          </p:nvGrpSpPr>
          <p:grpSpPr>
            <a:xfrm>
              <a:off x="3969644" y="2440153"/>
              <a:ext cx="225853" cy="296651"/>
              <a:chOff x="3775710" y="1729289"/>
              <a:chExt cx="136500" cy="179289"/>
            </a:xfrm>
          </p:grpSpPr>
          <p:cxnSp>
            <p:nvCxnSpPr>
              <p:cNvPr id="4009" name="Google Shape;4009;p74"/>
              <p:cNvCxnSpPr/>
              <p:nvPr/>
            </p:nvCxnSpPr>
            <p:spPr>
              <a:xfrm>
                <a:off x="3843851" y="1848278"/>
                <a:ext cx="0" cy="60300"/>
              </a:xfrm>
              <a:prstGeom prst="straightConnector1">
                <a:avLst/>
              </a:prstGeom>
              <a:noFill/>
              <a:ln cap="flat" cmpd="sng" w="9525">
                <a:solidFill>
                  <a:srgbClr val="435D74"/>
                </a:solidFill>
                <a:prstDash val="solid"/>
                <a:round/>
                <a:headEnd len="med" w="med" type="none"/>
                <a:tailEnd len="med" w="med" type="none"/>
              </a:ln>
            </p:spPr>
          </p:cxnSp>
          <p:sp>
            <p:nvSpPr>
              <p:cNvPr id="4010" name="Google Shape;4010;p74"/>
              <p:cNvSpPr/>
              <p:nvPr/>
            </p:nvSpPr>
            <p:spPr>
              <a:xfrm>
                <a:off x="3775710" y="1729289"/>
                <a:ext cx="136500" cy="136500"/>
              </a:xfrm>
              <a:prstGeom prst="ellipse">
                <a:avLst/>
              </a:prstGeom>
              <a:noFill/>
              <a:ln cap="flat" cmpd="sng" w="19050">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74"/>
              <p:cNvSpPr/>
              <p:nvPr/>
            </p:nvSpPr>
            <p:spPr>
              <a:xfrm>
                <a:off x="3793133" y="1746713"/>
                <a:ext cx="101700" cy="101700"/>
              </a:xfrm>
              <a:prstGeom prst="ellipse">
                <a:avLst/>
              </a:pr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2" name="Google Shape;4012;p74"/>
            <p:cNvGrpSpPr/>
            <p:nvPr/>
          </p:nvGrpSpPr>
          <p:grpSpPr>
            <a:xfrm>
              <a:off x="4427051" y="2358270"/>
              <a:ext cx="225647" cy="307714"/>
              <a:chOff x="5393704" y="2004714"/>
              <a:chExt cx="792300" cy="1080458"/>
            </a:xfrm>
          </p:grpSpPr>
          <p:cxnSp>
            <p:nvCxnSpPr>
              <p:cNvPr id="4013" name="Google Shape;4013;p74"/>
              <p:cNvCxnSpPr>
                <a:stCxn id="4014" idx="0"/>
              </p:cNvCxnSpPr>
              <p:nvPr/>
            </p:nvCxnSpPr>
            <p:spPr>
              <a:xfrm rot="10800000">
                <a:off x="5789986" y="2004714"/>
                <a:ext cx="0" cy="389100"/>
              </a:xfrm>
              <a:prstGeom prst="straightConnector1">
                <a:avLst/>
              </a:prstGeom>
              <a:noFill/>
              <a:ln cap="flat" cmpd="sng" w="9525">
                <a:solidFill>
                  <a:srgbClr val="435D74"/>
                </a:solidFill>
                <a:prstDash val="solid"/>
                <a:round/>
                <a:headEnd len="med" w="med" type="none"/>
                <a:tailEnd len="med" w="med" type="none"/>
              </a:ln>
            </p:spPr>
          </p:cxnSp>
          <p:sp>
            <p:nvSpPr>
              <p:cNvPr id="4015" name="Google Shape;4015;p74"/>
              <p:cNvSpPr/>
              <p:nvPr/>
            </p:nvSpPr>
            <p:spPr>
              <a:xfrm>
                <a:off x="5393704" y="2292572"/>
                <a:ext cx="792300" cy="792600"/>
              </a:xfrm>
              <a:prstGeom prst="ellipse">
                <a:avLst/>
              </a:prstGeom>
              <a:noFill/>
              <a:ln cap="flat" cmpd="sng" w="19050">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74"/>
              <p:cNvSpPr/>
              <p:nvPr/>
            </p:nvSpPr>
            <p:spPr>
              <a:xfrm>
                <a:off x="5494936" y="2393814"/>
                <a:ext cx="590100" cy="590100"/>
              </a:xfrm>
              <a:prstGeom prst="ellipse">
                <a:avLst/>
              </a:pr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6" name="Google Shape;4016;p74"/>
            <p:cNvGrpSpPr/>
            <p:nvPr/>
          </p:nvGrpSpPr>
          <p:grpSpPr>
            <a:xfrm>
              <a:off x="4884287" y="2440252"/>
              <a:ext cx="225647" cy="296532"/>
              <a:chOff x="6999166" y="2292572"/>
              <a:chExt cx="792300" cy="1041192"/>
            </a:xfrm>
          </p:grpSpPr>
          <p:cxnSp>
            <p:nvCxnSpPr>
              <p:cNvPr id="4017" name="Google Shape;4017;p74"/>
              <p:cNvCxnSpPr/>
              <p:nvPr/>
            </p:nvCxnSpPr>
            <p:spPr>
              <a:xfrm>
                <a:off x="7395553" y="2983964"/>
                <a:ext cx="0" cy="349800"/>
              </a:xfrm>
              <a:prstGeom prst="straightConnector1">
                <a:avLst/>
              </a:prstGeom>
              <a:noFill/>
              <a:ln cap="flat" cmpd="sng" w="9525">
                <a:solidFill>
                  <a:srgbClr val="435D74"/>
                </a:solidFill>
                <a:prstDash val="solid"/>
                <a:round/>
                <a:headEnd len="med" w="med" type="none"/>
                <a:tailEnd len="med" w="med" type="none"/>
              </a:ln>
            </p:spPr>
          </p:cxnSp>
          <p:sp>
            <p:nvSpPr>
              <p:cNvPr id="4004" name="Google Shape;4004;p74"/>
              <p:cNvSpPr/>
              <p:nvPr/>
            </p:nvSpPr>
            <p:spPr>
              <a:xfrm>
                <a:off x="6999166" y="2292572"/>
                <a:ext cx="792300" cy="792600"/>
              </a:xfrm>
              <a:prstGeom prst="ellipse">
                <a:avLst/>
              </a:prstGeom>
              <a:noFill/>
              <a:ln cap="flat" cmpd="sng" w="19050">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74"/>
              <p:cNvSpPr/>
              <p:nvPr/>
            </p:nvSpPr>
            <p:spPr>
              <a:xfrm>
                <a:off x="7100398" y="2393814"/>
                <a:ext cx="590100" cy="590100"/>
              </a:xfrm>
              <a:prstGeom prst="ellipse">
                <a:avLst/>
              </a:pr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19" name="Google Shape;4019;p74"/>
          <p:cNvGrpSpPr/>
          <p:nvPr/>
        </p:nvGrpSpPr>
        <p:grpSpPr>
          <a:xfrm>
            <a:off x="6842649" y="1185930"/>
            <a:ext cx="1581844" cy="732818"/>
            <a:chOff x="634175" y="2986275"/>
            <a:chExt cx="3147949" cy="1458344"/>
          </a:xfrm>
        </p:grpSpPr>
        <p:cxnSp>
          <p:nvCxnSpPr>
            <p:cNvPr id="4020" name="Google Shape;4020;p74"/>
            <p:cNvCxnSpPr>
              <a:stCxn id="4021" idx="4"/>
              <a:endCxn id="4022" idx="0"/>
            </p:cNvCxnSpPr>
            <p:nvPr/>
          </p:nvCxnSpPr>
          <p:spPr>
            <a:xfrm>
              <a:off x="929975" y="3577875"/>
              <a:ext cx="591600" cy="275100"/>
            </a:xfrm>
            <a:prstGeom prst="straightConnector1">
              <a:avLst/>
            </a:prstGeom>
            <a:noFill/>
            <a:ln cap="flat" cmpd="sng" w="19050">
              <a:solidFill>
                <a:srgbClr val="435D74"/>
              </a:solidFill>
              <a:prstDash val="solid"/>
              <a:round/>
              <a:headEnd len="med" w="med" type="none"/>
              <a:tailEnd len="med" w="med" type="none"/>
            </a:ln>
          </p:spPr>
        </p:cxnSp>
        <p:cxnSp>
          <p:nvCxnSpPr>
            <p:cNvPr id="4023" name="Google Shape;4023;p74"/>
            <p:cNvCxnSpPr>
              <a:stCxn id="4022" idx="0"/>
              <a:endCxn id="4024" idx="4"/>
            </p:cNvCxnSpPr>
            <p:nvPr/>
          </p:nvCxnSpPr>
          <p:spPr>
            <a:xfrm flipH="1" rot="10800000">
              <a:off x="1521366" y="3577919"/>
              <a:ext cx="686700" cy="275100"/>
            </a:xfrm>
            <a:prstGeom prst="straightConnector1">
              <a:avLst/>
            </a:prstGeom>
            <a:noFill/>
            <a:ln cap="flat" cmpd="sng" w="19050">
              <a:solidFill>
                <a:srgbClr val="435D74"/>
              </a:solidFill>
              <a:prstDash val="solid"/>
              <a:round/>
              <a:headEnd len="med" w="med" type="none"/>
              <a:tailEnd len="med" w="med" type="none"/>
            </a:ln>
          </p:spPr>
        </p:cxnSp>
        <p:cxnSp>
          <p:nvCxnSpPr>
            <p:cNvPr id="4025" name="Google Shape;4025;p74"/>
            <p:cNvCxnSpPr>
              <a:stCxn id="4024" idx="4"/>
              <a:endCxn id="4026" idx="0"/>
            </p:cNvCxnSpPr>
            <p:nvPr/>
          </p:nvCxnSpPr>
          <p:spPr>
            <a:xfrm>
              <a:off x="2208152" y="3577875"/>
              <a:ext cx="686700" cy="275100"/>
            </a:xfrm>
            <a:prstGeom prst="straightConnector1">
              <a:avLst/>
            </a:prstGeom>
            <a:noFill/>
            <a:ln cap="flat" cmpd="sng" w="19050">
              <a:solidFill>
                <a:srgbClr val="435D74"/>
              </a:solidFill>
              <a:prstDash val="solid"/>
              <a:round/>
              <a:headEnd len="med" w="med" type="none"/>
              <a:tailEnd len="med" w="med" type="none"/>
            </a:ln>
          </p:spPr>
        </p:cxnSp>
        <p:cxnSp>
          <p:nvCxnSpPr>
            <p:cNvPr id="4027" name="Google Shape;4027;p74"/>
            <p:cNvCxnSpPr>
              <a:stCxn id="4026" idx="0"/>
              <a:endCxn id="4028" idx="4"/>
            </p:cNvCxnSpPr>
            <p:nvPr/>
          </p:nvCxnSpPr>
          <p:spPr>
            <a:xfrm flipH="1" rot="10800000">
              <a:off x="2894933" y="3577918"/>
              <a:ext cx="591600" cy="275100"/>
            </a:xfrm>
            <a:prstGeom prst="straightConnector1">
              <a:avLst/>
            </a:prstGeom>
            <a:noFill/>
            <a:ln cap="flat" cmpd="sng" w="19050">
              <a:solidFill>
                <a:srgbClr val="435D74"/>
              </a:solidFill>
              <a:prstDash val="solid"/>
              <a:round/>
              <a:headEnd len="med" w="med" type="none"/>
              <a:tailEnd len="med" w="med" type="none"/>
            </a:ln>
          </p:spPr>
        </p:cxnSp>
        <p:sp>
          <p:nvSpPr>
            <p:cNvPr id="4028" name="Google Shape;4028;p74"/>
            <p:cNvSpPr/>
            <p:nvPr/>
          </p:nvSpPr>
          <p:spPr>
            <a:xfrm>
              <a:off x="3190524" y="2986275"/>
              <a:ext cx="591600" cy="591600"/>
            </a:xfrm>
            <a:prstGeom prst="ellipse">
              <a:avLst/>
            </a:prstGeom>
            <a:solidFill>
              <a:srgbClr val="A5B7C6"/>
            </a:solidFill>
            <a:ln cap="flat" cmpd="sng" w="19050">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4024" name="Google Shape;4024;p74"/>
            <p:cNvSpPr/>
            <p:nvPr/>
          </p:nvSpPr>
          <p:spPr>
            <a:xfrm>
              <a:off x="1912352" y="2986275"/>
              <a:ext cx="591600" cy="591600"/>
            </a:xfrm>
            <a:prstGeom prst="ellipse">
              <a:avLst/>
            </a:prstGeom>
            <a:solidFill>
              <a:srgbClr val="A5B7C6"/>
            </a:solidFill>
            <a:ln cap="flat" cmpd="sng" w="19050">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4021" name="Google Shape;4021;p74"/>
            <p:cNvSpPr/>
            <p:nvPr/>
          </p:nvSpPr>
          <p:spPr>
            <a:xfrm>
              <a:off x="634175" y="2986275"/>
              <a:ext cx="591600" cy="591600"/>
            </a:xfrm>
            <a:prstGeom prst="ellipse">
              <a:avLst/>
            </a:prstGeom>
            <a:solidFill>
              <a:srgbClr val="A5B7C6"/>
            </a:solidFill>
            <a:ln cap="flat" cmpd="sng" w="19050">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4026" name="Google Shape;4026;p74"/>
            <p:cNvSpPr/>
            <p:nvPr/>
          </p:nvSpPr>
          <p:spPr>
            <a:xfrm>
              <a:off x="2599133" y="3853018"/>
              <a:ext cx="591600" cy="591600"/>
            </a:xfrm>
            <a:prstGeom prst="ellipse">
              <a:avLst/>
            </a:prstGeom>
            <a:solidFill>
              <a:srgbClr val="A5B7C6"/>
            </a:solidFill>
            <a:ln cap="flat" cmpd="sng" w="19050">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4022" name="Google Shape;4022;p74"/>
            <p:cNvSpPr/>
            <p:nvPr/>
          </p:nvSpPr>
          <p:spPr>
            <a:xfrm>
              <a:off x="1225566" y="3853019"/>
              <a:ext cx="591600" cy="591600"/>
            </a:xfrm>
            <a:prstGeom prst="ellipse">
              <a:avLst/>
            </a:prstGeom>
            <a:solidFill>
              <a:srgbClr val="A5B7C6"/>
            </a:solidFill>
            <a:ln cap="flat" cmpd="sng" w="19050">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4029" name="Google Shape;4029;p74"/>
          <p:cNvGrpSpPr/>
          <p:nvPr/>
        </p:nvGrpSpPr>
        <p:grpSpPr>
          <a:xfrm>
            <a:off x="3410364" y="2880240"/>
            <a:ext cx="1675128" cy="313674"/>
            <a:chOff x="998425" y="1182125"/>
            <a:chExt cx="1065400" cy="199500"/>
          </a:xfrm>
        </p:grpSpPr>
        <p:sp>
          <p:nvSpPr>
            <p:cNvPr id="4030" name="Google Shape;4030;p74"/>
            <p:cNvSpPr/>
            <p:nvPr/>
          </p:nvSpPr>
          <p:spPr>
            <a:xfrm>
              <a:off x="998425" y="1182125"/>
              <a:ext cx="1065400" cy="199500"/>
            </a:xfrm>
            <a:custGeom>
              <a:rect b="b" l="l" r="r" t="t"/>
              <a:pathLst>
                <a:path extrusionOk="0" h="7980" w="42616">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74"/>
            <p:cNvSpPr/>
            <p:nvPr/>
          </p:nvSpPr>
          <p:spPr>
            <a:xfrm>
              <a:off x="1017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74"/>
            <p:cNvSpPr/>
            <p:nvPr/>
          </p:nvSpPr>
          <p:spPr>
            <a:xfrm>
              <a:off x="1303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74"/>
            <p:cNvSpPr/>
            <p:nvPr/>
          </p:nvSpPr>
          <p:spPr>
            <a:xfrm>
              <a:off x="1589250" y="1193175"/>
              <a:ext cx="177475" cy="177500"/>
            </a:xfrm>
            <a:custGeom>
              <a:rect b="b" l="l" r="r" t="t"/>
              <a:pathLst>
                <a:path extrusionOk="0" h="7100" w="7099">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74"/>
            <p:cNvSpPr/>
            <p:nvPr/>
          </p:nvSpPr>
          <p:spPr>
            <a:xfrm>
              <a:off x="1875200" y="1193175"/>
              <a:ext cx="177525" cy="177500"/>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5" name="Google Shape;4035;p74"/>
          <p:cNvGrpSpPr/>
          <p:nvPr/>
        </p:nvGrpSpPr>
        <p:grpSpPr>
          <a:xfrm>
            <a:off x="3410363" y="3836206"/>
            <a:ext cx="1675129" cy="525345"/>
            <a:chOff x="5194708" y="3484366"/>
            <a:chExt cx="3148148" cy="987304"/>
          </a:xfrm>
        </p:grpSpPr>
        <p:grpSp>
          <p:nvGrpSpPr>
            <p:cNvPr id="4036" name="Google Shape;4036;p74"/>
            <p:cNvGrpSpPr/>
            <p:nvPr/>
          </p:nvGrpSpPr>
          <p:grpSpPr>
            <a:xfrm>
              <a:off x="7531521" y="3484366"/>
              <a:ext cx="811335" cy="987304"/>
              <a:chOff x="3379425" y="1617275"/>
              <a:chExt cx="1090650" cy="1327200"/>
            </a:xfrm>
          </p:grpSpPr>
          <p:sp>
            <p:nvSpPr>
              <p:cNvPr id="4037" name="Google Shape;4037;p74"/>
              <p:cNvSpPr/>
              <p:nvPr/>
            </p:nvSpPr>
            <p:spPr>
              <a:xfrm>
                <a:off x="3554475"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74"/>
              <p:cNvSpPr/>
              <p:nvPr/>
            </p:nvSpPr>
            <p:spPr>
              <a:xfrm>
                <a:off x="3379425"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74"/>
              <p:cNvSpPr/>
              <p:nvPr/>
            </p:nvSpPr>
            <p:spPr>
              <a:xfrm>
                <a:off x="3775050" y="2771175"/>
                <a:ext cx="300875" cy="173300"/>
              </a:xfrm>
              <a:custGeom>
                <a:rect b="b" l="l" r="r" t="t"/>
                <a:pathLst>
                  <a:path extrusionOk="0" h="6932" w="12035">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0" name="Google Shape;4040;p74"/>
            <p:cNvGrpSpPr/>
            <p:nvPr/>
          </p:nvGrpSpPr>
          <p:grpSpPr>
            <a:xfrm>
              <a:off x="6752546" y="3484366"/>
              <a:ext cx="811428" cy="987304"/>
              <a:chOff x="2332275" y="1617275"/>
              <a:chExt cx="1090775" cy="1327200"/>
            </a:xfrm>
          </p:grpSpPr>
          <p:sp>
            <p:nvSpPr>
              <p:cNvPr id="4041" name="Google Shape;4041;p74"/>
              <p:cNvSpPr/>
              <p:nvPr/>
            </p:nvSpPr>
            <p:spPr>
              <a:xfrm>
                <a:off x="2507425"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74"/>
              <p:cNvSpPr/>
              <p:nvPr/>
            </p:nvSpPr>
            <p:spPr>
              <a:xfrm>
                <a:off x="2332275" y="1617275"/>
                <a:ext cx="1090775" cy="1273950"/>
              </a:xfrm>
              <a:custGeom>
                <a:rect b="b" l="l" r="r" t="t"/>
                <a:pathLst>
                  <a:path extrusionOk="0" h="50958" w="43631">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74"/>
              <p:cNvSpPr/>
              <p:nvPr/>
            </p:nvSpPr>
            <p:spPr>
              <a:xfrm>
                <a:off x="2727925"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4" name="Google Shape;4044;p74"/>
            <p:cNvGrpSpPr/>
            <p:nvPr/>
          </p:nvGrpSpPr>
          <p:grpSpPr>
            <a:xfrm>
              <a:off x="5973664" y="3484366"/>
              <a:ext cx="811335" cy="987304"/>
              <a:chOff x="1285250" y="1617275"/>
              <a:chExt cx="1090650" cy="1327200"/>
            </a:xfrm>
          </p:grpSpPr>
          <p:sp>
            <p:nvSpPr>
              <p:cNvPr id="4045" name="Google Shape;4045;p74"/>
              <p:cNvSpPr/>
              <p:nvPr/>
            </p:nvSpPr>
            <p:spPr>
              <a:xfrm>
                <a:off x="1460300"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74"/>
              <p:cNvSpPr/>
              <p:nvPr/>
            </p:nvSpPr>
            <p:spPr>
              <a:xfrm>
                <a:off x="1285250"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74"/>
              <p:cNvSpPr/>
              <p:nvPr/>
            </p:nvSpPr>
            <p:spPr>
              <a:xfrm>
                <a:off x="1680900" y="2771175"/>
                <a:ext cx="300850" cy="173300"/>
              </a:xfrm>
              <a:custGeom>
                <a:rect b="b" l="l" r="r" t="t"/>
                <a:pathLst>
                  <a:path extrusionOk="0" h="6932" w="12034">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8" name="Google Shape;4048;p74"/>
            <p:cNvGrpSpPr/>
            <p:nvPr/>
          </p:nvGrpSpPr>
          <p:grpSpPr>
            <a:xfrm>
              <a:off x="5194708" y="3484366"/>
              <a:ext cx="811409" cy="987304"/>
              <a:chOff x="238125" y="1617275"/>
              <a:chExt cx="1090750" cy="1327200"/>
            </a:xfrm>
          </p:grpSpPr>
          <p:sp>
            <p:nvSpPr>
              <p:cNvPr id="4049" name="Google Shape;4049;p74"/>
              <p:cNvSpPr/>
              <p:nvPr/>
            </p:nvSpPr>
            <p:spPr>
              <a:xfrm>
                <a:off x="413250"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74"/>
              <p:cNvSpPr/>
              <p:nvPr/>
            </p:nvSpPr>
            <p:spPr>
              <a:xfrm>
                <a:off x="238125" y="1617275"/>
                <a:ext cx="1090750" cy="1273950"/>
              </a:xfrm>
              <a:custGeom>
                <a:rect b="b" l="l" r="r" t="t"/>
                <a:pathLst>
                  <a:path extrusionOk="0" h="50958" w="4363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74"/>
              <p:cNvSpPr/>
              <p:nvPr/>
            </p:nvSpPr>
            <p:spPr>
              <a:xfrm>
                <a:off x="633750"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52" name="Google Shape;4052;p74"/>
          <p:cNvGrpSpPr/>
          <p:nvPr/>
        </p:nvGrpSpPr>
        <p:grpSpPr>
          <a:xfrm>
            <a:off x="6844048" y="2482095"/>
            <a:ext cx="1579046" cy="522230"/>
            <a:chOff x="6853641" y="2534077"/>
            <a:chExt cx="1515545" cy="501229"/>
          </a:xfrm>
        </p:grpSpPr>
        <p:grpSp>
          <p:nvGrpSpPr>
            <p:cNvPr id="4053" name="Google Shape;4053;p74"/>
            <p:cNvGrpSpPr/>
            <p:nvPr/>
          </p:nvGrpSpPr>
          <p:grpSpPr>
            <a:xfrm>
              <a:off x="6853641" y="2618923"/>
              <a:ext cx="1515545" cy="324556"/>
              <a:chOff x="6853641" y="2618923"/>
              <a:chExt cx="1515545" cy="324556"/>
            </a:xfrm>
          </p:grpSpPr>
          <p:sp>
            <p:nvSpPr>
              <p:cNvPr id="4054" name="Google Shape;4054;p74"/>
              <p:cNvSpPr/>
              <p:nvPr/>
            </p:nvSpPr>
            <p:spPr>
              <a:xfrm>
                <a:off x="7747010" y="2781222"/>
                <a:ext cx="324578" cy="162258"/>
              </a:xfrm>
              <a:custGeom>
                <a:rect b="b" l="l" r="r" t="t"/>
                <a:pathLst>
                  <a:path extrusionOk="0" h="3951" w="7904">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74"/>
              <p:cNvSpPr/>
              <p:nvPr/>
            </p:nvSpPr>
            <p:spPr>
              <a:xfrm>
                <a:off x="7449412" y="2618923"/>
                <a:ext cx="324496" cy="162258"/>
              </a:xfrm>
              <a:custGeom>
                <a:rect b="b" l="l" r="r" t="t"/>
                <a:pathLst>
                  <a:path extrusionOk="0" h="3951" w="7902">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74"/>
              <p:cNvSpPr/>
              <p:nvPr/>
            </p:nvSpPr>
            <p:spPr>
              <a:xfrm>
                <a:off x="6853641" y="2618923"/>
                <a:ext cx="324824" cy="162792"/>
              </a:xfrm>
              <a:custGeom>
                <a:rect b="b" l="l" r="r" t="t"/>
                <a:pathLst>
                  <a:path extrusionOk="0" h="3964" w="791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74"/>
              <p:cNvSpPr/>
              <p:nvPr/>
            </p:nvSpPr>
            <p:spPr>
              <a:xfrm>
                <a:off x="7151691" y="2781222"/>
                <a:ext cx="324578" cy="162258"/>
              </a:xfrm>
              <a:custGeom>
                <a:rect b="b" l="l" r="r" t="t"/>
                <a:pathLst>
                  <a:path extrusionOk="0" h="3951" w="7904">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74"/>
              <p:cNvSpPr/>
              <p:nvPr/>
            </p:nvSpPr>
            <p:spPr>
              <a:xfrm>
                <a:off x="8044362" y="2618923"/>
                <a:ext cx="324824" cy="162792"/>
              </a:xfrm>
              <a:custGeom>
                <a:rect b="b" l="l" r="r" t="t"/>
                <a:pathLst>
                  <a:path extrusionOk="0" h="3964" w="791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9" name="Google Shape;4059;p74"/>
            <p:cNvSpPr/>
            <p:nvPr/>
          </p:nvSpPr>
          <p:spPr>
            <a:xfrm>
              <a:off x="6899264" y="2673830"/>
              <a:ext cx="225242" cy="361476"/>
            </a:xfrm>
            <a:custGeom>
              <a:rect b="b" l="l" r="r" t="t"/>
              <a:pathLst>
                <a:path extrusionOk="0" h="8802" w="5485">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74"/>
            <p:cNvSpPr/>
            <p:nvPr/>
          </p:nvSpPr>
          <p:spPr>
            <a:xfrm>
              <a:off x="7198259" y="2534077"/>
              <a:ext cx="235261" cy="360532"/>
            </a:xfrm>
            <a:custGeom>
              <a:rect b="b" l="l" r="r" t="t"/>
              <a:pathLst>
                <a:path extrusionOk="0" h="8779" w="5729">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74"/>
            <p:cNvSpPr/>
            <p:nvPr/>
          </p:nvSpPr>
          <p:spPr>
            <a:xfrm>
              <a:off x="7493639" y="2673830"/>
              <a:ext cx="225200" cy="361476"/>
            </a:xfrm>
            <a:custGeom>
              <a:rect b="b" l="l" r="r" t="t"/>
              <a:pathLst>
                <a:path extrusionOk="0" h="8802" w="5484">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74"/>
            <p:cNvSpPr/>
            <p:nvPr/>
          </p:nvSpPr>
          <p:spPr>
            <a:xfrm>
              <a:off x="7792387" y="2534077"/>
              <a:ext cx="235261" cy="360532"/>
            </a:xfrm>
            <a:custGeom>
              <a:rect b="b" l="l" r="r" t="t"/>
              <a:pathLst>
                <a:path extrusionOk="0" h="8779" w="5729">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74"/>
            <p:cNvSpPr/>
            <p:nvPr/>
          </p:nvSpPr>
          <p:spPr>
            <a:xfrm>
              <a:off x="8090150" y="2673789"/>
              <a:ext cx="225857" cy="361517"/>
            </a:xfrm>
            <a:custGeom>
              <a:rect b="b" l="l" r="r" t="t"/>
              <a:pathLst>
                <a:path extrusionOk="0" h="8803" w="550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4" name="Google Shape;4064;p74"/>
          <p:cNvGrpSpPr/>
          <p:nvPr/>
        </p:nvGrpSpPr>
        <p:grpSpPr>
          <a:xfrm>
            <a:off x="3438940" y="3357136"/>
            <a:ext cx="1617976" cy="346616"/>
            <a:chOff x="1808063" y="4294338"/>
            <a:chExt cx="3370782" cy="721817"/>
          </a:xfrm>
        </p:grpSpPr>
        <p:sp>
          <p:nvSpPr>
            <p:cNvPr id="4065" name="Google Shape;4065;p74"/>
            <p:cNvSpPr/>
            <p:nvPr/>
          </p:nvSpPr>
          <p:spPr>
            <a:xfrm>
              <a:off x="1906300" y="44231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74"/>
            <p:cNvSpPr/>
            <p:nvPr/>
          </p:nvSpPr>
          <p:spPr>
            <a:xfrm>
              <a:off x="3795035" y="4655290"/>
              <a:ext cx="721912" cy="360865"/>
            </a:xfrm>
            <a:custGeom>
              <a:rect b="b" l="l" r="r" t="t"/>
              <a:pathLst>
                <a:path extrusionOk="0" h="3951" w="7904">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74"/>
            <p:cNvSpPr/>
            <p:nvPr/>
          </p:nvSpPr>
          <p:spPr>
            <a:xfrm>
              <a:off x="3133137" y="4294338"/>
              <a:ext cx="721729" cy="360865"/>
            </a:xfrm>
            <a:custGeom>
              <a:rect b="b" l="l" r="r" t="t"/>
              <a:pathLst>
                <a:path extrusionOk="0" h="3951" w="7902">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74"/>
            <p:cNvSpPr/>
            <p:nvPr/>
          </p:nvSpPr>
          <p:spPr>
            <a:xfrm>
              <a:off x="1808063" y="4294338"/>
              <a:ext cx="722460" cy="362052"/>
            </a:xfrm>
            <a:custGeom>
              <a:rect b="b" l="l" r="r" t="t"/>
              <a:pathLst>
                <a:path extrusionOk="0" h="3964" w="791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74"/>
            <p:cNvSpPr/>
            <p:nvPr/>
          </p:nvSpPr>
          <p:spPr>
            <a:xfrm>
              <a:off x="2470965" y="4655290"/>
              <a:ext cx="721912" cy="360865"/>
            </a:xfrm>
            <a:custGeom>
              <a:rect b="b" l="l" r="r" t="t"/>
              <a:pathLst>
                <a:path extrusionOk="0" h="3951" w="7904">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74"/>
            <p:cNvSpPr/>
            <p:nvPr/>
          </p:nvSpPr>
          <p:spPr>
            <a:xfrm>
              <a:off x="4456385" y="4294338"/>
              <a:ext cx="722460" cy="362052"/>
            </a:xfrm>
            <a:custGeom>
              <a:rect b="b" l="l" r="r" t="t"/>
              <a:pathLst>
                <a:path extrusionOk="0" h="3964" w="791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74"/>
            <p:cNvSpPr/>
            <p:nvPr/>
          </p:nvSpPr>
          <p:spPr>
            <a:xfrm>
              <a:off x="2568813" y="43514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74"/>
            <p:cNvSpPr/>
            <p:nvPr/>
          </p:nvSpPr>
          <p:spPr>
            <a:xfrm>
              <a:off x="3231883" y="44231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74"/>
            <p:cNvSpPr/>
            <p:nvPr/>
          </p:nvSpPr>
          <p:spPr>
            <a:xfrm>
              <a:off x="3894395" y="43514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74"/>
            <p:cNvSpPr/>
            <p:nvPr/>
          </p:nvSpPr>
          <p:spPr>
            <a:xfrm>
              <a:off x="4560958" y="44231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5" name="Google Shape;4075;p74"/>
          <p:cNvGrpSpPr/>
          <p:nvPr/>
        </p:nvGrpSpPr>
        <p:grpSpPr>
          <a:xfrm>
            <a:off x="5264936" y="4023886"/>
            <a:ext cx="1417067" cy="350605"/>
            <a:chOff x="4234950" y="2101012"/>
            <a:chExt cx="4219974" cy="1044090"/>
          </a:xfrm>
        </p:grpSpPr>
        <p:sp>
          <p:nvSpPr>
            <p:cNvPr id="4076" name="Google Shape;4076;p74"/>
            <p:cNvSpPr/>
            <p:nvPr/>
          </p:nvSpPr>
          <p:spPr>
            <a:xfrm rot="10800000">
              <a:off x="7528544" y="2218809"/>
              <a:ext cx="826790" cy="826702"/>
            </a:xfrm>
            <a:custGeom>
              <a:rect b="b" l="l" r="r" t="t"/>
              <a:pathLst>
                <a:path extrusionOk="0" h="34893" w="34893">
                  <a:moveTo>
                    <a:pt x="1" y="1"/>
                  </a:moveTo>
                  <a:lnTo>
                    <a:pt x="1" y="34892"/>
                  </a:lnTo>
                  <a:lnTo>
                    <a:pt x="34892" y="34892"/>
                  </a:lnTo>
                  <a:lnTo>
                    <a:pt x="34892" y="1"/>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74"/>
            <p:cNvSpPr/>
            <p:nvPr/>
          </p:nvSpPr>
          <p:spPr>
            <a:xfrm rot="10800000">
              <a:off x="6487595" y="2218809"/>
              <a:ext cx="827572" cy="826702"/>
            </a:xfrm>
            <a:custGeom>
              <a:rect b="b" l="l" r="r" t="t"/>
              <a:pathLst>
                <a:path extrusionOk="0" h="34893" w="34926">
                  <a:moveTo>
                    <a:pt x="1" y="1"/>
                  </a:moveTo>
                  <a:lnTo>
                    <a:pt x="1" y="34892"/>
                  </a:lnTo>
                  <a:lnTo>
                    <a:pt x="34926" y="34892"/>
                  </a:lnTo>
                  <a:lnTo>
                    <a:pt x="349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74"/>
            <p:cNvSpPr/>
            <p:nvPr/>
          </p:nvSpPr>
          <p:spPr>
            <a:xfrm rot="10800000">
              <a:off x="5430819" y="2218809"/>
              <a:ext cx="827572" cy="826702"/>
            </a:xfrm>
            <a:custGeom>
              <a:rect b="b" l="l" r="r" t="t"/>
              <a:pathLst>
                <a:path extrusionOk="0" h="34893" w="34926">
                  <a:moveTo>
                    <a:pt x="0" y="1"/>
                  </a:moveTo>
                  <a:lnTo>
                    <a:pt x="0" y="34892"/>
                  </a:lnTo>
                  <a:lnTo>
                    <a:pt x="34925" y="34892"/>
                  </a:lnTo>
                  <a:lnTo>
                    <a:pt x="34925"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74"/>
            <p:cNvSpPr/>
            <p:nvPr/>
          </p:nvSpPr>
          <p:spPr>
            <a:xfrm rot="10800000">
              <a:off x="4374848" y="2218809"/>
              <a:ext cx="826790" cy="826702"/>
            </a:xfrm>
            <a:custGeom>
              <a:rect b="b" l="l" r="r" t="t"/>
              <a:pathLst>
                <a:path extrusionOk="0" h="34893" w="34893">
                  <a:moveTo>
                    <a:pt x="1" y="1"/>
                  </a:moveTo>
                  <a:lnTo>
                    <a:pt x="1" y="34892"/>
                  </a:lnTo>
                  <a:lnTo>
                    <a:pt x="34892" y="34892"/>
                  </a:lnTo>
                  <a:lnTo>
                    <a:pt x="34892" y="1"/>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74"/>
            <p:cNvSpPr/>
            <p:nvPr/>
          </p:nvSpPr>
          <p:spPr>
            <a:xfrm rot="10800000">
              <a:off x="7410780" y="2622683"/>
              <a:ext cx="1044144" cy="522420"/>
            </a:xfrm>
            <a:custGeom>
              <a:rect b="b" l="l" r="r" t="t"/>
              <a:pathLst>
                <a:path extrusionOk="0" fill="none" h="22050" w="44066">
                  <a:moveTo>
                    <a:pt x="1" y="22050"/>
                  </a:moveTo>
                  <a:cubicBezTo>
                    <a:pt x="1" y="9874"/>
                    <a:pt x="9874" y="1"/>
                    <a:pt x="22050" y="1"/>
                  </a:cubicBezTo>
                  <a:cubicBezTo>
                    <a:pt x="34192" y="1"/>
                    <a:pt x="44065" y="9874"/>
                    <a:pt x="44065" y="22050"/>
                  </a:cubicBezTo>
                </a:path>
              </a:pathLst>
            </a:custGeom>
            <a:noFill/>
            <a:ln cap="rnd" cmpd="sng" w="20850">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74"/>
            <p:cNvSpPr/>
            <p:nvPr/>
          </p:nvSpPr>
          <p:spPr>
            <a:xfrm rot="10800000">
              <a:off x="6366656" y="2101012"/>
              <a:ext cx="1044144" cy="521638"/>
            </a:xfrm>
            <a:custGeom>
              <a:rect b="b" l="l" r="r" t="t"/>
              <a:pathLst>
                <a:path extrusionOk="0" fill="none" h="22017" w="44066">
                  <a:moveTo>
                    <a:pt x="44065" y="1"/>
                  </a:moveTo>
                  <a:cubicBezTo>
                    <a:pt x="44065" y="12176"/>
                    <a:pt x="34191" y="22016"/>
                    <a:pt x="22049" y="22016"/>
                  </a:cubicBezTo>
                  <a:cubicBezTo>
                    <a:pt x="9874" y="22016"/>
                    <a:pt x="0" y="12176"/>
                    <a:pt x="0" y="1"/>
                  </a:cubicBezTo>
                </a:path>
              </a:pathLst>
            </a:custGeom>
            <a:noFill/>
            <a:ln cap="rnd" cmpd="sng" w="20850">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74"/>
            <p:cNvSpPr/>
            <p:nvPr/>
          </p:nvSpPr>
          <p:spPr>
            <a:xfrm rot="10800000">
              <a:off x="5322557" y="2622683"/>
              <a:ext cx="1044120" cy="522420"/>
            </a:xfrm>
            <a:custGeom>
              <a:rect b="b" l="l" r="r" t="t"/>
              <a:pathLst>
                <a:path extrusionOk="0" fill="none" h="22050" w="44065">
                  <a:moveTo>
                    <a:pt x="0" y="22050"/>
                  </a:moveTo>
                  <a:cubicBezTo>
                    <a:pt x="0" y="9874"/>
                    <a:pt x="9874" y="1"/>
                    <a:pt x="22049" y="1"/>
                  </a:cubicBezTo>
                  <a:cubicBezTo>
                    <a:pt x="34191" y="1"/>
                    <a:pt x="44065" y="9874"/>
                    <a:pt x="44065" y="22050"/>
                  </a:cubicBezTo>
                </a:path>
              </a:pathLst>
            </a:custGeom>
            <a:noFill/>
            <a:ln cap="rnd" cmpd="sng" w="20850">
              <a:solidFill>
                <a:srgbClr val="869FB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74"/>
            <p:cNvSpPr/>
            <p:nvPr/>
          </p:nvSpPr>
          <p:spPr>
            <a:xfrm rot="10800000">
              <a:off x="4278434" y="2101012"/>
              <a:ext cx="1044144" cy="521638"/>
            </a:xfrm>
            <a:custGeom>
              <a:rect b="b" l="l" r="r" t="t"/>
              <a:pathLst>
                <a:path extrusionOk="0" fill="none" h="22017" w="44066">
                  <a:moveTo>
                    <a:pt x="44066" y="1"/>
                  </a:moveTo>
                  <a:cubicBezTo>
                    <a:pt x="44066" y="12176"/>
                    <a:pt x="34192" y="22016"/>
                    <a:pt x="22017" y="22016"/>
                  </a:cubicBezTo>
                  <a:cubicBezTo>
                    <a:pt x="9875" y="22016"/>
                    <a:pt x="1" y="12176"/>
                    <a:pt x="1" y="1"/>
                  </a:cubicBezTo>
                </a:path>
              </a:pathLst>
            </a:custGeom>
            <a:noFill/>
            <a:ln cap="rnd" cmpd="sng" w="20850">
              <a:solidFill>
                <a:srgbClr val="BAC8D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74"/>
            <p:cNvSpPr/>
            <p:nvPr/>
          </p:nvSpPr>
          <p:spPr>
            <a:xfrm rot="10800000">
              <a:off x="7367296" y="2570459"/>
              <a:ext cx="86984" cy="86975"/>
            </a:xfrm>
            <a:custGeom>
              <a:rect b="b" l="l" r="r" t="t"/>
              <a:pathLst>
                <a:path extrusionOk="0" h="3671" w="3671">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74"/>
            <p:cNvSpPr/>
            <p:nvPr/>
          </p:nvSpPr>
          <p:spPr>
            <a:xfrm rot="10800000">
              <a:off x="6323197" y="2570459"/>
              <a:ext cx="86961" cy="86975"/>
            </a:xfrm>
            <a:custGeom>
              <a:rect b="b" l="l" r="r" t="t"/>
              <a:pathLst>
                <a:path extrusionOk="0" h="3671" w="367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74"/>
            <p:cNvSpPr/>
            <p:nvPr/>
          </p:nvSpPr>
          <p:spPr>
            <a:xfrm rot="10800000">
              <a:off x="5279073" y="2570459"/>
              <a:ext cx="86961" cy="86975"/>
            </a:xfrm>
            <a:custGeom>
              <a:rect b="b" l="l" r="r" t="t"/>
              <a:pathLst>
                <a:path extrusionOk="0" h="3671" w="367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74"/>
            <p:cNvSpPr/>
            <p:nvPr/>
          </p:nvSpPr>
          <p:spPr>
            <a:xfrm rot="10800000">
              <a:off x="4234950" y="2570459"/>
              <a:ext cx="86961" cy="86975"/>
            </a:xfrm>
            <a:custGeom>
              <a:rect b="b" l="l" r="r" t="t"/>
              <a:pathLst>
                <a:path extrusionOk="0" h="3671" w="367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74"/>
            <p:cNvSpPr/>
            <p:nvPr/>
          </p:nvSpPr>
          <p:spPr>
            <a:xfrm rot="10800000">
              <a:off x="7541197" y="2231460"/>
              <a:ext cx="801483" cy="800617"/>
            </a:xfrm>
            <a:custGeom>
              <a:rect b="b" l="l" r="r" t="t"/>
              <a:pathLst>
                <a:path extrusionOk="0" h="33792" w="33825">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74"/>
            <p:cNvSpPr/>
            <p:nvPr/>
          </p:nvSpPr>
          <p:spPr>
            <a:xfrm rot="10800000">
              <a:off x="6488377" y="2231460"/>
              <a:ext cx="800701" cy="800617"/>
            </a:xfrm>
            <a:custGeom>
              <a:rect b="b" l="l" r="r" t="t"/>
              <a:pathLst>
                <a:path extrusionOk="0" h="33792" w="33792">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74"/>
            <p:cNvSpPr/>
            <p:nvPr/>
          </p:nvSpPr>
          <p:spPr>
            <a:xfrm rot="10800000">
              <a:off x="5434776" y="2231460"/>
              <a:ext cx="800701" cy="800617"/>
            </a:xfrm>
            <a:custGeom>
              <a:rect b="b" l="l" r="r" t="t"/>
              <a:pathLst>
                <a:path extrusionOk="0" h="33792" w="33792">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74"/>
            <p:cNvSpPr/>
            <p:nvPr/>
          </p:nvSpPr>
          <p:spPr>
            <a:xfrm rot="10800000">
              <a:off x="4381980" y="2231460"/>
              <a:ext cx="800678" cy="800617"/>
            </a:xfrm>
            <a:custGeom>
              <a:rect b="b" l="l" r="r" t="t"/>
              <a:pathLst>
                <a:path extrusionOk="0" h="33792" w="33791">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2" name="Google Shape;4092;p74"/>
          <p:cNvGrpSpPr/>
          <p:nvPr/>
        </p:nvGrpSpPr>
        <p:grpSpPr>
          <a:xfrm>
            <a:off x="6840408" y="2014643"/>
            <a:ext cx="1586327" cy="371557"/>
            <a:chOff x="1247650" y="2075423"/>
            <a:chExt cx="6648477" cy="1557238"/>
          </a:xfrm>
        </p:grpSpPr>
        <p:sp>
          <p:nvSpPr>
            <p:cNvPr id="4093" name="Google Shape;4093;p74"/>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74"/>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74"/>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74"/>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74"/>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74"/>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cap="flat" cmpd="sng" w="19050">
              <a:solidFill>
                <a:srgbClr val="869FB2"/>
              </a:solidFill>
              <a:prstDash val="solid"/>
              <a:miter lim="1300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9" name="Google Shape;4099;p74"/>
          <p:cNvGrpSpPr/>
          <p:nvPr/>
        </p:nvGrpSpPr>
        <p:grpSpPr>
          <a:xfrm>
            <a:off x="5271678" y="1167833"/>
            <a:ext cx="1415601" cy="1648533"/>
            <a:chOff x="1839112" y="2209163"/>
            <a:chExt cx="1918159" cy="2233784"/>
          </a:xfrm>
        </p:grpSpPr>
        <p:sp>
          <p:nvSpPr>
            <p:cNvPr id="4100" name="Google Shape;4100;p74"/>
            <p:cNvSpPr/>
            <p:nvPr/>
          </p:nvSpPr>
          <p:spPr>
            <a:xfrm>
              <a:off x="1839112" y="2209163"/>
              <a:ext cx="575100" cy="575100"/>
            </a:xfrm>
            <a:prstGeom prst="flowChartConnector">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74"/>
            <p:cNvSpPr/>
            <p:nvPr/>
          </p:nvSpPr>
          <p:spPr>
            <a:xfrm>
              <a:off x="3182171" y="2209163"/>
              <a:ext cx="575100" cy="575100"/>
            </a:xfrm>
            <a:prstGeom prst="flowChartConnector">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74"/>
            <p:cNvSpPr/>
            <p:nvPr/>
          </p:nvSpPr>
          <p:spPr>
            <a:xfrm>
              <a:off x="3182171" y="3040766"/>
              <a:ext cx="575100" cy="575100"/>
            </a:xfrm>
            <a:prstGeom prst="flowChartConnector">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03" name="Google Shape;4103;p74"/>
            <p:cNvCxnSpPr>
              <a:stCxn id="4100" idx="6"/>
              <a:endCxn id="4101" idx="2"/>
            </p:cNvCxnSpPr>
            <p:nvPr/>
          </p:nvCxnSpPr>
          <p:spPr>
            <a:xfrm>
              <a:off x="2414212" y="2496713"/>
              <a:ext cx="768000" cy="900"/>
            </a:xfrm>
            <a:prstGeom prst="bentConnector3">
              <a:avLst>
                <a:gd fmla="val 49997" name="adj1"/>
              </a:avLst>
            </a:prstGeom>
            <a:noFill/>
            <a:ln cap="flat" cmpd="sng" w="19050">
              <a:solidFill>
                <a:srgbClr val="374957"/>
              </a:solidFill>
              <a:prstDash val="solid"/>
              <a:round/>
              <a:headEnd len="med" w="med" type="none"/>
              <a:tailEnd len="med" w="med" type="none"/>
            </a:ln>
          </p:spPr>
        </p:cxnSp>
        <p:cxnSp>
          <p:nvCxnSpPr>
            <p:cNvPr id="4104" name="Google Shape;4104;p74"/>
            <p:cNvCxnSpPr>
              <a:stCxn id="4101" idx="4"/>
              <a:endCxn id="4105" idx="0"/>
            </p:cNvCxnSpPr>
            <p:nvPr/>
          </p:nvCxnSpPr>
          <p:spPr>
            <a:xfrm rot="5400000">
              <a:off x="2669921" y="2240963"/>
              <a:ext cx="256500" cy="1343100"/>
            </a:xfrm>
            <a:prstGeom prst="bentConnector3">
              <a:avLst>
                <a:gd fmla="val 50000" name="adj1"/>
              </a:avLst>
            </a:prstGeom>
            <a:noFill/>
            <a:ln cap="flat" cmpd="sng" w="19050">
              <a:solidFill>
                <a:srgbClr val="374957"/>
              </a:solidFill>
              <a:prstDash val="solid"/>
              <a:round/>
              <a:headEnd len="med" w="med" type="none"/>
              <a:tailEnd len="med" w="med" type="none"/>
            </a:ln>
          </p:spPr>
        </p:cxnSp>
        <p:cxnSp>
          <p:nvCxnSpPr>
            <p:cNvPr id="4106" name="Google Shape;4106;p74"/>
            <p:cNvCxnSpPr>
              <a:stCxn id="4105" idx="6"/>
              <a:endCxn id="4102" idx="2"/>
            </p:cNvCxnSpPr>
            <p:nvPr/>
          </p:nvCxnSpPr>
          <p:spPr>
            <a:xfrm>
              <a:off x="2414212" y="3328316"/>
              <a:ext cx="768000" cy="900"/>
            </a:xfrm>
            <a:prstGeom prst="bentConnector3">
              <a:avLst>
                <a:gd fmla="val 49997" name="adj1"/>
              </a:avLst>
            </a:prstGeom>
            <a:noFill/>
            <a:ln cap="flat" cmpd="sng" w="19050">
              <a:solidFill>
                <a:srgbClr val="374957"/>
              </a:solidFill>
              <a:prstDash val="solid"/>
              <a:round/>
              <a:headEnd len="med" w="med" type="none"/>
              <a:tailEnd len="med" w="med" type="none"/>
            </a:ln>
          </p:spPr>
        </p:cxnSp>
        <p:cxnSp>
          <p:nvCxnSpPr>
            <p:cNvPr id="4107" name="Google Shape;4107;p74"/>
            <p:cNvCxnSpPr>
              <a:stCxn id="4102" idx="4"/>
              <a:endCxn id="4108" idx="0"/>
            </p:cNvCxnSpPr>
            <p:nvPr/>
          </p:nvCxnSpPr>
          <p:spPr>
            <a:xfrm rot="5400000">
              <a:off x="2672171" y="3070316"/>
              <a:ext cx="252000" cy="1343100"/>
            </a:xfrm>
            <a:prstGeom prst="bentConnector3">
              <a:avLst>
                <a:gd fmla="val 49996" name="adj1"/>
              </a:avLst>
            </a:prstGeom>
            <a:noFill/>
            <a:ln cap="flat" cmpd="sng" w="19050">
              <a:solidFill>
                <a:srgbClr val="374957"/>
              </a:solidFill>
              <a:prstDash val="solid"/>
              <a:round/>
              <a:headEnd len="med" w="med" type="none"/>
              <a:tailEnd len="med" w="med" type="none"/>
            </a:ln>
          </p:spPr>
        </p:cxnSp>
        <p:sp>
          <p:nvSpPr>
            <p:cNvPr id="4105" name="Google Shape;4105;p74"/>
            <p:cNvSpPr/>
            <p:nvPr/>
          </p:nvSpPr>
          <p:spPr>
            <a:xfrm>
              <a:off x="1839112" y="3040766"/>
              <a:ext cx="575100" cy="575100"/>
            </a:xfrm>
            <a:prstGeom prst="flowChartConnector">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74"/>
            <p:cNvSpPr/>
            <p:nvPr/>
          </p:nvSpPr>
          <p:spPr>
            <a:xfrm>
              <a:off x="1839112" y="3867848"/>
              <a:ext cx="575100" cy="575100"/>
            </a:xfrm>
            <a:prstGeom prst="flowChartConnector">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74"/>
            <p:cNvSpPr/>
            <p:nvPr/>
          </p:nvSpPr>
          <p:spPr>
            <a:xfrm>
              <a:off x="3182171" y="3867848"/>
              <a:ext cx="575100" cy="575100"/>
            </a:xfrm>
            <a:prstGeom prst="flowChartConnector">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10" name="Google Shape;4110;p74"/>
            <p:cNvCxnSpPr>
              <a:endCxn id="4109" idx="2"/>
            </p:cNvCxnSpPr>
            <p:nvPr/>
          </p:nvCxnSpPr>
          <p:spPr>
            <a:xfrm>
              <a:off x="2413871" y="4154498"/>
              <a:ext cx="768300" cy="900"/>
            </a:xfrm>
            <a:prstGeom prst="bentConnector3">
              <a:avLst>
                <a:gd fmla="val 50000" name="adj1"/>
              </a:avLst>
            </a:prstGeom>
            <a:noFill/>
            <a:ln cap="flat" cmpd="sng" w="19050">
              <a:solidFill>
                <a:srgbClr val="374957"/>
              </a:solidFill>
              <a:prstDash val="solid"/>
              <a:round/>
              <a:headEnd len="med" w="med" type="none"/>
              <a:tailEnd len="med" w="med" type="none"/>
            </a:ln>
          </p:spPr>
        </p:cxnSp>
      </p:grpSp>
      <p:grpSp>
        <p:nvGrpSpPr>
          <p:cNvPr id="4111" name="Google Shape;4111;p74"/>
          <p:cNvGrpSpPr/>
          <p:nvPr/>
        </p:nvGrpSpPr>
        <p:grpSpPr>
          <a:xfrm>
            <a:off x="3428944" y="1185917"/>
            <a:ext cx="1637968" cy="154942"/>
            <a:chOff x="238125" y="2506075"/>
            <a:chExt cx="7115411" cy="673075"/>
          </a:xfrm>
        </p:grpSpPr>
        <p:sp>
          <p:nvSpPr>
            <p:cNvPr id="4112" name="Google Shape;4112;p74"/>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74"/>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74"/>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74"/>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74"/>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7" name="Google Shape;4117;p74"/>
          <p:cNvGrpSpPr/>
          <p:nvPr/>
        </p:nvGrpSpPr>
        <p:grpSpPr>
          <a:xfrm>
            <a:off x="1969680" y="1500635"/>
            <a:ext cx="1262932" cy="785408"/>
            <a:chOff x="548861" y="389676"/>
            <a:chExt cx="3843371" cy="2390163"/>
          </a:xfrm>
        </p:grpSpPr>
        <p:cxnSp>
          <p:nvCxnSpPr>
            <p:cNvPr id="4118" name="Google Shape;4118;p74"/>
            <p:cNvCxnSpPr/>
            <p:nvPr/>
          </p:nvCxnSpPr>
          <p:spPr>
            <a:xfrm flipH="1" rot="10800000">
              <a:off x="3486925" y="1918250"/>
              <a:ext cx="742200" cy="690300"/>
            </a:xfrm>
            <a:prstGeom prst="bentConnector3">
              <a:avLst>
                <a:gd fmla="val 50000" name="adj1"/>
              </a:avLst>
            </a:prstGeom>
            <a:noFill/>
            <a:ln cap="flat" cmpd="sng" w="9525">
              <a:solidFill>
                <a:srgbClr val="869FB2"/>
              </a:solidFill>
              <a:prstDash val="solid"/>
              <a:round/>
              <a:headEnd len="med" w="med" type="none"/>
              <a:tailEnd len="med" w="med" type="none"/>
            </a:ln>
          </p:spPr>
        </p:cxnSp>
        <p:cxnSp>
          <p:nvCxnSpPr>
            <p:cNvPr id="4119" name="Google Shape;4119;p74"/>
            <p:cNvCxnSpPr/>
            <p:nvPr/>
          </p:nvCxnSpPr>
          <p:spPr>
            <a:xfrm flipH="1" rot="-5400000">
              <a:off x="3486925" y="577350"/>
              <a:ext cx="650100" cy="650100"/>
            </a:xfrm>
            <a:prstGeom prst="bentConnector3">
              <a:avLst>
                <a:gd fmla="val 50000" name="adj1"/>
              </a:avLst>
            </a:prstGeom>
            <a:noFill/>
            <a:ln cap="flat" cmpd="sng" w="9525">
              <a:solidFill>
                <a:srgbClr val="869FB2"/>
              </a:solidFill>
              <a:prstDash val="solid"/>
              <a:round/>
              <a:headEnd len="med" w="med" type="none"/>
              <a:tailEnd len="med" w="med" type="none"/>
            </a:ln>
          </p:spPr>
        </p:cxnSp>
        <p:cxnSp>
          <p:nvCxnSpPr>
            <p:cNvPr id="4120" name="Google Shape;4120;p74"/>
            <p:cNvCxnSpPr/>
            <p:nvPr/>
          </p:nvCxnSpPr>
          <p:spPr>
            <a:xfrm>
              <a:off x="2725450" y="576000"/>
              <a:ext cx="1410600" cy="1800"/>
            </a:xfrm>
            <a:prstGeom prst="bentConnector3">
              <a:avLst>
                <a:gd fmla="val 50000" name="adj1"/>
              </a:avLst>
            </a:prstGeom>
            <a:noFill/>
            <a:ln cap="flat" cmpd="sng" w="9525">
              <a:solidFill>
                <a:srgbClr val="869FB2"/>
              </a:solidFill>
              <a:prstDash val="solid"/>
              <a:round/>
              <a:headEnd len="med" w="med" type="none"/>
              <a:tailEnd len="med" w="med" type="none"/>
            </a:ln>
          </p:spPr>
        </p:cxnSp>
        <p:cxnSp>
          <p:nvCxnSpPr>
            <p:cNvPr id="4121" name="Google Shape;4121;p74"/>
            <p:cNvCxnSpPr/>
            <p:nvPr/>
          </p:nvCxnSpPr>
          <p:spPr>
            <a:xfrm flipH="1" rot="10800000">
              <a:off x="756500" y="577975"/>
              <a:ext cx="1705500" cy="1049100"/>
            </a:xfrm>
            <a:prstGeom prst="bentConnector3">
              <a:avLst>
                <a:gd fmla="val 50000" name="adj1"/>
              </a:avLst>
            </a:prstGeom>
            <a:noFill/>
            <a:ln cap="flat" cmpd="sng" w="9525">
              <a:solidFill>
                <a:srgbClr val="BAC8D3"/>
              </a:solidFill>
              <a:prstDash val="solid"/>
              <a:round/>
              <a:headEnd len="med" w="med" type="none"/>
              <a:tailEnd len="med" w="med" type="none"/>
            </a:ln>
          </p:spPr>
        </p:cxnSp>
        <p:cxnSp>
          <p:nvCxnSpPr>
            <p:cNvPr id="4122" name="Google Shape;4122;p74"/>
            <p:cNvCxnSpPr/>
            <p:nvPr/>
          </p:nvCxnSpPr>
          <p:spPr>
            <a:xfrm>
              <a:off x="760067" y="1625791"/>
              <a:ext cx="1689000" cy="974100"/>
            </a:xfrm>
            <a:prstGeom prst="bentConnector3">
              <a:avLst>
                <a:gd fmla="val 50000" name="adj1"/>
              </a:avLst>
            </a:prstGeom>
            <a:noFill/>
            <a:ln cap="flat" cmpd="sng" w="9525">
              <a:solidFill>
                <a:srgbClr val="BAC8D3"/>
              </a:solidFill>
              <a:prstDash val="solid"/>
              <a:round/>
              <a:headEnd len="med" w="med" type="none"/>
              <a:tailEnd len="med" w="med" type="none"/>
            </a:ln>
          </p:spPr>
        </p:cxnSp>
        <p:sp>
          <p:nvSpPr>
            <p:cNvPr id="4123" name="Google Shape;4123;p74"/>
            <p:cNvSpPr/>
            <p:nvPr/>
          </p:nvSpPr>
          <p:spPr>
            <a:xfrm>
              <a:off x="548861" y="1338125"/>
              <a:ext cx="502050" cy="502875"/>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4" name="Google Shape;4124;p74"/>
            <p:cNvCxnSpPr/>
            <p:nvPr/>
          </p:nvCxnSpPr>
          <p:spPr>
            <a:xfrm>
              <a:off x="2725450" y="2609025"/>
              <a:ext cx="1416000" cy="1800"/>
            </a:xfrm>
            <a:prstGeom prst="bentConnector3">
              <a:avLst>
                <a:gd fmla="val 50000" name="adj1"/>
              </a:avLst>
            </a:prstGeom>
            <a:noFill/>
            <a:ln cap="flat" cmpd="sng" w="9525">
              <a:solidFill>
                <a:srgbClr val="869FB2"/>
              </a:solidFill>
              <a:prstDash val="solid"/>
              <a:round/>
              <a:headEnd len="med" w="med" type="none"/>
              <a:tailEnd len="med" w="med" type="none"/>
            </a:ln>
          </p:spPr>
        </p:cxnSp>
        <p:sp>
          <p:nvSpPr>
            <p:cNvPr id="4125" name="Google Shape;4125;p74"/>
            <p:cNvSpPr/>
            <p:nvPr/>
          </p:nvSpPr>
          <p:spPr>
            <a:xfrm>
              <a:off x="4095707" y="1083398"/>
              <a:ext cx="289400" cy="268650"/>
            </a:xfrm>
            <a:custGeom>
              <a:rect b="b" l="l" r="r" t="t"/>
              <a:pathLst>
                <a:path extrusionOk="0" h="10746" w="11576">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74"/>
            <p:cNvSpPr/>
            <p:nvPr/>
          </p:nvSpPr>
          <p:spPr>
            <a:xfrm>
              <a:off x="2421967" y="389676"/>
              <a:ext cx="383625" cy="371825"/>
            </a:xfrm>
            <a:custGeom>
              <a:rect b="b" l="l" r="r" t="t"/>
              <a:pathLst>
                <a:path extrusionOk="0" h="14873" w="15345">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74"/>
            <p:cNvSpPr/>
            <p:nvPr/>
          </p:nvSpPr>
          <p:spPr>
            <a:xfrm>
              <a:off x="4095707" y="426309"/>
              <a:ext cx="289400" cy="268850"/>
            </a:xfrm>
            <a:custGeom>
              <a:rect b="b" l="l" r="r" t="t"/>
              <a:pathLst>
                <a:path extrusionOk="0" h="10754" w="11576">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74"/>
            <p:cNvSpPr/>
            <p:nvPr/>
          </p:nvSpPr>
          <p:spPr>
            <a:xfrm>
              <a:off x="4102832" y="2474633"/>
              <a:ext cx="289400" cy="269425"/>
            </a:xfrm>
            <a:custGeom>
              <a:rect b="b" l="l" r="r" t="t"/>
              <a:pathLst>
                <a:path extrusionOk="0" h="10777" w="11576">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74"/>
            <p:cNvSpPr/>
            <p:nvPr/>
          </p:nvSpPr>
          <p:spPr>
            <a:xfrm>
              <a:off x="4095707" y="1772738"/>
              <a:ext cx="289400" cy="268825"/>
            </a:xfrm>
            <a:custGeom>
              <a:rect b="b" l="l" r="r" t="t"/>
              <a:pathLst>
                <a:path extrusionOk="0" h="10753" w="11576">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74"/>
            <p:cNvSpPr/>
            <p:nvPr/>
          </p:nvSpPr>
          <p:spPr>
            <a:xfrm>
              <a:off x="2422792" y="2408015"/>
              <a:ext cx="383650" cy="371825"/>
            </a:xfrm>
            <a:custGeom>
              <a:rect b="b" l="l" r="r" t="t"/>
              <a:pathLst>
                <a:path extrusionOk="0" h="14873" w="15346">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1" name="Google Shape;4131;p74"/>
          <p:cNvGrpSpPr/>
          <p:nvPr/>
        </p:nvGrpSpPr>
        <p:grpSpPr>
          <a:xfrm>
            <a:off x="757812" y="2607512"/>
            <a:ext cx="1412054" cy="633562"/>
            <a:chOff x="1187400" y="2529299"/>
            <a:chExt cx="6769193" cy="2241903"/>
          </a:xfrm>
        </p:grpSpPr>
        <p:sp>
          <p:nvSpPr>
            <p:cNvPr id="4132" name="Google Shape;4132;p74"/>
            <p:cNvSpPr/>
            <p:nvPr/>
          </p:nvSpPr>
          <p:spPr>
            <a:xfrm>
              <a:off x="3802943" y="2529299"/>
              <a:ext cx="1538100" cy="442500"/>
            </a:xfrm>
            <a:prstGeom prst="roundRect">
              <a:avLst>
                <a:gd fmla="val 50000" name="adj"/>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4133" name="Google Shape;4133;p74"/>
            <p:cNvSpPr/>
            <p:nvPr/>
          </p:nvSpPr>
          <p:spPr>
            <a:xfrm>
              <a:off x="5573240" y="3429000"/>
              <a:ext cx="1538100" cy="442500"/>
            </a:xfrm>
            <a:prstGeom prst="roundRect">
              <a:avLst>
                <a:gd fmla="val 50000" name="adj"/>
              </a:avLst>
            </a:prstGeom>
            <a:solidFill>
              <a:srgbClr val="869F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134" name="Google Shape;4134;p74"/>
            <p:cNvSpPr/>
            <p:nvPr/>
          </p:nvSpPr>
          <p:spPr>
            <a:xfrm>
              <a:off x="2032647" y="3429000"/>
              <a:ext cx="1538100" cy="442500"/>
            </a:xfrm>
            <a:prstGeom prst="roundRect">
              <a:avLst>
                <a:gd fmla="val 50000" name="adj"/>
              </a:avLst>
            </a:prstGeom>
            <a:solidFill>
              <a:srgbClr val="869F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135" name="Google Shape;4135;p74"/>
            <p:cNvSpPr/>
            <p:nvPr/>
          </p:nvSpPr>
          <p:spPr>
            <a:xfrm>
              <a:off x="1187400" y="4328701"/>
              <a:ext cx="1538100" cy="4425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136" name="Google Shape;4136;p74"/>
            <p:cNvSpPr/>
            <p:nvPr/>
          </p:nvSpPr>
          <p:spPr>
            <a:xfrm>
              <a:off x="2877893" y="4328701"/>
              <a:ext cx="1538100" cy="4425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137" name="Google Shape;4137;p74"/>
            <p:cNvSpPr/>
            <p:nvPr/>
          </p:nvSpPr>
          <p:spPr>
            <a:xfrm>
              <a:off x="4728000" y="4328701"/>
              <a:ext cx="1538100" cy="4425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138" name="Google Shape;4138;p74"/>
            <p:cNvSpPr/>
            <p:nvPr/>
          </p:nvSpPr>
          <p:spPr>
            <a:xfrm>
              <a:off x="6418493" y="4328701"/>
              <a:ext cx="1538100" cy="4425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cxnSp>
          <p:nvCxnSpPr>
            <p:cNvPr id="4139" name="Google Shape;4139;p74"/>
            <p:cNvCxnSpPr>
              <a:stCxn id="4132" idx="2"/>
              <a:endCxn id="4133" idx="0"/>
            </p:cNvCxnSpPr>
            <p:nvPr/>
          </p:nvCxnSpPr>
          <p:spPr>
            <a:xfrm flipH="1" rot="-5400000">
              <a:off x="5228393" y="2315399"/>
              <a:ext cx="457500" cy="1770300"/>
            </a:xfrm>
            <a:prstGeom prst="bentConnector3">
              <a:avLst>
                <a:gd fmla="val 49967" name="adj1"/>
              </a:avLst>
            </a:prstGeom>
            <a:noFill/>
            <a:ln cap="flat" cmpd="sng" w="9525">
              <a:solidFill>
                <a:srgbClr val="C2C2C2"/>
              </a:solidFill>
              <a:prstDash val="solid"/>
              <a:round/>
              <a:headEnd len="sm" w="sm" type="none"/>
              <a:tailEnd len="sm" w="sm" type="none"/>
            </a:ln>
          </p:spPr>
        </p:cxnSp>
        <p:cxnSp>
          <p:nvCxnSpPr>
            <p:cNvPr id="4140" name="Google Shape;4140;p74"/>
            <p:cNvCxnSpPr>
              <a:stCxn id="4134" idx="0"/>
              <a:endCxn id="4132" idx="2"/>
            </p:cNvCxnSpPr>
            <p:nvPr/>
          </p:nvCxnSpPr>
          <p:spPr>
            <a:xfrm rot="-5400000">
              <a:off x="3458097" y="2315100"/>
              <a:ext cx="457500" cy="1770300"/>
            </a:xfrm>
            <a:prstGeom prst="bentConnector3">
              <a:avLst>
                <a:gd fmla="val 49967" name="adj1"/>
              </a:avLst>
            </a:prstGeom>
            <a:noFill/>
            <a:ln cap="flat" cmpd="sng" w="9525">
              <a:solidFill>
                <a:srgbClr val="C2C2C2"/>
              </a:solidFill>
              <a:prstDash val="solid"/>
              <a:round/>
              <a:headEnd len="sm" w="sm" type="none"/>
              <a:tailEnd len="sm" w="sm" type="none"/>
            </a:ln>
          </p:spPr>
        </p:cxnSp>
        <p:cxnSp>
          <p:nvCxnSpPr>
            <p:cNvPr id="4141" name="Google Shape;4141;p74"/>
            <p:cNvCxnSpPr>
              <a:stCxn id="4134" idx="2"/>
              <a:endCxn id="4136" idx="0"/>
            </p:cNvCxnSpPr>
            <p:nvPr/>
          </p:nvCxnSpPr>
          <p:spPr>
            <a:xfrm flipH="1" rot="-5400000">
              <a:off x="2995797" y="3677400"/>
              <a:ext cx="457500" cy="845700"/>
            </a:xfrm>
            <a:prstGeom prst="bentConnector3">
              <a:avLst>
                <a:gd fmla="val 49967" name="adj1"/>
              </a:avLst>
            </a:prstGeom>
            <a:noFill/>
            <a:ln cap="flat" cmpd="sng" w="9525">
              <a:solidFill>
                <a:srgbClr val="C2C2C2"/>
              </a:solidFill>
              <a:prstDash val="solid"/>
              <a:round/>
              <a:headEnd len="sm" w="sm" type="none"/>
              <a:tailEnd len="sm" w="sm" type="none"/>
            </a:ln>
          </p:spPr>
        </p:cxnSp>
        <p:cxnSp>
          <p:nvCxnSpPr>
            <p:cNvPr id="4142" name="Google Shape;4142;p74"/>
            <p:cNvCxnSpPr>
              <a:stCxn id="4135" idx="0"/>
              <a:endCxn id="4134" idx="2"/>
            </p:cNvCxnSpPr>
            <p:nvPr/>
          </p:nvCxnSpPr>
          <p:spPr>
            <a:xfrm rot="-5400000">
              <a:off x="2150550" y="3677101"/>
              <a:ext cx="457500" cy="845700"/>
            </a:xfrm>
            <a:prstGeom prst="bentConnector3">
              <a:avLst>
                <a:gd fmla="val 49967" name="adj1"/>
              </a:avLst>
            </a:prstGeom>
            <a:noFill/>
            <a:ln cap="flat" cmpd="sng" w="9525">
              <a:solidFill>
                <a:srgbClr val="C2C2C2"/>
              </a:solidFill>
              <a:prstDash val="solid"/>
              <a:round/>
              <a:headEnd len="sm" w="sm" type="none"/>
              <a:tailEnd len="sm" w="sm" type="none"/>
            </a:ln>
          </p:spPr>
        </p:cxnSp>
        <p:cxnSp>
          <p:nvCxnSpPr>
            <p:cNvPr id="4143" name="Google Shape;4143;p74"/>
            <p:cNvCxnSpPr>
              <a:stCxn id="4133" idx="2"/>
              <a:endCxn id="4138" idx="0"/>
            </p:cNvCxnSpPr>
            <p:nvPr/>
          </p:nvCxnSpPr>
          <p:spPr>
            <a:xfrm flipH="1" rot="-5400000">
              <a:off x="6536390" y="3677400"/>
              <a:ext cx="457500" cy="845700"/>
            </a:xfrm>
            <a:prstGeom prst="bentConnector3">
              <a:avLst>
                <a:gd fmla="val 49967" name="adj1"/>
              </a:avLst>
            </a:prstGeom>
            <a:noFill/>
            <a:ln cap="flat" cmpd="sng" w="9525">
              <a:solidFill>
                <a:srgbClr val="C2C2C2"/>
              </a:solidFill>
              <a:prstDash val="solid"/>
              <a:round/>
              <a:headEnd len="sm" w="sm" type="none"/>
              <a:tailEnd len="sm" w="sm" type="none"/>
            </a:ln>
          </p:spPr>
        </p:cxnSp>
        <p:cxnSp>
          <p:nvCxnSpPr>
            <p:cNvPr id="4144" name="Google Shape;4144;p74"/>
            <p:cNvCxnSpPr>
              <a:stCxn id="4137" idx="0"/>
              <a:endCxn id="4133" idx="2"/>
            </p:cNvCxnSpPr>
            <p:nvPr/>
          </p:nvCxnSpPr>
          <p:spPr>
            <a:xfrm rot="-5400000">
              <a:off x="5691150" y="3677101"/>
              <a:ext cx="457500" cy="845700"/>
            </a:xfrm>
            <a:prstGeom prst="bentConnector3">
              <a:avLst>
                <a:gd fmla="val 49967" name="adj1"/>
              </a:avLst>
            </a:prstGeom>
            <a:noFill/>
            <a:ln cap="flat" cmpd="sng" w="9525">
              <a:solidFill>
                <a:srgbClr val="C2C2C2"/>
              </a:solidFill>
              <a:prstDash val="solid"/>
              <a:round/>
              <a:headEnd len="sm" w="sm" type="none"/>
              <a:tailEnd len="sm" w="sm" type="none"/>
            </a:ln>
          </p:spPr>
        </p:cxnSp>
      </p:grpSp>
      <p:grpSp>
        <p:nvGrpSpPr>
          <p:cNvPr id="4145" name="Google Shape;4145;p74"/>
          <p:cNvGrpSpPr/>
          <p:nvPr/>
        </p:nvGrpSpPr>
        <p:grpSpPr>
          <a:xfrm>
            <a:off x="6844058" y="3100221"/>
            <a:ext cx="1579035" cy="540873"/>
            <a:chOff x="6895650" y="3126697"/>
            <a:chExt cx="1436662" cy="492105"/>
          </a:xfrm>
        </p:grpSpPr>
        <p:sp>
          <p:nvSpPr>
            <p:cNvPr id="4146" name="Google Shape;4146;p74"/>
            <p:cNvSpPr/>
            <p:nvPr/>
          </p:nvSpPr>
          <p:spPr>
            <a:xfrm>
              <a:off x="7151820" y="3406364"/>
              <a:ext cx="414806" cy="212438"/>
            </a:xfrm>
            <a:custGeom>
              <a:rect b="b" l="l" r="r" t="t"/>
              <a:pathLst>
                <a:path extrusionOk="0" h="6392" w="12481">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74"/>
            <p:cNvSpPr/>
            <p:nvPr/>
          </p:nvSpPr>
          <p:spPr>
            <a:xfrm>
              <a:off x="7664160" y="3406364"/>
              <a:ext cx="414806" cy="212438"/>
            </a:xfrm>
            <a:custGeom>
              <a:rect b="b" l="l" r="r" t="t"/>
              <a:pathLst>
                <a:path extrusionOk="0" h="6392" w="12481">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74"/>
            <p:cNvSpPr/>
            <p:nvPr/>
          </p:nvSpPr>
          <p:spPr>
            <a:xfrm>
              <a:off x="6895650" y="3127761"/>
              <a:ext cx="420489" cy="212471"/>
            </a:xfrm>
            <a:custGeom>
              <a:rect b="b" l="l" r="r" t="t"/>
              <a:pathLst>
                <a:path extrusionOk="0" h="6393" w="12652">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74"/>
            <p:cNvSpPr/>
            <p:nvPr/>
          </p:nvSpPr>
          <p:spPr>
            <a:xfrm>
              <a:off x="7399482" y="3126697"/>
              <a:ext cx="420489" cy="212438"/>
            </a:xfrm>
            <a:custGeom>
              <a:rect b="b" l="l" r="r" t="t"/>
              <a:pathLst>
                <a:path extrusionOk="0" h="6392" w="12652">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74"/>
            <p:cNvSpPr/>
            <p:nvPr/>
          </p:nvSpPr>
          <p:spPr>
            <a:xfrm>
              <a:off x="7911823" y="3126697"/>
              <a:ext cx="420489" cy="212438"/>
            </a:xfrm>
            <a:custGeom>
              <a:rect b="b" l="l" r="r" t="t"/>
              <a:pathLst>
                <a:path extrusionOk="0" h="6392" w="12652">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1" name="Google Shape;4151;p74"/>
            <p:cNvGrpSpPr/>
            <p:nvPr/>
          </p:nvGrpSpPr>
          <p:grpSpPr>
            <a:xfrm>
              <a:off x="6995957" y="3335810"/>
              <a:ext cx="1230393" cy="71754"/>
              <a:chOff x="6995957" y="3287964"/>
              <a:chExt cx="1230393" cy="71754"/>
            </a:xfrm>
          </p:grpSpPr>
          <p:sp>
            <p:nvSpPr>
              <p:cNvPr id="4152" name="Google Shape;4152;p74"/>
              <p:cNvSpPr/>
              <p:nvPr/>
            </p:nvSpPr>
            <p:spPr>
              <a:xfrm>
                <a:off x="8006733" y="3287964"/>
                <a:ext cx="219617" cy="71754"/>
              </a:xfrm>
              <a:custGeom>
                <a:rect b="b" l="l" r="r" t="t"/>
                <a:pathLst>
                  <a:path extrusionOk="0" h="2159" w="6608">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74"/>
              <p:cNvSpPr/>
              <p:nvPr/>
            </p:nvSpPr>
            <p:spPr>
              <a:xfrm>
                <a:off x="7756540" y="3287964"/>
                <a:ext cx="219617" cy="71754"/>
              </a:xfrm>
              <a:custGeom>
                <a:rect b="b" l="l" r="r" t="t"/>
                <a:pathLst>
                  <a:path extrusionOk="0" h="2159" w="6608">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74"/>
              <p:cNvSpPr/>
              <p:nvPr/>
            </p:nvSpPr>
            <p:spPr>
              <a:xfrm>
                <a:off x="7496443" y="3287964"/>
                <a:ext cx="219617" cy="71754"/>
              </a:xfrm>
              <a:custGeom>
                <a:rect b="b" l="l" r="r" t="t"/>
                <a:pathLst>
                  <a:path extrusionOk="0" h="2159" w="6608">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74"/>
              <p:cNvSpPr/>
              <p:nvPr/>
            </p:nvSpPr>
            <p:spPr>
              <a:xfrm>
                <a:off x="7243757" y="3287964"/>
                <a:ext cx="219617" cy="71754"/>
              </a:xfrm>
              <a:custGeom>
                <a:rect b="b" l="l" r="r" t="t"/>
                <a:pathLst>
                  <a:path extrusionOk="0" h="2159" w="6608">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74"/>
              <p:cNvSpPr/>
              <p:nvPr/>
            </p:nvSpPr>
            <p:spPr>
              <a:xfrm>
                <a:off x="6995957" y="3287964"/>
                <a:ext cx="219617" cy="71754"/>
              </a:xfrm>
              <a:custGeom>
                <a:rect b="b" l="l" r="r" t="t"/>
                <a:pathLst>
                  <a:path extrusionOk="0" h="2159" w="6608">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57" name="Google Shape;4157;p74"/>
          <p:cNvGrpSpPr/>
          <p:nvPr/>
        </p:nvGrpSpPr>
        <p:grpSpPr>
          <a:xfrm>
            <a:off x="6842640" y="3736984"/>
            <a:ext cx="1581862" cy="650625"/>
            <a:chOff x="6777990" y="3710194"/>
            <a:chExt cx="1646915" cy="677382"/>
          </a:xfrm>
        </p:grpSpPr>
        <p:grpSp>
          <p:nvGrpSpPr>
            <p:cNvPr id="4158" name="Google Shape;4158;p74"/>
            <p:cNvGrpSpPr/>
            <p:nvPr/>
          </p:nvGrpSpPr>
          <p:grpSpPr>
            <a:xfrm>
              <a:off x="6777990" y="3874492"/>
              <a:ext cx="411129" cy="513083"/>
              <a:chOff x="6777990" y="3874492"/>
              <a:chExt cx="411129" cy="513083"/>
            </a:xfrm>
          </p:grpSpPr>
          <p:cxnSp>
            <p:nvCxnSpPr>
              <p:cNvPr id="4159" name="Google Shape;4159;p74"/>
              <p:cNvCxnSpPr/>
              <p:nvPr/>
            </p:nvCxnSpPr>
            <p:spPr>
              <a:xfrm>
                <a:off x="6977019" y="4216875"/>
                <a:ext cx="0" cy="170700"/>
              </a:xfrm>
              <a:prstGeom prst="straightConnector1">
                <a:avLst/>
              </a:prstGeom>
              <a:noFill/>
              <a:ln cap="flat" cmpd="sng" w="19050">
                <a:solidFill>
                  <a:srgbClr val="A5B7C6"/>
                </a:solidFill>
                <a:prstDash val="solid"/>
                <a:round/>
                <a:headEnd len="med" w="med" type="none"/>
                <a:tailEnd len="med" w="med" type="diamond"/>
              </a:ln>
            </p:spPr>
          </p:cxnSp>
          <p:sp>
            <p:nvSpPr>
              <p:cNvPr id="4160" name="Google Shape;4160;p74"/>
              <p:cNvSpPr/>
              <p:nvPr/>
            </p:nvSpPr>
            <p:spPr>
              <a:xfrm>
                <a:off x="6777990" y="3874492"/>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435D74"/>
              </a:solidFill>
              <a:ln cap="flat" cmpd="sng" w="19050">
                <a:solidFill>
                  <a:srgbClr val="A5B7C5"/>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1" name="Google Shape;4161;p74"/>
            <p:cNvGrpSpPr/>
            <p:nvPr/>
          </p:nvGrpSpPr>
          <p:grpSpPr>
            <a:xfrm>
              <a:off x="7188425" y="3710194"/>
              <a:ext cx="411123" cy="520535"/>
              <a:chOff x="7188425" y="3710194"/>
              <a:chExt cx="411123" cy="520535"/>
            </a:xfrm>
          </p:grpSpPr>
          <p:cxnSp>
            <p:nvCxnSpPr>
              <p:cNvPr id="4162" name="Google Shape;4162;p74"/>
              <p:cNvCxnSpPr/>
              <p:nvPr/>
            </p:nvCxnSpPr>
            <p:spPr>
              <a:xfrm rot="10800000">
                <a:off x="7393988" y="3710194"/>
                <a:ext cx="0" cy="170700"/>
              </a:xfrm>
              <a:prstGeom prst="straightConnector1">
                <a:avLst/>
              </a:prstGeom>
              <a:noFill/>
              <a:ln cap="flat" cmpd="sng" w="19050">
                <a:solidFill>
                  <a:srgbClr val="A5B7C6"/>
                </a:solidFill>
                <a:prstDash val="solid"/>
                <a:round/>
                <a:headEnd len="med" w="med" type="none"/>
                <a:tailEnd len="med" w="med" type="diamond"/>
              </a:ln>
            </p:spPr>
          </p:cxnSp>
          <p:sp>
            <p:nvSpPr>
              <p:cNvPr id="4163" name="Google Shape;4163;p74"/>
              <p:cNvSpPr/>
              <p:nvPr/>
            </p:nvSpPr>
            <p:spPr>
              <a:xfrm>
                <a:off x="7188425" y="3874492"/>
                <a:ext cx="411123" cy="356237"/>
              </a:xfrm>
              <a:custGeom>
                <a:rect b="b" l="l" r="r" t="t"/>
                <a:pathLst>
                  <a:path extrusionOk="0" h="60023" w="69271">
                    <a:moveTo>
                      <a:pt x="17274" y="0"/>
                    </a:moveTo>
                    <a:lnTo>
                      <a:pt x="0" y="30011"/>
                    </a:lnTo>
                    <a:lnTo>
                      <a:pt x="17274" y="60023"/>
                    </a:lnTo>
                    <a:lnTo>
                      <a:pt x="51939" y="60023"/>
                    </a:lnTo>
                    <a:lnTo>
                      <a:pt x="69271" y="30011"/>
                    </a:lnTo>
                    <a:lnTo>
                      <a:pt x="51939" y="0"/>
                    </a:lnTo>
                    <a:close/>
                  </a:path>
                </a:pathLst>
              </a:custGeom>
              <a:solidFill>
                <a:srgbClr val="435D74"/>
              </a:solidFill>
              <a:ln cap="flat" cmpd="sng" w="19050">
                <a:solidFill>
                  <a:srgbClr val="A5B7C5"/>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4" name="Google Shape;4164;p74"/>
            <p:cNvGrpSpPr/>
            <p:nvPr/>
          </p:nvGrpSpPr>
          <p:grpSpPr>
            <a:xfrm>
              <a:off x="7603341" y="3874492"/>
              <a:ext cx="411474" cy="513083"/>
              <a:chOff x="7603341" y="3874492"/>
              <a:chExt cx="411474" cy="513083"/>
            </a:xfrm>
          </p:grpSpPr>
          <p:cxnSp>
            <p:nvCxnSpPr>
              <p:cNvPr id="4165" name="Google Shape;4165;p74"/>
              <p:cNvCxnSpPr/>
              <p:nvPr/>
            </p:nvCxnSpPr>
            <p:spPr>
              <a:xfrm>
                <a:off x="7809095" y="4216875"/>
                <a:ext cx="0" cy="170700"/>
              </a:xfrm>
              <a:prstGeom prst="straightConnector1">
                <a:avLst/>
              </a:prstGeom>
              <a:noFill/>
              <a:ln cap="flat" cmpd="sng" w="19050">
                <a:solidFill>
                  <a:srgbClr val="A5B7C6"/>
                </a:solidFill>
                <a:prstDash val="solid"/>
                <a:round/>
                <a:headEnd len="med" w="med" type="none"/>
                <a:tailEnd len="med" w="med" type="diamond"/>
              </a:ln>
            </p:spPr>
          </p:cxnSp>
          <p:sp>
            <p:nvSpPr>
              <p:cNvPr id="4166" name="Google Shape;4166;p74"/>
              <p:cNvSpPr/>
              <p:nvPr/>
            </p:nvSpPr>
            <p:spPr>
              <a:xfrm>
                <a:off x="7603341" y="3874492"/>
                <a:ext cx="411474" cy="356237"/>
              </a:xfrm>
              <a:custGeom>
                <a:rect b="b" l="l" r="r" t="t"/>
                <a:pathLst>
                  <a:path extrusionOk="0" h="60023" w="69330">
                    <a:moveTo>
                      <a:pt x="17333" y="0"/>
                    </a:moveTo>
                    <a:lnTo>
                      <a:pt x="1" y="30011"/>
                    </a:lnTo>
                    <a:lnTo>
                      <a:pt x="17333" y="60023"/>
                    </a:lnTo>
                    <a:lnTo>
                      <a:pt x="51998" y="60023"/>
                    </a:lnTo>
                    <a:lnTo>
                      <a:pt x="69330" y="30011"/>
                    </a:lnTo>
                    <a:lnTo>
                      <a:pt x="51998" y="0"/>
                    </a:lnTo>
                    <a:close/>
                  </a:path>
                </a:pathLst>
              </a:custGeom>
              <a:solidFill>
                <a:srgbClr val="435D74"/>
              </a:solidFill>
              <a:ln cap="flat" cmpd="sng" w="19050">
                <a:solidFill>
                  <a:srgbClr val="A5B7C5"/>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7" name="Google Shape;4167;p74"/>
            <p:cNvGrpSpPr/>
            <p:nvPr/>
          </p:nvGrpSpPr>
          <p:grpSpPr>
            <a:xfrm>
              <a:off x="8013776" y="3722847"/>
              <a:ext cx="411129" cy="507881"/>
              <a:chOff x="8013776" y="3722847"/>
              <a:chExt cx="411129" cy="507881"/>
            </a:xfrm>
          </p:grpSpPr>
          <p:cxnSp>
            <p:nvCxnSpPr>
              <p:cNvPr id="4168" name="Google Shape;4168;p74"/>
              <p:cNvCxnSpPr/>
              <p:nvPr/>
            </p:nvCxnSpPr>
            <p:spPr>
              <a:xfrm rot="10800000">
                <a:off x="8219339" y="3722847"/>
                <a:ext cx="0" cy="169800"/>
              </a:xfrm>
              <a:prstGeom prst="straightConnector1">
                <a:avLst/>
              </a:prstGeom>
              <a:noFill/>
              <a:ln cap="flat" cmpd="sng" w="19050">
                <a:solidFill>
                  <a:srgbClr val="A5B7C6"/>
                </a:solidFill>
                <a:prstDash val="solid"/>
                <a:round/>
                <a:headEnd len="med" w="med" type="none"/>
                <a:tailEnd len="med" w="med" type="diamond"/>
              </a:ln>
            </p:spPr>
          </p:cxnSp>
          <p:sp>
            <p:nvSpPr>
              <p:cNvPr id="4169" name="Google Shape;4169;p74"/>
              <p:cNvSpPr/>
              <p:nvPr/>
            </p:nvSpPr>
            <p:spPr>
              <a:xfrm>
                <a:off x="8013776" y="3874492"/>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435D74"/>
              </a:solidFill>
              <a:ln cap="flat" cmpd="sng" w="19050">
                <a:solidFill>
                  <a:srgbClr val="A5B7C5"/>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70" name="Google Shape;4170;p74"/>
          <p:cNvGrpSpPr/>
          <p:nvPr/>
        </p:nvGrpSpPr>
        <p:grpSpPr>
          <a:xfrm>
            <a:off x="5262155" y="2909824"/>
            <a:ext cx="1421889" cy="1020603"/>
            <a:chOff x="5190863" y="2824811"/>
            <a:chExt cx="1544860" cy="1108869"/>
          </a:xfrm>
        </p:grpSpPr>
        <p:grpSp>
          <p:nvGrpSpPr>
            <p:cNvPr id="4171" name="Google Shape;4171;p74"/>
            <p:cNvGrpSpPr/>
            <p:nvPr/>
          </p:nvGrpSpPr>
          <p:grpSpPr>
            <a:xfrm>
              <a:off x="5938695" y="3176919"/>
              <a:ext cx="685761" cy="404739"/>
              <a:chOff x="5938695" y="3176919"/>
              <a:chExt cx="685761" cy="404739"/>
            </a:xfrm>
          </p:grpSpPr>
          <p:grpSp>
            <p:nvGrpSpPr>
              <p:cNvPr id="4172" name="Google Shape;4172;p74"/>
              <p:cNvGrpSpPr/>
              <p:nvPr/>
            </p:nvGrpSpPr>
            <p:grpSpPr>
              <a:xfrm>
                <a:off x="5938695" y="3176919"/>
                <a:ext cx="685761" cy="404739"/>
                <a:chOff x="5938695" y="3176919"/>
                <a:chExt cx="685761" cy="404739"/>
              </a:xfrm>
            </p:grpSpPr>
            <p:sp>
              <p:nvSpPr>
                <p:cNvPr id="4173" name="Google Shape;4173;p74"/>
                <p:cNvSpPr/>
                <p:nvPr/>
              </p:nvSpPr>
              <p:spPr>
                <a:xfrm>
                  <a:off x="5938695" y="3176919"/>
                  <a:ext cx="404679" cy="404739"/>
                </a:xfrm>
                <a:custGeom>
                  <a:rect b="b" l="l" r="r" t="t"/>
                  <a:pathLst>
                    <a:path extrusionOk="0" h="9651" w="9649">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74"/>
                <p:cNvSpPr/>
                <p:nvPr/>
              </p:nvSpPr>
              <p:spPr>
                <a:xfrm>
                  <a:off x="6256893" y="3285705"/>
                  <a:ext cx="367562" cy="187754"/>
                </a:xfrm>
                <a:custGeom>
                  <a:rect b="b" l="l" r="r" t="t"/>
                  <a:pathLst>
                    <a:path extrusionOk="0" h="4477" w="8764">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5" name="Google Shape;4175;p74"/>
              <p:cNvSpPr/>
              <p:nvPr/>
            </p:nvSpPr>
            <p:spPr>
              <a:xfrm>
                <a:off x="6044300" y="3282475"/>
                <a:ext cx="191959" cy="191990"/>
              </a:xfrm>
              <a:custGeom>
                <a:rect b="b" l="l" r="r" t="t"/>
                <a:pathLst>
                  <a:path extrusionOk="0" h="4578" w="4577">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6" name="Google Shape;4176;p74"/>
            <p:cNvGrpSpPr/>
            <p:nvPr/>
          </p:nvGrpSpPr>
          <p:grpSpPr>
            <a:xfrm>
              <a:off x="5305233" y="3176835"/>
              <a:ext cx="685971" cy="404655"/>
              <a:chOff x="5305233" y="3176835"/>
              <a:chExt cx="685971" cy="404655"/>
            </a:xfrm>
          </p:grpSpPr>
          <p:grpSp>
            <p:nvGrpSpPr>
              <p:cNvPr id="4177" name="Google Shape;4177;p74"/>
              <p:cNvGrpSpPr/>
              <p:nvPr/>
            </p:nvGrpSpPr>
            <p:grpSpPr>
              <a:xfrm>
                <a:off x="5305233" y="3176835"/>
                <a:ext cx="685971" cy="404655"/>
                <a:chOff x="5305233" y="3176835"/>
                <a:chExt cx="685971" cy="404655"/>
              </a:xfrm>
            </p:grpSpPr>
            <p:sp>
              <p:nvSpPr>
                <p:cNvPr id="4178" name="Google Shape;4178;p74"/>
                <p:cNvSpPr/>
                <p:nvPr/>
              </p:nvSpPr>
              <p:spPr>
                <a:xfrm>
                  <a:off x="5586650" y="3176835"/>
                  <a:ext cx="404553" cy="404655"/>
                </a:xfrm>
                <a:custGeom>
                  <a:rect b="b" l="l" r="r" t="t"/>
                  <a:pathLst>
                    <a:path extrusionOk="0" h="9649" w="9646">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74"/>
                <p:cNvSpPr/>
                <p:nvPr/>
              </p:nvSpPr>
              <p:spPr>
                <a:xfrm>
                  <a:off x="5305233" y="3285914"/>
                  <a:ext cx="367352" cy="187796"/>
                </a:xfrm>
                <a:custGeom>
                  <a:rect b="b" l="l" r="r" t="t"/>
                  <a:pathLst>
                    <a:path extrusionOk="0" h="4478" w="8759">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0" name="Google Shape;4180;p74"/>
              <p:cNvSpPr/>
              <p:nvPr/>
            </p:nvSpPr>
            <p:spPr>
              <a:xfrm>
                <a:off x="5694436" y="3282475"/>
                <a:ext cx="192001" cy="191990"/>
              </a:xfrm>
              <a:custGeom>
                <a:rect b="b" l="l" r="r" t="t"/>
                <a:pathLst>
                  <a:path extrusionOk="0" h="4578" w="4578">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1" name="Google Shape;4181;p74"/>
            <p:cNvSpPr/>
            <p:nvPr/>
          </p:nvSpPr>
          <p:spPr>
            <a:xfrm>
              <a:off x="6103938" y="3114683"/>
              <a:ext cx="40933" cy="7549"/>
            </a:xfrm>
            <a:custGeom>
              <a:rect b="b" l="l" r="r" t="t"/>
              <a:pathLst>
                <a:path extrusionOk="0" h="180" w="976">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2" name="Google Shape;4182;p74"/>
            <p:cNvGrpSpPr/>
            <p:nvPr/>
          </p:nvGrpSpPr>
          <p:grpSpPr>
            <a:xfrm>
              <a:off x="5657361" y="2824811"/>
              <a:ext cx="1078361" cy="404655"/>
              <a:chOff x="5657361" y="2824811"/>
              <a:chExt cx="1078361" cy="404655"/>
            </a:xfrm>
          </p:grpSpPr>
          <p:grpSp>
            <p:nvGrpSpPr>
              <p:cNvPr id="4183" name="Google Shape;4183;p74"/>
              <p:cNvGrpSpPr/>
              <p:nvPr/>
            </p:nvGrpSpPr>
            <p:grpSpPr>
              <a:xfrm>
                <a:off x="5657361" y="2824811"/>
                <a:ext cx="1078361" cy="404655"/>
                <a:chOff x="5657361" y="2824811"/>
                <a:chExt cx="1078361" cy="404655"/>
              </a:xfrm>
            </p:grpSpPr>
            <p:grpSp>
              <p:nvGrpSpPr>
                <p:cNvPr id="4184" name="Google Shape;4184;p74"/>
                <p:cNvGrpSpPr/>
                <p:nvPr/>
              </p:nvGrpSpPr>
              <p:grpSpPr>
                <a:xfrm>
                  <a:off x="5938485" y="2824811"/>
                  <a:ext cx="797237" cy="404655"/>
                  <a:chOff x="5938485" y="2824811"/>
                  <a:chExt cx="797237" cy="404655"/>
                </a:xfrm>
              </p:grpSpPr>
              <p:sp>
                <p:nvSpPr>
                  <p:cNvPr id="4185" name="Google Shape;4185;p74"/>
                  <p:cNvSpPr/>
                  <p:nvPr/>
                </p:nvSpPr>
                <p:spPr>
                  <a:xfrm>
                    <a:off x="6137952" y="2824811"/>
                    <a:ext cx="597771" cy="301698"/>
                  </a:xfrm>
                  <a:custGeom>
                    <a:rect b="b" l="l" r="r" t="t"/>
                    <a:pathLst>
                      <a:path extrusionOk="0" h="7194" w="14253">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74"/>
                  <p:cNvSpPr/>
                  <p:nvPr/>
                </p:nvSpPr>
                <p:spPr>
                  <a:xfrm>
                    <a:off x="5938485" y="2824811"/>
                    <a:ext cx="202151" cy="404655"/>
                  </a:xfrm>
                  <a:custGeom>
                    <a:rect b="b" l="l" r="r" t="t"/>
                    <a:pathLst>
                      <a:path extrusionOk="0" h="9649" w="482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7" name="Google Shape;4187;p74"/>
                <p:cNvSpPr/>
                <p:nvPr/>
              </p:nvSpPr>
              <p:spPr>
                <a:xfrm>
                  <a:off x="5657361" y="2934478"/>
                  <a:ext cx="367688" cy="187838"/>
                </a:xfrm>
                <a:custGeom>
                  <a:rect b="b" l="l" r="r" t="t"/>
                  <a:pathLst>
                    <a:path extrusionOk="0" h="4479" w="8767">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8" name="Google Shape;4188;p74"/>
              <p:cNvSpPr/>
              <p:nvPr/>
            </p:nvSpPr>
            <p:spPr>
              <a:xfrm>
                <a:off x="6047361" y="2932675"/>
                <a:ext cx="192001" cy="191990"/>
              </a:xfrm>
              <a:custGeom>
                <a:rect b="b" l="l" r="r" t="t"/>
                <a:pathLst>
                  <a:path extrusionOk="0" h="4578" w="4578">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9" name="Google Shape;4189;p74"/>
            <p:cNvGrpSpPr/>
            <p:nvPr/>
          </p:nvGrpSpPr>
          <p:grpSpPr>
            <a:xfrm>
              <a:off x="5190863" y="3528942"/>
              <a:ext cx="1078026" cy="404739"/>
              <a:chOff x="5190863" y="3528942"/>
              <a:chExt cx="1078026" cy="404739"/>
            </a:xfrm>
          </p:grpSpPr>
          <p:sp>
            <p:nvSpPr>
              <p:cNvPr id="4190" name="Google Shape;4190;p74"/>
              <p:cNvSpPr/>
              <p:nvPr/>
            </p:nvSpPr>
            <p:spPr>
              <a:xfrm>
                <a:off x="5694436" y="3635379"/>
                <a:ext cx="192001" cy="191990"/>
              </a:xfrm>
              <a:custGeom>
                <a:rect b="b" l="l" r="r" t="t"/>
                <a:pathLst>
                  <a:path extrusionOk="0" h="4578" w="4578">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1" name="Google Shape;4191;p74"/>
              <p:cNvGrpSpPr/>
              <p:nvPr/>
            </p:nvGrpSpPr>
            <p:grpSpPr>
              <a:xfrm>
                <a:off x="5190863" y="3528942"/>
                <a:ext cx="1078026" cy="404739"/>
                <a:chOff x="5190863" y="3528942"/>
                <a:chExt cx="1078026" cy="404739"/>
              </a:xfrm>
            </p:grpSpPr>
            <p:sp>
              <p:nvSpPr>
                <p:cNvPr id="4192" name="Google Shape;4192;p74"/>
                <p:cNvSpPr/>
                <p:nvPr/>
              </p:nvSpPr>
              <p:spPr>
                <a:xfrm>
                  <a:off x="5190863" y="3528942"/>
                  <a:ext cx="800551" cy="404739"/>
                </a:xfrm>
                <a:custGeom>
                  <a:rect b="b" l="l" r="r" t="t"/>
                  <a:pathLst>
                    <a:path extrusionOk="0" h="9651" w="19088">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74"/>
                <p:cNvSpPr/>
                <p:nvPr/>
              </p:nvSpPr>
              <p:spPr>
                <a:xfrm>
                  <a:off x="5905730" y="3637351"/>
                  <a:ext cx="363158" cy="187796"/>
                </a:xfrm>
                <a:custGeom>
                  <a:rect b="b" l="l" r="r" t="t"/>
                  <a:pathLst>
                    <a:path extrusionOk="0" h="4478" w="8659">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194" name="Google Shape;4194;p74"/>
          <p:cNvGrpSpPr/>
          <p:nvPr/>
        </p:nvGrpSpPr>
        <p:grpSpPr>
          <a:xfrm>
            <a:off x="728162" y="1474292"/>
            <a:ext cx="1086719" cy="879487"/>
            <a:chOff x="803162" y="1474292"/>
            <a:chExt cx="1086719" cy="879487"/>
          </a:xfrm>
        </p:grpSpPr>
        <p:grpSp>
          <p:nvGrpSpPr>
            <p:cNvPr id="4195" name="Google Shape;4195;p74"/>
            <p:cNvGrpSpPr/>
            <p:nvPr/>
          </p:nvGrpSpPr>
          <p:grpSpPr>
            <a:xfrm>
              <a:off x="803162" y="1625948"/>
              <a:ext cx="445856" cy="576579"/>
              <a:chOff x="803162" y="1625948"/>
              <a:chExt cx="445856" cy="576579"/>
            </a:xfrm>
          </p:grpSpPr>
          <p:sp>
            <p:nvSpPr>
              <p:cNvPr id="4196" name="Google Shape;4196;p74"/>
              <p:cNvSpPr/>
              <p:nvPr/>
            </p:nvSpPr>
            <p:spPr>
              <a:xfrm>
                <a:off x="803162" y="1847356"/>
                <a:ext cx="133646" cy="133865"/>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7" name="Google Shape;4197;p74"/>
              <p:cNvGrpSpPr/>
              <p:nvPr/>
            </p:nvGrpSpPr>
            <p:grpSpPr>
              <a:xfrm>
                <a:off x="1056023" y="1625948"/>
                <a:ext cx="192995" cy="576579"/>
                <a:chOff x="1056023" y="1625948"/>
                <a:chExt cx="192995" cy="576579"/>
              </a:xfrm>
            </p:grpSpPr>
            <p:sp>
              <p:nvSpPr>
                <p:cNvPr id="4198" name="Google Shape;4198;p74"/>
                <p:cNvSpPr/>
                <p:nvPr/>
              </p:nvSpPr>
              <p:spPr>
                <a:xfrm>
                  <a:off x="1066902" y="1914079"/>
                  <a:ext cx="167456" cy="269382"/>
                </a:xfrm>
                <a:custGeom>
                  <a:rect b="b" l="l" r="r" t="t"/>
                  <a:pathLst>
                    <a:path extrusionOk="0" fill="none" h="40463" w="25153">
                      <a:moveTo>
                        <a:pt x="25152" y="40463"/>
                      </a:moveTo>
                      <a:cubicBezTo>
                        <a:pt x="19315" y="40463"/>
                        <a:pt x="14378" y="32724"/>
                        <a:pt x="12777" y="22150"/>
                      </a:cubicBezTo>
                      <a:lnTo>
                        <a:pt x="12810" y="22350"/>
                      </a:lnTo>
                      <a:cubicBezTo>
                        <a:pt x="10542" y="7606"/>
                        <a:pt x="6372" y="1"/>
                        <a:pt x="1" y="1"/>
                      </a:cubicBezTo>
                      <a:lnTo>
                        <a:pt x="1" y="1"/>
                      </a:lnTo>
                    </a:path>
                  </a:pathLst>
                </a:custGeom>
                <a:noFill/>
                <a:ln cap="rnd" cmpd="sng" w="9525">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74"/>
                <p:cNvSpPr/>
                <p:nvPr/>
              </p:nvSpPr>
              <p:spPr>
                <a:xfrm>
                  <a:off x="1066902" y="1645136"/>
                  <a:ext cx="167456" cy="269382"/>
                </a:xfrm>
                <a:custGeom>
                  <a:rect b="b" l="l" r="r" t="t"/>
                  <a:pathLst>
                    <a:path extrusionOk="0" fill="none" h="40463" w="25153">
                      <a:moveTo>
                        <a:pt x="25152" y="0"/>
                      </a:moveTo>
                      <a:cubicBezTo>
                        <a:pt x="19315" y="0"/>
                        <a:pt x="14378" y="7706"/>
                        <a:pt x="12777" y="18313"/>
                      </a:cubicBezTo>
                      <a:lnTo>
                        <a:pt x="12810" y="18113"/>
                      </a:lnTo>
                      <a:cubicBezTo>
                        <a:pt x="10542" y="32857"/>
                        <a:pt x="6372" y="40462"/>
                        <a:pt x="1" y="40462"/>
                      </a:cubicBezTo>
                      <a:lnTo>
                        <a:pt x="1" y="40462"/>
                      </a:lnTo>
                    </a:path>
                  </a:pathLst>
                </a:custGeom>
                <a:noFill/>
                <a:ln cap="rnd" cmpd="sng" w="9525">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74"/>
                <p:cNvSpPr/>
                <p:nvPr/>
              </p:nvSpPr>
              <p:spPr>
                <a:xfrm>
                  <a:off x="1056023" y="1893872"/>
                  <a:ext cx="40644" cy="40644"/>
                </a:xfrm>
                <a:custGeom>
                  <a:rect b="b" l="l" r="r" t="t"/>
                  <a:pathLst>
                    <a:path extrusionOk="0" h="6105" w="6105">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74"/>
                <p:cNvSpPr/>
                <p:nvPr/>
              </p:nvSpPr>
              <p:spPr>
                <a:xfrm>
                  <a:off x="1220365" y="2164199"/>
                  <a:ext cx="28654" cy="38327"/>
                </a:xfrm>
                <a:custGeom>
                  <a:rect b="b" l="l" r="r" t="t"/>
                  <a:pathLst>
                    <a:path extrusionOk="0" h="5757" w="4304">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74"/>
                <p:cNvSpPr/>
                <p:nvPr/>
              </p:nvSpPr>
              <p:spPr>
                <a:xfrm>
                  <a:off x="1220365" y="1625948"/>
                  <a:ext cx="28654" cy="38467"/>
                </a:xfrm>
                <a:custGeom>
                  <a:rect b="b" l="l" r="r" t="t"/>
                  <a:pathLst>
                    <a:path extrusionOk="0" h="5778" w="4304">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03" name="Google Shape;4203;p74"/>
            <p:cNvGrpSpPr/>
            <p:nvPr/>
          </p:nvGrpSpPr>
          <p:grpSpPr>
            <a:xfrm>
              <a:off x="1371406" y="1474292"/>
              <a:ext cx="518475" cy="879487"/>
              <a:chOff x="1398231" y="1474292"/>
              <a:chExt cx="518475" cy="879487"/>
            </a:xfrm>
          </p:grpSpPr>
          <p:grpSp>
            <p:nvGrpSpPr>
              <p:cNvPr id="4204" name="Google Shape;4204;p74"/>
              <p:cNvGrpSpPr/>
              <p:nvPr/>
            </p:nvGrpSpPr>
            <p:grpSpPr>
              <a:xfrm>
                <a:off x="1398231" y="1474292"/>
                <a:ext cx="518475" cy="341643"/>
                <a:chOff x="1398231" y="1474292"/>
                <a:chExt cx="518475" cy="341643"/>
              </a:xfrm>
            </p:grpSpPr>
            <p:sp>
              <p:nvSpPr>
                <p:cNvPr id="4205" name="Google Shape;4205;p74"/>
                <p:cNvSpPr/>
                <p:nvPr/>
              </p:nvSpPr>
              <p:spPr>
                <a:xfrm>
                  <a:off x="1398231" y="1595601"/>
                  <a:ext cx="102159" cy="99017"/>
                </a:xfrm>
                <a:custGeom>
                  <a:rect b="b" l="l" r="r" t="t"/>
                  <a:pathLst>
                    <a:path extrusionOk="0" h="14873" w="15345">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06" name="Google Shape;4206;p74"/>
                <p:cNvGrpSpPr/>
                <p:nvPr/>
              </p:nvGrpSpPr>
              <p:grpSpPr>
                <a:xfrm>
                  <a:off x="1616453" y="1474292"/>
                  <a:ext cx="300253" cy="341643"/>
                  <a:chOff x="1616453" y="1475379"/>
                  <a:chExt cx="300253" cy="341643"/>
                </a:xfrm>
              </p:grpSpPr>
              <p:sp>
                <p:nvSpPr>
                  <p:cNvPr id="4207" name="Google Shape;4207;p74"/>
                  <p:cNvSpPr/>
                  <p:nvPr/>
                </p:nvSpPr>
                <p:spPr>
                  <a:xfrm>
                    <a:off x="1631387" y="1645136"/>
                    <a:ext cx="85283" cy="74624"/>
                  </a:xfrm>
                  <a:custGeom>
                    <a:rect b="b" l="l" r="r" t="t"/>
                    <a:pathLst>
                      <a:path extrusionOk="0" fill="none" h="11209" w="12810">
                        <a:moveTo>
                          <a:pt x="1" y="0"/>
                        </a:moveTo>
                        <a:lnTo>
                          <a:pt x="1" y="0"/>
                        </a:lnTo>
                        <a:cubicBezTo>
                          <a:pt x="6372" y="0"/>
                          <a:pt x="10542" y="3803"/>
                          <a:pt x="12810" y="11208"/>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74"/>
                  <p:cNvSpPr/>
                  <p:nvPr/>
                </p:nvSpPr>
                <p:spPr>
                  <a:xfrm>
                    <a:off x="1716447" y="1509882"/>
                    <a:ext cx="82400" cy="61302"/>
                  </a:xfrm>
                  <a:custGeom>
                    <a:rect b="b" l="l" r="r" t="t"/>
                    <a:pathLst>
                      <a:path extrusionOk="0" fill="none" h="9208" w="12377">
                        <a:moveTo>
                          <a:pt x="1" y="9207"/>
                        </a:moveTo>
                        <a:cubicBezTo>
                          <a:pt x="1635" y="3870"/>
                          <a:pt x="6539" y="1"/>
                          <a:pt x="12376" y="1"/>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74"/>
                  <p:cNvSpPr/>
                  <p:nvPr/>
                </p:nvSpPr>
                <p:spPr>
                  <a:xfrm>
                    <a:off x="1716447" y="1719091"/>
                    <a:ext cx="82400" cy="61076"/>
                  </a:xfrm>
                  <a:custGeom>
                    <a:rect b="b" l="l" r="r" t="t"/>
                    <a:pathLst>
                      <a:path extrusionOk="0" fill="none" h="9174" w="12377">
                        <a:moveTo>
                          <a:pt x="1" y="0"/>
                        </a:moveTo>
                        <a:cubicBezTo>
                          <a:pt x="1635" y="5304"/>
                          <a:pt x="6539" y="9173"/>
                          <a:pt x="12376" y="9173"/>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74"/>
                  <p:cNvSpPr/>
                  <p:nvPr/>
                </p:nvSpPr>
                <p:spPr>
                  <a:xfrm>
                    <a:off x="1631387" y="1570955"/>
                    <a:ext cx="85283" cy="74185"/>
                  </a:xfrm>
                  <a:custGeom>
                    <a:rect b="b" l="l" r="r" t="t"/>
                    <a:pathLst>
                      <a:path extrusionOk="0" fill="none" h="11143" w="12810">
                        <a:moveTo>
                          <a:pt x="1" y="11142"/>
                        </a:moveTo>
                        <a:cubicBezTo>
                          <a:pt x="6539" y="11142"/>
                          <a:pt x="10275" y="7106"/>
                          <a:pt x="12810" y="1"/>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74"/>
                  <p:cNvSpPr/>
                  <p:nvPr/>
                </p:nvSpPr>
                <p:spPr>
                  <a:xfrm>
                    <a:off x="1616453" y="1624776"/>
                    <a:ext cx="42868" cy="40717"/>
                  </a:xfrm>
                  <a:custGeom>
                    <a:rect b="b" l="l" r="r" t="t"/>
                    <a:pathLst>
                      <a:path extrusionOk="0" h="6116" w="6439">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74"/>
                  <p:cNvSpPr/>
                  <p:nvPr/>
                </p:nvSpPr>
                <p:spPr>
                  <a:xfrm>
                    <a:off x="1784849" y="1760975"/>
                    <a:ext cx="28654" cy="38467"/>
                  </a:xfrm>
                  <a:custGeom>
                    <a:rect b="b" l="l" r="r" t="t"/>
                    <a:pathLst>
                      <a:path extrusionOk="0" h="5778" w="4304">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74"/>
                  <p:cNvSpPr/>
                  <p:nvPr/>
                </p:nvSpPr>
                <p:spPr>
                  <a:xfrm>
                    <a:off x="1784849" y="1490834"/>
                    <a:ext cx="28654" cy="38327"/>
                  </a:xfrm>
                  <a:custGeom>
                    <a:rect b="b" l="l" r="r" t="t"/>
                    <a:pathLst>
                      <a:path extrusionOk="0" h="5757" w="4304">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4" name="Google Shape;4214;p74"/>
                  <p:cNvGrpSpPr/>
                  <p:nvPr/>
                </p:nvGrpSpPr>
                <p:grpSpPr>
                  <a:xfrm>
                    <a:off x="1839639" y="1475379"/>
                    <a:ext cx="77067" cy="341643"/>
                    <a:chOff x="1839639" y="1475379"/>
                    <a:chExt cx="77067" cy="341643"/>
                  </a:xfrm>
                </p:grpSpPr>
                <p:sp>
                  <p:nvSpPr>
                    <p:cNvPr id="4215" name="Google Shape;4215;p74"/>
                    <p:cNvSpPr/>
                    <p:nvPr/>
                  </p:nvSpPr>
                  <p:spPr>
                    <a:xfrm>
                      <a:off x="1839639" y="1745481"/>
                      <a:ext cx="77067" cy="71541"/>
                    </a:xfrm>
                    <a:custGeom>
                      <a:rect b="b" l="l" r="r" t="t"/>
                      <a:pathLst>
                        <a:path extrusionOk="0" h="10746" w="11576">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74"/>
                    <p:cNvSpPr/>
                    <p:nvPr/>
                  </p:nvSpPr>
                  <p:spPr>
                    <a:xfrm>
                      <a:off x="1839639" y="1475379"/>
                      <a:ext cx="77067" cy="71595"/>
                    </a:xfrm>
                    <a:custGeom>
                      <a:rect b="b" l="l" r="r" t="t"/>
                      <a:pathLst>
                        <a:path extrusionOk="0" h="10754" w="11576">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217" name="Google Shape;4217;p74"/>
              <p:cNvGrpSpPr/>
              <p:nvPr/>
            </p:nvGrpSpPr>
            <p:grpSpPr>
              <a:xfrm>
                <a:off x="1398451" y="2012951"/>
                <a:ext cx="518255" cy="340828"/>
                <a:chOff x="1398451" y="2012951"/>
                <a:chExt cx="518255" cy="340828"/>
              </a:xfrm>
            </p:grpSpPr>
            <p:sp>
              <p:nvSpPr>
                <p:cNvPr id="4218" name="Google Shape;4218;p74"/>
                <p:cNvSpPr/>
                <p:nvPr/>
              </p:nvSpPr>
              <p:spPr>
                <a:xfrm>
                  <a:off x="1398451" y="2133928"/>
                  <a:ext cx="102166" cy="99017"/>
                </a:xfrm>
                <a:custGeom>
                  <a:rect b="b" l="l" r="r" t="t"/>
                  <a:pathLst>
                    <a:path extrusionOk="0" h="14873" w="15346">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9" name="Google Shape;4219;p74"/>
                <p:cNvGrpSpPr/>
                <p:nvPr/>
              </p:nvGrpSpPr>
              <p:grpSpPr>
                <a:xfrm>
                  <a:off x="1616453" y="2012951"/>
                  <a:ext cx="300253" cy="340828"/>
                  <a:chOff x="1616453" y="2013538"/>
                  <a:chExt cx="300253" cy="340828"/>
                </a:xfrm>
              </p:grpSpPr>
              <p:sp>
                <p:nvSpPr>
                  <p:cNvPr id="4220" name="Google Shape;4220;p74"/>
                  <p:cNvSpPr/>
                  <p:nvPr/>
                </p:nvSpPr>
                <p:spPr>
                  <a:xfrm>
                    <a:off x="1631387" y="2183474"/>
                    <a:ext cx="85283" cy="74624"/>
                  </a:xfrm>
                  <a:custGeom>
                    <a:rect b="b" l="l" r="r" t="t"/>
                    <a:pathLst>
                      <a:path extrusionOk="0" fill="none" h="11209" w="12810">
                        <a:moveTo>
                          <a:pt x="1" y="0"/>
                        </a:moveTo>
                        <a:lnTo>
                          <a:pt x="1" y="0"/>
                        </a:lnTo>
                        <a:cubicBezTo>
                          <a:pt x="6372" y="0"/>
                          <a:pt x="10542" y="3803"/>
                          <a:pt x="12810" y="11208"/>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74"/>
                  <p:cNvSpPr/>
                  <p:nvPr/>
                </p:nvSpPr>
                <p:spPr>
                  <a:xfrm>
                    <a:off x="1716447" y="2048220"/>
                    <a:ext cx="82400" cy="61076"/>
                  </a:xfrm>
                  <a:custGeom>
                    <a:rect b="b" l="l" r="r" t="t"/>
                    <a:pathLst>
                      <a:path extrusionOk="0" fill="none" h="9174" w="12377">
                        <a:moveTo>
                          <a:pt x="1" y="9174"/>
                        </a:moveTo>
                        <a:cubicBezTo>
                          <a:pt x="1635" y="3870"/>
                          <a:pt x="6539" y="0"/>
                          <a:pt x="12376" y="0"/>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74"/>
                  <p:cNvSpPr/>
                  <p:nvPr/>
                </p:nvSpPr>
                <p:spPr>
                  <a:xfrm>
                    <a:off x="1716447" y="2257422"/>
                    <a:ext cx="82400" cy="61083"/>
                  </a:xfrm>
                  <a:custGeom>
                    <a:rect b="b" l="l" r="r" t="t"/>
                    <a:pathLst>
                      <a:path extrusionOk="0" fill="none" h="9175" w="12377">
                        <a:moveTo>
                          <a:pt x="1" y="1"/>
                        </a:moveTo>
                        <a:cubicBezTo>
                          <a:pt x="1635" y="5305"/>
                          <a:pt x="6539" y="9174"/>
                          <a:pt x="12376" y="9174"/>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74"/>
                  <p:cNvSpPr/>
                  <p:nvPr/>
                </p:nvSpPr>
                <p:spPr>
                  <a:xfrm>
                    <a:off x="1631387" y="2109073"/>
                    <a:ext cx="85283" cy="74398"/>
                  </a:xfrm>
                  <a:custGeom>
                    <a:rect b="b" l="l" r="r" t="t"/>
                    <a:pathLst>
                      <a:path extrusionOk="0" fill="none" h="11175" w="12810">
                        <a:moveTo>
                          <a:pt x="1" y="11175"/>
                        </a:moveTo>
                        <a:cubicBezTo>
                          <a:pt x="6539" y="11175"/>
                          <a:pt x="10275" y="7105"/>
                          <a:pt x="12810" y="0"/>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74"/>
                  <p:cNvSpPr/>
                  <p:nvPr/>
                </p:nvSpPr>
                <p:spPr>
                  <a:xfrm>
                    <a:off x="1616453" y="2163114"/>
                    <a:ext cx="42868" cy="40491"/>
                  </a:xfrm>
                  <a:custGeom>
                    <a:rect b="b" l="l" r="r" t="t"/>
                    <a:pathLst>
                      <a:path extrusionOk="0" h="6082" w="6439">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74"/>
                  <p:cNvSpPr/>
                  <p:nvPr/>
                </p:nvSpPr>
                <p:spPr>
                  <a:xfrm>
                    <a:off x="1784849" y="2299227"/>
                    <a:ext cx="28654" cy="38514"/>
                  </a:xfrm>
                  <a:custGeom>
                    <a:rect b="b" l="l" r="r" t="t"/>
                    <a:pathLst>
                      <a:path extrusionOk="0" h="5785" w="4304">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74"/>
                  <p:cNvSpPr/>
                  <p:nvPr/>
                </p:nvSpPr>
                <p:spPr>
                  <a:xfrm>
                    <a:off x="1784849" y="2028946"/>
                    <a:ext cx="28654" cy="38547"/>
                  </a:xfrm>
                  <a:custGeom>
                    <a:rect b="b" l="l" r="r" t="t"/>
                    <a:pathLst>
                      <a:path extrusionOk="0" h="5790" w="4304">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7" name="Google Shape;4227;p74"/>
                  <p:cNvGrpSpPr/>
                  <p:nvPr/>
                </p:nvGrpSpPr>
                <p:grpSpPr>
                  <a:xfrm>
                    <a:off x="1839639" y="2013538"/>
                    <a:ext cx="77067" cy="340828"/>
                    <a:chOff x="1839639" y="2013538"/>
                    <a:chExt cx="77067" cy="340828"/>
                  </a:xfrm>
                </p:grpSpPr>
                <p:sp>
                  <p:nvSpPr>
                    <p:cNvPr id="4228" name="Google Shape;4228;p74"/>
                    <p:cNvSpPr/>
                    <p:nvPr/>
                  </p:nvSpPr>
                  <p:spPr>
                    <a:xfrm>
                      <a:off x="1839639" y="2282618"/>
                      <a:ext cx="77067" cy="71748"/>
                    </a:xfrm>
                    <a:custGeom>
                      <a:rect b="b" l="l" r="r" t="t"/>
                      <a:pathLst>
                        <a:path extrusionOk="0" h="10777" w="11576">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74"/>
                    <p:cNvSpPr/>
                    <p:nvPr/>
                  </p:nvSpPr>
                  <p:spPr>
                    <a:xfrm>
                      <a:off x="1839639" y="2013538"/>
                      <a:ext cx="77067" cy="71588"/>
                    </a:xfrm>
                    <a:custGeom>
                      <a:rect b="b" l="l" r="r" t="t"/>
                      <a:pathLst>
                        <a:path extrusionOk="0" h="10753" w="11576">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4230" name="Google Shape;4230;p74"/>
          <p:cNvGrpSpPr/>
          <p:nvPr/>
        </p:nvGrpSpPr>
        <p:grpSpPr>
          <a:xfrm>
            <a:off x="724986" y="3605478"/>
            <a:ext cx="1368681" cy="682918"/>
            <a:chOff x="724986" y="3605478"/>
            <a:chExt cx="1368681" cy="682918"/>
          </a:xfrm>
        </p:grpSpPr>
        <p:grpSp>
          <p:nvGrpSpPr>
            <p:cNvPr id="4231" name="Google Shape;4231;p74"/>
            <p:cNvGrpSpPr/>
            <p:nvPr/>
          </p:nvGrpSpPr>
          <p:grpSpPr>
            <a:xfrm>
              <a:off x="1289102" y="3823629"/>
              <a:ext cx="240442" cy="250435"/>
              <a:chOff x="-165066" y="3843615"/>
              <a:chExt cx="221259" cy="230455"/>
            </a:xfrm>
          </p:grpSpPr>
          <p:sp>
            <p:nvSpPr>
              <p:cNvPr id="4232" name="Google Shape;4232;p74"/>
              <p:cNvSpPr/>
              <p:nvPr/>
            </p:nvSpPr>
            <p:spPr>
              <a:xfrm>
                <a:off x="-165066" y="3843615"/>
                <a:ext cx="106189" cy="230455"/>
              </a:xfrm>
              <a:custGeom>
                <a:rect b="b" l="l" r="r" t="t"/>
                <a:pathLst>
                  <a:path extrusionOk="0" h="19697" w="9076">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74"/>
              <p:cNvSpPr/>
              <p:nvPr/>
            </p:nvSpPr>
            <p:spPr>
              <a:xfrm>
                <a:off x="-100985" y="3906105"/>
                <a:ext cx="41804" cy="52708"/>
              </a:xfrm>
              <a:custGeom>
                <a:rect b="b" l="l" r="r" t="t"/>
                <a:pathLst>
                  <a:path extrusionOk="0" fill="none" h="4505" w="3573">
                    <a:moveTo>
                      <a:pt x="3573" y="1"/>
                    </a:moveTo>
                    <a:cubicBezTo>
                      <a:pt x="3573" y="1"/>
                      <a:pt x="1" y="221"/>
                      <a:pt x="997" y="4504"/>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74"/>
              <p:cNvSpPr/>
              <p:nvPr/>
            </p:nvSpPr>
            <p:spPr>
              <a:xfrm>
                <a:off x="-86594" y="3875146"/>
                <a:ext cx="27296" cy="25717"/>
              </a:xfrm>
              <a:custGeom>
                <a:rect b="b" l="l" r="r" t="t"/>
                <a:pathLst>
                  <a:path extrusionOk="0" fill="none" h="2198" w="2333">
                    <a:moveTo>
                      <a:pt x="0" y="696"/>
                    </a:moveTo>
                    <a:cubicBezTo>
                      <a:pt x="0" y="696"/>
                      <a:pt x="2333" y="0"/>
                      <a:pt x="2333" y="2197"/>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74"/>
              <p:cNvSpPr/>
              <p:nvPr/>
            </p:nvSpPr>
            <p:spPr>
              <a:xfrm>
                <a:off x="-113855" y="3879078"/>
                <a:ext cx="8986" cy="21785"/>
              </a:xfrm>
              <a:custGeom>
                <a:rect b="b" l="l" r="r" t="t"/>
                <a:pathLst>
                  <a:path extrusionOk="0" fill="none" h="1862" w="768">
                    <a:moveTo>
                      <a:pt x="1" y="1"/>
                    </a:moveTo>
                    <a:cubicBezTo>
                      <a:pt x="1" y="1"/>
                      <a:pt x="1" y="1056"/>
                      <a:pt x="768" y="1861"/>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74"/>
              <p:cNvSpPr/>
              <p:nvPr/>
            </p:nvSpPr>
            <p:spPr>
              <a:xfrm>
                <a:off x="-148861" y="3908679"/>
                <a:ext cx="53340" cy="15538"/>
              </a:xfrm>
              <a:custGeom>
                <a:rect b="b" l="l" r="r" t="t"/>
                <a:pathLst>
                  <a:path extrusionOk="0" fill="none" h="1328" w="4559">
                    <a:moveTo>
                      <a:pt x="0" y="1030"/>
                    </a:moveTo>
                    <a:cubicBezTo>
                      <a:pt x="1301" y="1"/>
                      <a:pt x="2559" y="1327"/>
                      <a:pt x="2559" y="1327"/>
                    </a:cubicBezTo>
                    <a:cubicBezTo>
                      <a:pt x="2559" y="1327"/>
                      <a:pt x="2828" y="150"/>
                      <a:pt x="4559" y="642"/>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74"/>
              <p:cNvSpPr/>
              <p:nvPr/>
            </p:nvSpPr>
            <p:spPr>
              <a:xfrm>
                <a:off x="-137430" y="3963493"/>
                <a:ext cx="28092" cy="51948"/>
              </a:xfrm>
              <a:custGeom>
                <a:rect b="b" l="l" r="r" t="t"/>
                <a:pathLst>
                  <a:path extrusionOk="0" fill="none" h="4440" w="2401">
                    <a:moveTo>
                      <a:pt x="10" y="4439"/>
                    </a:moveTo>
                    <a:cubicBezTo>
                      <a:pt x="10" y="4439"/>
                      <a:pt x="0" y="2220"/>
                      <a:pt x="1718" y="2437"/>
                    </a:cubicBezTo>
                    <a:cubicBezTo>
                      <a:pt x="1718" y="2437"/>
                      <a:pt x="828" y="1217"/>
                      <a:pt x="2401" y="1"/>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74"/>
              <p:cNvSpPr/>
              <p:nvPr/>
            </p:nvSpPr>
            <p:spPr>
              <a:xfrm>
                <a:off x="-122021" y="4015429"/>
                <a:ext cx="12461" cy="32374"/>
              </a:xfrm>
              <a:custGeom>
                <a:rect b="b" l="l" r="r" t="t"/>
                <a:pathLst>
                  <a:path extrusionOk="0" fill="none" h="2767" w="1065">
                    <a:moveTo>
                      <a:pt x="1064" y="0"/>
                    </a:moveTo>
                    <a:cubicBezTo>
                      <a:pt x="1064" y="0"/>
                      <a:pt x="0" y="1146"/>
                      <a:pt x="702" y="2767"/>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74"/>
              <p:cNvSpPr/>
              <p:nvPr/>
            </p:nvSpPr>
            <p:spPr>
              <a:xfrm>
                <a:off x="-95533" y="4013124"/>
                <a:ext cx="36235" cy="21739"/>
              </a:xfrm>
              <a:custGeom>
                <a:rect b="b" l="l" r="r" t="t"/>
                <a:pathLst>
                  <a:path extrusionOk="0" fill="none" h="1858" w="3097">
                    <a:moveTo>
                      <a:pt x="3097" y="197"/>
                    </a:moveTo>
                    <a:cubicBezTo>
                      <a:pt x="1463" y="0"/>
                      <a:pt x="764" y="1579"/>
                      <a:pt x="764" y="1579"/>
                    </a:cubicBezTo>
                    <a:cubicBezTo>
                      <a:pt x="764" y="1579"/>
                      <a:pt x="334" y="1391"/>
                      <a:pt x="1" y="1857"/>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74"/>
              <p:cNvSpPr/>
              <p:nvPr/>
            </p:nvSpPr>
            <p:spPr>
              <a:xfrm>
                <a:off x="-123355" y="3941357"/>
                <a:ext cx="32000" cy="17913"/>
              </a:xfrm>
              <a:custGeom>
                <a:rect b="b" l="l" r="r" t="t"/>
                <a:pathLst>
                  <a:path extrusionOk="0" fill="none" h="1531" w="2735">
                    <a:moveTo>
                      <a:pt x="2735" y="0"/>
                    </a:moveTo>
                    <a:cubicBezTo>
                      <a:pt x="2735" y="0"/>
                      <a:pt x="1085" y="1530"/>
                      <a:pt x="1" y="0"/>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74"/>
              <p:cNvSpPr/>
              <p:nvPr/>
            </p:nvSpPr>
            <p:spPr>
              <a:xfrm>
                <a:off x="-91367" y="3973672"/>
                <a:ext cx="32070" cy="15807"/>
              </a:xfrm>
              <a:custGeom>
                <a:rect b="b" l="l" r="r" t="t"/>
                <a:pathLst>
                  <a:path extrusionOk="0" fill="none" h="1351" w="2741">
                    <a:moveTo>
                      <a:pt x="1" y="434"/>
                    </a:moveTo>
                    <a:cubicBezTo>
                      <a:pt x="1" y="434"/>
                      <a:pt x="1709" y="1"/>
                      <a:pt x="2741" y="1350"/>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74"/>
              <p:cNvSpPr/>
              <p:nvPr/>
            </p:nvSpPr>
            <p:spPr>
              <a:xfrm>
                <a:off x="-49996" y="3843615"/>
                <a:ext cx="106189" cy="230455"/>
              </a:xfrm>
              <a:custGeom>
                <a:rect b="b" l="l" r="r" t="t"/>
                <a:pathLst>
                  <a:path extrusionOk="0" h="19697" w="9076">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74"/>
              <p:cNvSpPr/>
              <p:nvPr/>
            </p:nvSpPr>
            <p:spPr>
              <a:xfrm>
                <a:off x="-49692" y="3906105"/>
                <a:ext cx="41804" cy="52708"/>
              </a:xfrm>
              <a:custGeom>
                <a:rect b="b" l="l" r="r" t="t"/>
                <a:pathLst>
                  <a:path extrusionOk="0" fill="none" h="4505" w="3573">
                    <a:moveTo>
                      <a:pt x="1" y="1"/>
                    </a:moveTo>
                    <a:cubicBezTo>
                      <a:pt x="1" y="1"/>
                      <a:pt x="3572" y="221"/>
                      <a:pt x="2573" y="4504"/>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74"/>
              <p:cNvSpPr/>
              <p:nvPr/>
            </p:nvSpPr>
            <p:spPr>
              <a:xfrm>
                <a:off x="-49575" y="3875146"/>
                <a:ext cx="27261" cy="25717"/>
              </a:xfrm>
              <a:custGeom>
                <a:rect b="b" l="l" r="r" t="t"/>
                <a:pathLst>
                  <a:path extrusionOk="0" fill="none" h="2198" w="2330">
                    <a:moveTo>
                      <a:pt x="2330" y="696"/>
                    </a:moveTo>
                    <a:cubicBezTo>
                      <a:pt x="2330" y="696"/>
                      <a:pt x="0" y="0"/>
                      <a:pt x="0" y="2197"/>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74"/>
              <p:cNvSpPr/>
              <p:nvPr/>
            </p:nvSpPr>
            <p:spPr>
              <a:xfrm>
                <a:off x="-4003" y="3879078"/>
                <a:ext cx="8986" cy="21785"/>
              </a:xfrm>
              <a:custGeom>
                <a:rect b="b" l="l" r="r" t="t"/>
                <a:pathLst>
                  <a:path extrusionOk="0" fill="none" h="1862" w="768">
                    <a:moveTo>
                      <a:pt x="767" y="1"/>
                    </a:moveTo>
                    <a:cubicBezTo>
                      <a:pt x="767" y="1"/>
                      <a:pt x="767" y="1056"/>
                      <a:pt x="1" y="1861"/>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74"/>
              <p:cNvSpPr/>
              <p:nvPr/>
            </p:nvSpPr>
            <p:spPr>
              <a:xfrm>
                <a:off x="-13352" y="3908679"/>
                <a:ext cx="53352" cy="15538"/>
              </a:xfrm>
              <a:custGeom>
                <a:rect b="b" l="l" r="r" t="t"/>
                <a:pathLst>
                  <a:path extrusionOk="0" fill="none" h="1328" w="4560">
                    <a:moveTo>
                      <a:pt x="4559" y="1030"/>
                    </a:moveTo>
                    <a:cubicBezTo>
                      <a:pt x="3258" y="1"/>
                      <a:pt x="1997" y="1327"/>
                      <a:pt x="1997" y="1327"/>
                    </a:cubicBezTo>
                    <a:cubicBezTo>
                      <a:pt x="1997" y="1327"/>
                      <a:pt x="1731" y="150"/>
                      <a:pt x="1" y="642"/>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74"/>
              <p:cNvSpPr/>
              <p:nvPr/>
            </p:nvSpPr>
            <p:spPr>
              <a:xfrm>
                <a:off x="466" y="3963493"/>
                <a:ext cx="28092" cy="51948"/>
              </a:xfrm>
              <a:custGeom>
                <a:rect b="b" l="l" r="r" t="t"/>
                <a:pathLst>
                  <a:path extrusionOk="0" fill="none" h="4440" w="2401">
                    <a:moveTo>
                      <a:pt x="2391" y="4439"/>
                    </a:moveTo>
                    <a:cubicBezTo>
                      <a:pt x="2391" y="4439"/>
                      <a:pt x="2401" y="2220"/>
                      <a:pt x="683" y="2437"/>
                    </a:cubicBezTo>
                    <a:cubicBezTo>
                      <a:pt x="683" y="2437"/>
                      <a:pt x="1573" y="1217"/>
                      <a:pt x="0" y="1"/>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74"/>
              <p:cNvSpPr/>
              <p:nvPr/>
            </p:nvSpPr>
            <p:spPr>
              <a:xfrm>
                <a:off x="688" y="4015429"/>
                <a:ext cx="12472" cy="32374"/>
              </a:xfrm>
              <a:custGeom>
                <a:rect b="b" l="l" r="r" t="t"/>
                <a:pathLst>
                  <a:path extrusionOk="0" fill="none" h="2767" w="1066">
                    <a:moveTo>
                      <a:pt x="1" y="0"/>
                    </a:moveTo>
                    <a:cubicBezTo>
                      <a:pt x="1" y="0"/>
                      <a:pt x="1065" y="1146"/>
                      <a:pt x="363" y="2767"/>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74"/>
              <p:cNvSpPr/>
              <p:nvPr/>
            </p:nvSpPr>
            <p:spPr>
              <a:xfrm>
                <a:off x="-49575" y="4013124"/>
                <a:ext cx="36235" cy="21739"/>
              </a:xfrm>
              <a:custGeom>
                <a:rect b="b" l="l" r="r" t="t"/>
                <a:pathLst>
                  <a:path extrusionOk="0" fill="none" h="1858" w="3097">
                    <a:moveTo>
                      <a:pt x="0" y="197"/>
                    </a:moveTo>
                    <a:cubicBezTo>
                      <a:pt x="1631" y="0"/>
                      <a:pt x="2330" y="1579"/>
                      <a:pt x="2330" y="1579"/>
                    </a:cubicBezTo>
                    <a:cubicBezTo>
                      <a:pt x="2330" y="1579"/>
                      <a:pt x="2763" y="1391"/>
                      <a:pt x="3097" y="1857"/>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74"/>
              <p:cNvSpPr/>
              <p:nvPr/>
            </p:nvSpPr>
            <p:spPr>
              <a:xfrm>
                <a:off x="-17517" y="3941357"/>
                <a:ext cx="32000" cy="17913"/>
              </a:xfrm>
              <a:custGeom>
                <a:rect b="b" l="l" r="r" t="t"/>
                <a:pathLst>
                  <a:path extrusionOk="0" fill="none" h="1531" w="2735">
                    <a:moveTo>
                      <a:pt x="1" y="0"/>
                    </a:moveTo>
                    <a:cubicBezTo>
                      <a:pt x="1" y="0"/>
                      <a:pt x="1651" y="1530"/>
                      <a:pt x="2734" y="0"/>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74"/>
              <p:cNvSpPr/>
              <p:nvPr/>
            </p:nvSpPr>
            <p:spPr>
              <a:xfrm>
                <a:off x="-49575" y="3973672"/>
                <a:ext cx="32070" cy="15807"/>
              </a:xfrm>
              <a:custGeom>
                <a:rect b="b" l="l" r="r" t="t"/>
                <a:pathLst>
                  <a:path extrusionOk="0" fill="none" h="1351" w="2741">
                    <a:moveTo>
                      <a:pt x="2741" y="434"/>
                    </a:moveTo>
                    <a:cubicBezTo>
                      <a:pt x="2741" y="434"/>
                      <a:pt x="1032" y="1"/>
                      <a:pt x="0" y="1350"/>
                    </a:cubicBezTo>
                  </a:path>
                </a:pathLst>
              </a:custGeom>
              <a:noFill/>
              <a:ln cap="rnd" cmpd="sng" w="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2" name="Google Shape;4252;p74"/>
            <p:cNvGrpSpPr/>
            <p:nvPr/>
          </p:nvGrpSpPr>
          <p:grpSpPr>
            <a:xfrm>
              <a:off x="724986" y="3605478"/>
              <a:ext cx="1368681" cy="682918"/>
              <a:chOff x="724986" y="3605478"/>
              <a:chExt cx="1368681" cy="682918"/>
            </a:xfrm>
          </p:grpSpPr>
          <p:grpSp>
            <p:nvGrpSpPr>
              <p:cNvPr id="4253" name="Google Shape;4253;p74"/>
              <p:cNvGrpSpPr/>
              <p:nvPr/>
            </p:nvGrpSpPr>
            <p:grpSpPr>
              <a:xfrm>
                <a:off x="1498221" y="4047614"/>
                <a:ext cx="529172" cy="240783"/>
                <a:chOff x="1498221" y="4047614"/>
                <a:chExt cx="529172" cy="240783"/>
              </a:xfrm>
            </p:grpSpPr>
            <p:grpSp>
              <p:nvGrpSpPr>
                <p:cNvPr id="4254" name="Google Shape;4254;p74"/>
                <p:cNvGrpSpPr/>
                <p:nvPr/>
              </p:nvGrpSpPr>
              <p:grpSpPr>
                <a:xfrm>
                  <a:off x="1826655" y="4224370"/>
                  <a:ext cx="200738" cy="25631"/>
                  <a:chOff x="1826655" y="4224370"/>
                  <a:chExt cx="200738" cy="25631"/>
                </a:xfrm>
              </p:grpSpPr>
              <p:sp>
                <p:nvSpPr>
                  <p:cNvPr id="4255" name="Google Shape;4255;p74"/>
                  <p:cNvSpPr/>
                  <p:nvPr/>
                </p:nvSpPr>
                <p:spPr>
                  <a:xfrm>
                    <a:off x="1826655" y="4238011"/>
                    <a:ext cx="175094" cy="5"/>
                  </a:xfrm>
                  <a:custGeom>
                    <a:rect b="b" l="l" r="r" t="t"/>
                    <a:pathLst>
                      <a:path extrusionOk="0" fill="none" h="1" w="36535">
                        <a:moveTo>
                          <a:pt x="1" y="0"/>
                        </a:moveTo>
                        <a:lnTo>
                          <a:pt x="36535"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74"/>
                  <p:cNvSpPr/>
                  <p:nvPr/>
                </p:nvSpPr>
                <p:spPr>
                  <a:xfrm>
                    <a:off x="2000728" y="4224370"/>
                    <a:ext cx="26665" cy="25631"/>
                  </a:xfrm>
                  <a:custGeom>
                    <a:rect b="b" l="l" r="r" t="t"/>
                    <a:pathLst>
                      <a:path extrusionOk="0" h="5351" w="5564">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7" name="Google Shape;4257;p74"/>
                <p:cNvGrpSpPr/>
                <p:nvPr/>
              </p:nvGrpSpPr>
              <p:grpSpPr>
                <a:xfrm>
                  <a:off x="1498221" y="4047614"/>
                  <a:ext cx="328444" cy="240783"/>
                  <a:chOff x="1498221" y="4047614"/>
                  <a:chExt cx="328444" cy="240783"/>
                </a:xfrm>
              </p:grpSpPr>
              <p:sp>
                <p:nvSpPr>
                  <p:cNvPr id="4258" name="Google Shape;4258;p74"/>
                  <p:cNvSpPr/>
                  <p:nvPr/>
                </p:nvSpPr>
                <p:spPr>
                  <a:xfrm>
                    <a:off x="1648778" y="4185661"/>
                    <a:ext cx="177888" cy="102736"/>
                  </a:xfrm>
                  <a:custGeom>
                    <a:rect b="b" l="l" r="r" t="t"/>
                    <a:pathLst>
                      <a:path extrusionOk="0" h="21448" w="37118">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59" name="Google Shape;4259;p74"/>
                  <p:cNvGrpSpPr/>
                  <p:nvPr/>
                </p:nvGrpSpPr>
                <p:grpSpPr>
                  <a:xfrm>
                    <a:off x="1498221" y="4047614"/>
                    <a:ext cx="150566" cy="190416"/>
                    <a:chOff x="1498221" y="4047614"/>
                    <a:chExt cx="150566" cy="190416"/>
                  </a:xfrm>
                </p:grpSpPr>
                <p:sp>
                  <p:nvSpPr>
                    <p:cNvPr id="4260" name="Google Shape;4260;p74"/>
                    <p:cNvSpPr/>
                    <p:nvPr/>
                  </p:nvSpPr>
                  <p:spPr>
                    <a:xfrm>
                      <a:off x="1510686" y="4060421"/>
                      <a:ext cx="138101" cy="177608"/>
                    </a:xfrm>
                    <a:custGeom>
                      <a:rect b="b" l="l" r="r" t="t"/>
                      <a:pathLst>
                        <a:path extrusionOk="0" fill="none" h="37079" w="28816">
                          <a:moveTo>
                            <a:pt x="28815" y="37078"/>
                          </a:moveTo>
                          <a:lnTo>
                            <a:pt x="17922" y="37078"/>
                          </a:lnTo>
                          <a:cubicBezTo>
                            <a:pt x="14829" y="37078"/>
                            <a:pt x="14212" y="33613"/>
                            <a:pt x="14212" y="33613"/>
                          </a:cubicBezTo>
                          <a:lnTo>
                            <a:pt x="14212" y="10631"/>
                          </a:lnTo>
                          <a:lnTo>
                            <a:pt x="0" y="10631"/>
                          </a:lnTo>
                          <a:lnTo>
                            <a:pt x="0"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74"/>
                    <p:cNvSpPr/>
                    <p:nvPr/>
                  </p:nvSpPr>
                  <p:spPr>
                    <a:xfrm>
                      <a:off x="1498221" y="4047614"/>
                      <a:ext cx="26646" cy="25622"/>
                    </a:xfrm>
                    <a:custGeom>
                      <a:rect b="b" l="l" r="r" t="t"/>
                      <a:pathLst>
                        <a:path extrusionOk="0" h="5349" w="556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262" name="Google Shape;4262;p74"/>
              <p:cNvGrpSpPr/>
              <p:nvPr/>
            </p:nvGrpSpPr>
            <p:grpSpPr>
              <a:xfrm>
                <a:off x="1560718" y="3800594"/>
                <a:ext cx="532948" cy="302090"/>
                <a:chOff x="1560718" y="3800594"/>
                <a:chExt cx="532948" cy="302090"/>
              </a:xfrm>
            </p:grpSpPr>
            <p:grpSp>
              <p:nvGrpSpPr>
                <p:cNvPr id="4263" name="Google Shape;4263;p74"/>
                <p:cNvGrpSpPr/>
                <p:nvPr/>
              </p:nvGrpSpPr>
              <p:grpSpPr>
                <a:xfrm>
                  <a:off x="1912179" y="3827344"/>
                  <a:ext cx="181487" cy="25631"/>
                  <a:chOff x="1912179" y="3827344"/>
                  <a:chExt cx="181487" cy="25631"/>
                </a:xfrm>
              </p:grpSpPr>
              <p:sp>
                <p:nvSpPr>
                  <p:cNvPr id="4264" name="Google Shape;4264;p74"/>
                  <p:cNvSpPr/>
                  <p:nvPr/>
                </p:nvSpPr>
                <p:spPr>
                  <a:xfrm>
                    <a:off x="2067020" y="3827344"/>
                    <a:ext cx="26646" cy="25631"/>
                  </a:xfrm>
                  <a:custGeom>
                    <a:rect b="b" l="l" r="r" t="t"/>
                    <a:pathLst>
                      <a:path extrusionOk="0" h="5351" w="556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74"/>
                  <p:cNvSpPr/>
                  <p:nvPr/>
                </p:nvSpPr>
                <p:spPr>
                  <a:xfrm>
                    <a:off x="1912179" y="3842838"/>
                    <a:ext cx="156825" cy="5"/>
                  </a:xfrm>
                  <a:custGeom>
                    <a:rect b="b" l="l" r="r" t="t"/>
                    <a:pathLst>
                      <a:path extrusionOk="0" fill="none" h="1" w="32723">
                        <a:moveTo>
                          <a:pt x="1" y="1"/>
                        </a:moveTo>
                        <a:lnTo>
                          <a:pt x="32723"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6" name="Google Shape;4266;p74"/>
                <p:cNvGrpSpPr/>
                <p:nvPr/>
              </p:nvGrpSpPr>
              <p:grpSpPr>
                <a:xfrm>
                  <a:off x="1912179" y="4044505"/>
                  <a:ext cx="181487" cy="25622"/>
                  <a:chOff x="1912179" y="4044506"/>
                  <a:chExt cx="181487" cy="25622"/>
                </a:xfrm>
              </p:grpSpPr>
              <p:sp>
                <p:nvSpPr>
                  <p:cNvPr id="4267" name="Google Shape;4267;p74"/>
                  <p:cNvSpPr/>
                  <p:nvPr/>
                </p:nvSpPr>
                <p:spPr>
                  <a:xfrm>
                    <a:off x="2067020" y="4044505"/>
                    <a:ext cx="26646" cy="25622"/>
                  </a:xfrm>
                  <a:custGeom>
                    <a:rect b="b" l="l" r="r" t="t"/>
                    <a:pathLst>
                      <a:path extrusionOk="0" h="5349" w="556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74"/>
                  <p:cNvSpPr/>
                  <p:nvPr/>
                </p:nvSpPr>
                <p:spPr>
                  <a:xfrm>
                    <a:off x="1912179" y="4059966"/>
                    <a:ext cx="156825" cy="5"/>
                  </a:xfrm>
                  <a:custGeom>
                    <a:rect b="b" l="l" r="r" t="t"/>
                    <a:pathLst>
                      <a:path extrusionOk="0" fill="none" h="1" w="32723">
                        <a:moveTo>
                          <a:pt x="32723" y="1"/>
                        </a:moveTo>
                        <a:lnTo>
                          <a:pt x="1"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9" name="Google Shape;4269;p74"/>
                <p:cNvGrpSpPr/>
                <p:nvPr/>
              </p:nvGrpSpPr>
              <p:grpSpPr>
                <a:xfrm>
                  <a:off x="1560718" y="3800594"/>
                  <a:ext cx="351472" cy="302090"/>
                  <a:chOff x="1560718" y="3800594"/>
                  <a:chExt cx="351472" cy="302090"/>
                </a:xfrm>
              </p:grpSpPr>
              <p:grpSp>
                <p:nvGrpSpPr>
                  <p:cNvPr id="4270" name="Google Shape;4270;p74"/>
                  <p:cNvGrpSpPr/>
                  <p:nvPr/>
                </p:nvGrpSpPr>
                <p:grpSpPr>
                  <a:xfrm>
                    <a:off x="1560718" y="3842857"/>
                    <a:ext cx="173586" cy="217131"/>
                    <a:chOff x="1560718" y="3842857"/>
                    <a:chExt cx="173586" cy="217131"/>
                  </a:xfrm>
                </p:grpSpPr>
                <p:sp>
                  <p:nvSpPr>
                    <p:cNvPr id="4271" name="Google Shape;4271;p74"/>
                    <p:cNvSpPr/>
                    <p:nvPr/>
                  </p:nvSpPr>
                  <p:spPr>
                    <a:xfrm>
                      <a:off x="1560718" y="3951414"/>
                      <a:ext cx="84343" cy="5"/>
                    </a:xfrm>
                    <a:custGeom>
                      <a:rect b="b" l="l" r="r" t="t"/>
                      <a:pathLst>
                        <a:path extrusionOk="0" fill="none" h="1" w="17599">
                          <a:moveTo>
                            <a:pt x="1" y="0"/>
                          </a:moveTo>
                          <a:lnTo>
                            <a:pt x="17598"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74"/>
                    <p:cNvSpPr/>
                    <p:nvPr/>
                  </p:nvSpPr>
                  <p:spPr>
                    <a:xfrm>
                      <a:off x="1631242" y="3936509"/>
                      <a:ext cx="26646" cy="25622"/>
                    </a:xfrm>
                    <a:custGeom>
                      <a:rect b="b" l="l" r="r" t="t"/>
                      <a:pathLst>
                        <a:path extrusionOk="0" h="5349" w="556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74"/>
                    <p:cNvSpPr/>
                    <p:nvPr/>
                  </p:nvSpPr>
                  <p:spPr>
                    <a:xfrm>
                      <a:off x="1645054" y="3842857"/>
                      <a:ext cx="89251" cy="217131"/>
                    </a:xfrm>
                    <a:custGeom>
                      <a:rect b="b" l="l" r="r" t="t"/>
                      <a:pathLst>
                        <a:path extrusionOk="0" fill="none" h="45330" w="18623">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4" name="Google Shape;4274;p74"/>
                  <p:cNvSpPr/>
                  <p:nvPr/>
                </p:nvSpPr>
                <p:spPr>
                  <a:xfrm>
                    <a:off x="1733808" y="3800594"/>
                    <a:ext cx="177874" cy="102731"/>
                  </a:xfrm>
                  <a:custGeom>
                    <a:rect b="b" l="l" r="r" t="t"/>
                    <a:pathLst>
                      <a:path extrusionOk="0" h="21447" w="37115">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74"/>
                  <p:cNvSpPr/>
                  <p:nvPr/>
                </p:nvSpPr>
                <p:spPr>
                  <a:xfrm>
                    <a:off x="1734297" y="3999967"/>
                    <a:ext cx="177893" cy="102717"/>
                  </a:xfrm>
                  <a:custGeom>
                    <a:rect b="b" l="l" r="r" t="t"/>
                    <a:pathLst>
                      <a:path extrusionOk="0" h="21444" w="37119">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76" name="Google Shape;4276;p74"/>
              <p:cNvSpPr/>
              <p:nvPr/>
            </p:nvSpPr>
            <p:spPr>
              <a:xfrm>
                <a:off x="1258451" y="3798060"/>
                <a:ext cx="302718" cy="302541"/>
              </a:xfrm>
              <a:custGeom>
                <a:rect b="b" l="l" r="r" t="t"/>
                <a:pathLst>
                  <a:path extrusionOk="0" fill="none" h="63161" w="63165">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77" name="Google Shape;4277;p74"/>
              <p:cNvGrpSpPr/>
              <p:nvPr/>
            </p:nvGrpSpPr>
            <p:grpSpPr>
              <a:xfrm>
                <a:off x="785350" y="3605478"/>
                <a:ext cx="535311" cy="249245"/>
                <a:chOff x="785350" y="3605478"/>
                <a:chExt cx="535311" cy="249245"/>
              </a:xfrm>
            </p:grpSpPr>
            <p:grpSp>
              <p:nvGrpSpPr>
                <p:cNvPr id="4278" name="Google Shape;4278;p74"/>
                <p:cNvGrpSpPr/>
                <p:nvPr/>
              </p:nvGrpSpPr>
              <p:grpSpPr>
                <a:xfrm>
                  <a:off x="785350" y="3605478"/>
                  <a:ext cx="376191" cy="102736"/>
                  <a:chOff x="785350" y="3605478"/>
                  <a:chExt cx="376191" cy="102736"/>
                </a:xfrm>
              </p:grpSpPr>
              <p:sp>
                <p:nvSpPr>
                  <p:cNvPr id="4279" name="Google Shape;4279;p74"/>
                  <p:cNvSpPr/>
                  <p:nvPr/>
                </p:nvSpPr>
                <p:spPr>
                  <a:xfrm>
                    <a:off x="808023" y="3655851"/>
                    <a:ext cx="175636" cy="5"/>
                  </a:xfrm>
                  <a:custGeom>
                    <a:rect b="b" l="l" r="r" t="t"/>
                    <a:pathLst>
                      <a:path extrusionOk="0" fill="none" h="1" w="36648">
                        <a:moveTo>
                          <a:pt x="36648" y="1"/>
                        </a:moveTo>
                        <a:lnTo>
                          <a:pt x="1"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74"/>
                  <p:cNvSpPr/>
                  <p:nvPr/>
                </p:nvSpPr>
                <p:spPr>
                  <a:xfrm>
                    <a:off x="785350" y="3643867"/>
                    <a:ext cx="25635" cy="25622"/>
                  </a:xfrm>
                  <a:custGeom>
                    <a:rect b="b" l="l" r="r" t="t"/>
                    <a:pathLst>
                      <a:path extrusionOk="0" h="5349" w="5349">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74"/>
                  <p:cNvSpPr/>
                  <p:nvPr/>
                </p:nvSpPr>
                <p:spPr>
                  <a:xfrm>
                    <a:off x="983648" y="3605478"/>
                    <a:ext cx="177893" cy="102736"/>
                  </a:xfrm>
                  <a:custGeom>
                    <a:rect b="b" l="l" r="r" t="t"/>
                    <a:pathLst>
                      <a:path extrusionOk="0" h="21448" w="37119">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2" name="Google Shape;4282;p74"/>
                <p:cNvGrpSpPr/>
                <p:nvPr/>
              </p:nvGrpSpPr>
              <p:grpSpPr>
                <a:xfrm>
                  <a:off x="1161530" y="3655851"/>
                  <a:ext cx="159131" cy="198872"/>
                  <a:chOff x="1161530" y="3655851"/>
                  <a:chExt cx="159131" cy="198872"/>
                </a:xfrm>
              </p:grpSpPr>
              <p:sp>
                <p:nvSpPr>
                  <p:cNvPr id="4283" name="Google Shape;4283;p74"/>
                  <p:cNvSpPr/>
                  <p:nvPr/>
                </p:nvSpPr>
                <p:spPr>
                  <a:xfrm>
                    <a:off x="1161530" y="3655851"/>
                    <a:ext cx="146440" cy="186082"/>
                  </a:xfrm>
                  <a:custGeom>
                    <a:rect b="b" l="l" r="r" t="t"/>
                    <a:pathLst>
                      <a:path extrusionOk="0" fill="none" h="38848" w="30556">
                        <a:moveTo>
                          <a:pt x="1" y="1"/>
                        </a:moveTo>
                        <a:lnTo>
                          <a:pt x="12633" y="1"/>
                        </a:lnTo>
                        <a:cubicBezTo>
                          <a:pt x="15723" y="1"/>
                          <a:pt x="16343" y="3466"/>
                          <a:pt x="16343" y="3466"/>
                        </a:cubicBezTo>
                        <a:lnTo>
                          <a:pt x="16343" y="26448"/>
                        </a:lnTo>
                        <a:lnTo>
                          <a:pt x="30556" y="26448"/>
                        </a:lnTo>
                        <a:lnTo>
                          <a:pt x="30556" y="38848"/>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74"/>
                  <p:cNvSpPr/>
                  <p:nvPr/>
                </p:nvSpPr>
                <p:spPr>
                  <a:xfrm>
                    <a:off x="1293991" y="3829092"/>
                    <a:ext cx="26670" cy="25631"/>
                  </a:xfrm>
                  <a:custGeom>
                    <a:rect b="b" l="l" r="r" t="t"/>
                    <a:pathLst>
                      <a:path extrusionOk="0" h="5351" w="5565">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85" name="Google Shape;4285;p74"/>
              <p:cNvGrpSpPr/>
              <p:nvPr/>
            </p:nvGrpSpPr>
            <p:grpSpPr>
              <a:xfrm>
                <a:off x="785350" y="4047614"/>
                <a:ext cx="535311" cy="240783"/>
                <a:chOff x="785350" y="4047614"/>
                <a:chExt cx="535311" cy="240783"/>
              </a:xfrm>
            </p:grpSpPr>
            <p:grpSp>
              <p:nvGrpSpPr>
                <p:cNvPr id="4286" name="Google Shape;4286;p74"/>
                <p:cNvGrpSpPr/>
                <p:nvPr/>
              </p:nvGrpSpPr>
              <p:grpSpPr>
                <a:xfrm>
                  <a:off x="1161636" y="4047614"/>
                  <a:ext cx="159025" cy="190415"/>
                  <a:chOff x="1161636" y="4047614"/>
                  <a:chExt cx="159025" cy="190415"/>
                </a:xfrm>
              </p:grpSpPr>
              <p:sp>
                <p:nvSpPr>
                  <p:cNvPr id="4287" name="Google Shape;4287;p74"/>
                  <p:cNvSpPr/>
                  <p:nvPr/>
                </p:nvSpPr>
                <p:spPr>
                  <a:xfrm>
                    <a:off x="1293991" y="4047614"/>
                    <a:ext cx="26670" cy="25631"/>
                  </a:xfrm>
                  <a:custGeom>
                    <a:rect b="b" l="l" r="r" t="t"/>
                    <a:pathLst>
                      <a:path extrusionOk="0" h="5351" w="5565">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74"/>
                  <p:cNvSpPr/>
                  <p:nvPr/>
                </p:nvSpPr>
                <p:spPr>
                  <a:xfrm>
                    <a:off x="1161636" y="4073229"/>
                    <a:ext cx="146334" cy="164800"/>
                  </a:xfrm>
                  <a:custGeom>
                    <a:rect b="b" l="l" r="r" t="t"/>
                    <a:pathLst>
                      <a:path extrusionOk="0" fill="none" h="34405" w="30534">
                        <a:moveTo>
                          <a:pt x="0" y="34404"/>
                        </a:moveTo>
                        <a:lnTo>
                          <a:pt x="12611" y="34404"/>
                        </a:lnTo>
                        <a:cubicBezTo>
                          <a:pt x="15705" y="34404"/>
                          <a:pt x="16325" y="30939"/>
                          <a:pt x="16325" y="30939"/>
                        </a:cubicBezTo>
                        <a:lnTo>
                          <a:pt x="16325" y="7957"/>
                        </a:lnTo>
                        <a:lnTo>
                          <a:pt x="30534" y="7957"/>
                        </a:lnTo>
                        <a:lnTo>
                          <a:pt x="30534"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9" name="Google Shape;4289;p74"/>
                <p:cNvGrpSpPr/>
                <p:nvPr/>
              </p:nvGrpSpPr>
              <p:grpSpPr>
                <a:xfrm>
                  <a:off x="785350" y="4185661"/>
                  <a:ext cx="376191" cy="102736"/>
                  <a:chOff x="785350" y="4185661"/>
                  <a:chExt cx="376191" cy="102736"/>
                </a:xfrm>
              </p:grpSpPr>
              <p:sp>
                <p:nvSpPr>
                  <p:cNvPr id="4290" name="Google Shape;4290;p74"/>
                  <p:cNvSpPr/>
                  <p:nvPr/>
                </p:nvSpPr>
                <p:spPr>
                  <a:xfrm>
                    <a:off x="808023" y="4238011"/>
                    <a:ext cx="175636" cy="5"/>
                  </a:xfrm>
                  <a:custGeom>
                    <a:rect b="b" l="l" r="r" t="t"/>
                    <a:pathLst>
                      <a:path extrusionOk="0" fill="none" h="1" w="36648">
                        <a:moveTo>
                          <a:pt x="36648" y="0"/>
                        </a:moveTo>
                        <a:lnTo>
                          <a:pt x="1"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74"/>
                  <p:cNvSpPr/>
                  <p:nvPr/>
                </p:nvSpPr>
                <p:spPr>
                  <a:xfrm>
                    <a:off x="983648" y="4185661"/>
                    <a:ext cx="177893" cy="102736"/>
                  </a:xfrm>
                  <a:custGeom>
                    <a:rect b="b" l="l" r="r" t="t"/>
                    <a:pathLst>
                      <a:path extrusionOk="0" h="21448" w="37119">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74"/>
                  <p:cNvSpPr/>
                  <p:nvPr/>
                </p:nvSpPr>
                <p:spPr>
                  <a:xfrm>
                    <a:off x="785350" y="4224370"/>
                    <a:ext cx="26646" cy="25631"/>
                  </a:xfrm>
                  <a:custGeom>
                    <a:rect b="b" l="l" r="r" t="t"/>
                    <a:pathLst>
                      <a:path extrusionOk="0" h="5351" w="556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93" name="Google Shape;4293;p74"/>
              <p:cNvGrpSpPr/>
              <p:nvPr/>
            </p:nvGrpSpPr>
            <p:grpSpPr>
              <a:xfrm>
                <a:off x="1501054" y="3605478"/>
                <a:ext cx="526340" cy="249240"/>
                <a:chOff x="1501054" y="3605478"/>
                <a:chExt cx="526340" cy="249240"/>
              </a:xfrm>
            </p:grpSpPr>
            <p:grpSp>
              <p:nvGrpSpPr>
                <p:cNvPr id="4294" name="Google Shape;4294;p74"/>
                <p:cNvGrpSpPr/>
                <p:nvPr/>
              </p:nvGrpSpPr>
              <p:grpSpPr>
                <a:xfrm>
                  <a:off x="1834208" y="3643867"/>
                  <a:ext cx="193185" cy="25622"/>
                  <a:chOff x="1834208" y="3643867"/>
                  <a:chExt cx="193185" cy="25622"/>
                </a:xfrm>
              </p:grpSpPr>
              <p:sp>
                <p:nvSpPr>
                  <p:cNvPr id="4295" name="Google Shape;4295;p74"/>
                  <p:cNvSpPr/>
                  <p:nvPr/>
                </p:nvSpPr>
                <p:spPr>
                  <a:xfrm>
                    <a:off x="1834208" y="3655851"/>
                    <a:ext cx="167541" cy="5"/>
                  </a:xfrm>
                  <a:custGeom>
                    <a:rect b="b" l="l" r="r" t="t"/>
                    <a:pathLst>
                      <a:path extrusionOk="0" fill="none" h="1" w="34959">
                        <a:moveTo>
                          <a:pt x="1" y="1"/>
                        </a:moveTo>
                        <a:lnTo>
                          <a:pt x="34959"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74"/>
                  <p:cNvSpPr/>
                  <p:nvPr/>
                </p:nvSpPr>
                <p:spPr>
                  <a:xfrm>
                    <a:off x="2000728" y="3643867"/>
                    <a:ext cx="26665" cy="25622"/>
                  </a:xfrm>
                  <a:custGeom>
                    <a:rect b="b" l="l" r="r" t="t"/>
                    <a:pathLst>
                      <a:path extrusionOk="0" h="5349" w="5564">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7" name="Google Shape;4297;p74"/>
                <p:cNvGrpSpPr/>
                <p:nvPr/>
              </p:nvGrpSpPr>
              <p:grpSpPr>
                <a:xfrm>
                  <a:off x="1501054" y="3605478"/>
                  <a:ext cx="333165" cy="249240"/>
                  <a:chOff x="1501054" y="3605478"/>
                  <a:chExt cx="333165" cy="249240"/>
                </a:xfrm>
              </p:grpSpPr>
              <p:sp>
                <p:nvSpPr>
                  <p:cNvPr id="4298" name="Google Shape;4298;p74"/>
                  <p:cNvSpPr/>
                  <p:nvPr/>
                </p:nvSpPr>
                <p:spPr>
                  <a:xfrm>
                    <a:off x="1656330" y="3605478"/>
                    <a:ext cx="177888" cy="102736"/>
                  </a:xfrm>
                  <a:custGeom>
                    <a:rect b="b" l="l" r="r" t="t"/>
                    <a:pathLst>
                      <a:path extrusionOk="0" h="21448" w="37118">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9" name="Google Shape;4299;p74"/>
                  <p:cNvGrpSpPr/>
                  <p:nvPr/>
                </p:nvGrpSpPr>
                <p:grpSpPr>
                  <a:xfrm>
                    <a:off x="1501054" y="3655851"/>
                    <a:ext cx="155286" cy="198867"/>
                    <a:chOff x="1501054" y="3655851"/>
                    <a:chExt cx="155286" cy="198867"/>
                  </a:xfrm>
                </p:grpSpPr>
                <p:sp>
                  <p:nvSpPr>
                    <p:cNvPr id="4300" name="Google Shape;4300;p74"/>
                    <p:cNvSpPr/>
                    <p:nvPr/>
                  </p:nvSpPr>
                  <p:spPr>
                    <a:xfrm>
                      <a:off x="1516351" y="3655851"/>
                      <a:ext cx="139989" cy="186082"/>
                    </a:xfrm>
                    <a:custGeom>
                      <a:rect b="b" l="l" r="r" t="t"/>
                      <a:pathLst>
                        <a:path extrusionOk="0" fill="none" h="38848" w="29210">
                          <a:moveTo>
                            <a:pt x="29209" y="1"/>
                          </a:moveTo>
                          <a:lnTo>
                            <a:pt x="17922" y="1"/>
                          </a:lnTo>
                          <a:cubicBezTo>
                            <a:pt x="14829" y="1"/>
                            <a:pt x="14209" y="3466"/>
                            <a:pt x="14209" y="3466"/>
                          </a:cubicBezTo>
                          <a:lnTo>
                            <a:pt x="14209" y="26448"/>
                          </a:lnTo>
                          <a:lnTo>
                            <a:pt x="0" y="26448"/>
                          </a:lnTo>
                          <a:lnTo>
                            <a:pt x="0" y="38848"/>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74"/>
                    <p:cNvSpPr/>
                    <p:nvPr/>
                  </p:nvSpPr>
                  <p:spPr>
                    <a:xfrm>
                      <a:off x="1501054" y="3829092"/>
                      <a:ext cx="26646" cy="25626"/>
                    </a:xfrm>
                    <a:custGeom>
                      <a:rect b="b" l="l" r="r" t="t"/>
                      <a:pathLst>
                        <a:path extrusionOk="0" h="5350" w="556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302" name="Google Shape;4302;p74"/>
              <p:cNvGrpSpPr/>
              <p:nvPr/>
            </p:nvGrpSpPr>
            <p:grpSpPr>
              <a:xfrm>
                <a:off x="724986" y="3800594"/>
                <a:ext cx="532950" cy="302090"/>
                <a:chOff x="724986" y="3800594"/>
                <a:chExt cx="532950" cy="302090"/>
              </a:xfrm>
            </p:grpSpPr>
            <p:grpSp>
              <p:nvGrpSpPr>
                <p:cNvPr id="4303" name="Google Shape;4303;p74"/>
                <p:cNvGrpSpPr/>
                <p:nvPr/>
              </p:nvGrpSpPr>
              <p:grpSpPr>
                <a:xfrm>
                  <a:off x="724986" y="4044367"/>
                  <a:ext cx="181314" cy="25626"/>
                  <a:chOff x="724986" y="4044367"/>
                  <a:chExt cx="181314" cy="25626"/>
                </a:xfrm>
              </p:grpSpPr>
              <p:sp>
                <p:nvSpPr>
                  <p:cNvPr id="4304" name="Google Shape;4304;p74"/>
                  <p:cNvSpPr/>
                  <p:nvPr/>
                </p:nvSpPr>
                <p:spPr>
                  <a:xfrm>
                    <a:off x="746695" y="4059966"/>
                    <a:ext cx="159605" cy="5"/>
                  </a:xfrm>
                  <a:custGeom>
                    <a:rect b="b" l="l" r="r" t="t"/>
                    <a:pathLst>
                      <a:path extrusionOk="0" fill="none" h="1" w="33303">
                        <a:moveTo>
                          <a:pt x="1" y="1"/>
                        </a:moveTo>
                        <a:lnTo>
                          <a:pt x="33303"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74"/>
                  <p:cNvSpPr/>
                  <p:nvPr/>
                </p:nvSpPr>
                <p:spPr>
                  <a:xfrm>
                    <a:off x="724986" y="4044367"/>
                    <a:ext cx="26646" cy="25626"/>
                  </a:xfrm>
                  <a:custGeom>
                    <a:rect b="b" l="l" r="r" t="t"/>
                    <a:pathLst>
                      <a:path extrusionOk="0" h="5350" w="556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6" name="Google Shape;4306;p74"/>
                <p:cNvGrpSpPr/>
                <p:nvPr/>
              </p:nvGrpSpPr>
              <p:grpSpPr>
                <a:xfrm>
                  <a:off x="906290" y="3800594"/>
                  <a:ext cx="351646" cy="302090"/>
                  <a:chOff x="906290" y="3800594"/>
                  <a:chExt cx="351646" cy="302090"/>
                </a:xfrm>
              </p:grpSpPr>
              <p:grpSp>
                <p:nvGrpSpPr>
                  <p:cNvPr id="4307" name="Google Shape;4307;p74"/>
                  <p:cNvGrpSpPr/>
                  <p:nvPr/>
                </p:nvGrpSpPr>
                <p:grpSpPr>
                  <a:xfrm>
                    <a:off x="1084172" y="3842857"/>
                    <a:ext cx="173764" cy="217131"/>
                    <a:chOff x="1084172" y="3842857"/>
                    <a:chExt cx="173764" cy="217131"/>
                  </a:xfrm>
                </p:grpSpPr>
                <p:grpSp>
                  <p:nvGrpSpPr>
                    <p:cNvPr id="4308" name="Google Shape;4308;p74"/>
                    <p:cNvGrpSpPr/>
                    <p:nvPr/>
                  </p:nvGrpSpPr>
                  <p:grpSpPr>
                    <a:xfrm>
                      <a:off x="1156862" y="3936509"/>
                      <a:ext cx="101073" cy="25622"/>
                      <a:chOff x="1156862" y="3936509"/>
                      <a:chExt cx="101073" cy="25622"/>
                    </a:xfrm>
                  </p:grpSpPr>
                  <p:sp>
                    <p:nvSpPr>
                      <p:cNvPr id="4309" name="Google Shape;4309;p74"/>
                      <p:cNvSpPr/>
                      <p:nvPr/>
                    </p:nvSpPr>
                    <p:spPr>
                      <a:xfrm>
                        <a:off x="1156862" y="3936509"/>
                        <a:ext cx="26651" cy="25622"/>
                      </a:xfrm>
                      <a:custGeom>
                        <a:rect b="b" l="l" r="r" t="t"/>
                        <a:pathLst>
                          <a:path extrusionOk="0" h="5349" w="5561">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74"/>
                      <p:cNvSpPr/>
                      <p:nvPr/>
                    </p:nvSpPr>
                    <p:spPr>
                      <a:xfrm>
                        <a:off x="1173592" y="3951414"/>
                        <a:ext cx="84343" cy="5"/>
                      </a:xfrm>
                      <a:custGeom>
                        <a:rect b="b" l="l" r="r" t="t"/>
                        <a:pathLst>
                          <a:path extrusionOk="0" fill="none" h="1" w="17599">
                            <a:moveTo>
                              <a:pt x="17598" y="0"/>
                            </a:moveTo>
                            <a:lnTo>
                              <a:pt x="1"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1" name="Google Shape;4311;p74"/>
                    <p:cNvSpPr/>
                    <p:nvPr/>
                  </p:nvSpPr>
                  <p:spPr>
                    <a:xfrm>
                      <a:off x="1084172" y="3842857"/>
                      <a:ext cx="86476" cy="217131"/>
                    </a:xfrm>
                    <a:custGeom>
                      <a:rect b="b" l="l" r="r" t="t"/>
                      <a:pathLst>
                        <a:path extrusionOk="0" fill="none" h="45330" w="18044">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2" name="Google Shape;4312;p74"/>
                  <p:cNvSpPr/>
                  <p:nvPr/>
                </p:nvSpPr>
                <p:spPr>
                  <a:xfrm>
                    <a:off x="906290" y="3999967"/>
                    <a:ext cx="177893" cy="102717"/>
                  </a:xfrm>
                  <a:custGeom>
                    <a:rect b="b" l="l" r="r" t="t"/>
                    <a:pathLst>
                      <a:path extrusionOk="0" h="21444" w="37119">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74"/>
                  <p:cNvSpPr/>
                  <p:nvPr/>
                </p:nvSpPr>
                <p:spPr>
                  <a:xfrm>
                    <a:off x="914509" y="3800594"/>
                    <a:ext cx="177888" cy="102731"/>
                  </a:xfrm>
                  <a:custGeom>
                    <a:rect b="b" l="l" r="r" t="t"/>
                    <a:pathLst>
                      <a:path extrusionOk="0" h="21447" w="37118">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4" name="Google Shape;4314;p74"/>
                <p:cNvGrpSpPr/>
                <p:nvPr/>
              </p:nvGrpSpPr>
              <p:grpSpPr>
                <a:xfrm>
                  <a:off x="724986" y="3830189"/>
                  <a:ext cx="189533" cy="25626"/>
                  <a:chOff x="724986" y="3830189"/>
                  <a:chExt cx="189533" cy="25626"/>
                </a:xfrm>
              </p:grpSpPr>
              <p:sp>
                <p:nvSpPr>
                  <p:cNvPr id="4315" name="Google Shape;4315;p74"/>
                  <p:cNvSpPr/>
                  <p:nvPr/>
                </p:nvSpPr>
                <p:spPr>
                  <a:xfrm>
                    <a:off x="724986" y="3830189"/>
                    <a:ext cx="26646" cy="25626"/>
                  </a:xfrm>
                  <a:custGeom>
                    <a:rect b="b" l="l" r="r" t="t"/>
                    <a:pathLst>
                      <a:path extrusionOk="0" h="5350" w="556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74"/>
                  <p:cNvSpPr/>
                  <p:nvPr/>
                </p:nvSpPr>
                <p:spPr>
                  <a:xfrm>
                    <a:off x="746695" y="3842838"/>
                    <a:ext cx="167824" cy="5"/>
                  </a:xfrm>
                  <a:custGeom>
                    <a:rect b="b" l="l" r="r" t="t"/>
                    <a:pathLst>
                      <a:path extrusionOk="0" fill="none" h="1" w="35018">
                        <a:moveTo>
                          <a:pt x="35017" y="1"/>
                        </a:moveTo>
                        <a:lnTo>
                          <a:pt x="1"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317" name="Google Shape;4317;p74"/>
          <p:cNvGrpSpPr/>
          <p:nvPr/>
        </p:nvGrpSpPr>
        <p:grpSpPr>
          <a:xfrm>
            <a:off x="2253298" y="2455640"/>
            <a:ext cx="948701" cy="935378"/>
            <a:chOff x="2253298" y="2428317"/>
            <a:chExt cx="948701" cy="935378"/>
          </a:xfrm>
        </p:grpSpPr>
        <p:sp>
          <p:nvSpPr>
            <p:cNvPr id="4318" name="Google Shape;4318;p74"/>
            <p:cNvSpPr/>
            <p:nvPr/>
          </p:nvSpPr>
          <p:spPr>
            <a:xfrm>
              <a:off x="2418065" y="2799334"/>
              <a:ext cx="619167" cy="193359"/>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74"/>
            <p:cNvSpPr/>
            <p:nvPr/>
          </p:nvSpPr>
          <p:spPr>
            <a:xfrm>
              <a:off x="2373234" y="2761962"/>
              <a:ext cx="248482" cy="268106"/>
            </a:xfrm>
            <a:custGeom>
              <a:rect b="b" l="l" r="r" t="t"/>
              <a:pathLst>
                <a:path extrusionOk="0" h="50467" w="46773">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74"/>
            <p:cNvSpPr/>
            <p:nvPr/>
          </p:nvSpPr>
          <p:spPr>
            <a:xfrm>
              <a:off x="2726356" y="3024889"/>
              <a:ext cx="2582" cy="9932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74"/>
            <p:cNvSpPr/>
            <p:nvPr/>
          </p:nvSpPr>
          <p:spPr>
            <a:xfrm>
              <a:off x="2785174" y="3024884"/>
              <a:ext cx="287220" cy="9933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74"/>
            <p:cNvSpPr/>
            <p:nvPr/>
          </p:nvSpPr>
          <p:spPr>
            <a:xfrm>
              <a:off x="2382903" y="3024884"/>
              <a:ext cx="287215" cy="9933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74"/>
            <p:cNvSpPr/>
            <p:nvPr/>
          </p:nvSpPr>
          <p:spPr>
            <a:xfrm>
              <a:off x="2596756" y="3151259"/>
              <a:ext cx="261784" cy="212436"/>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74"/>
            <p:cNvSpPr/>
            <p:nvPr/>
          </p:nvSpPr>
          <p:spPr>
            <a:xfrm>
              <a:off x="2940204" y="3151259"/>
              <a:ext cx="261795" cy="212436"/>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74"/>
            <p:cNvSpPr/>
            <p:nvPr/>
          </p:nvSpPr>
          <p:spPr>
            <a:xfrm>
              <a:off x="2253298" y="3151259"/>
              <a:ext cx="261795" cy="212436"/>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74"/>
            <p:cNvSpPr/>
            <p:nvPr/>
          </p:nvSpPr>
          <p:spPr>
            <a:xfrm>
              <a:off x="2718685" y="3113966"/>
              <a:ext cx="17919" cy="17924"/>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74"/>
            <p:cNvSpPr/>
            <p:nvPr/>
          </p:nvSpPr>
          <p:spPr>
            <a:xfrm>
              <a:off x="3062128" y="3113966"/>
              <a:ext cx="17924" cy="17924"/>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74"/>
            <p:cNvSpPr/>
            <p:nvPr/>
          </p:nvSpPr>
          <p:spPr>
            <a:xfrm>
              <a:off x="2375226" y="3113966"/>
              <a:ext cx="17924" cy="17924"/>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74"/>
            <p:cNvSpPr/>
            <p:nvPr/>
          </p:nvSpPr>
          <p:spPr>
            <a:xfrm>
              <a:off x="2718685" y="3017224"/>
              <a:ext cx="17919" cy="17919"/>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74"/>
            <p:cNvSpPr/>
            <p:nvPr/>
          </p:nvSpPr>
          <p:spPr>
            <a:xfrm>
              <a:off x="2777509" y="3017224"/>
              <a:ext cx="17914" cy="17919"/>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74"/>
            <p:cNvSpPr/>
            <p:nvPr/>
          </p:nvSpPr>
          <p:spPr>
            <a:xfrm>
              <a:off x="2659856" y="3017224"/>
              <a:ext cx="17914" cy="17919"/>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74"/>
            <p:cNvSpPr/>
            <p:nvPr/>
          </p:nvSpPr>
          <p:spPr>
            <a:xfrm>
              <a:off x="2726356" y="2667807"/>
              <a:ext cx="2582" cy="99322"/>
            </a:xfrm>
            <a:custGeom>
              <a:rect b="b" l="l" r="r" t="t"/>
              <a:pathLst>
                <a:path extrusionOk="0" h="18696" w="486">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74"/>
            <p:cNvSpPr/>
            <p:nvPr/>
          </p:nvSpPr>
          <p:spPr>
            <a:xfrm>
              <a:off x="2785174" y="2667796"/>
              <a:ext cx="287210" cy="99333"/>
            </a:xfrm>
            <a:custGeom>
              <a:rect b="b" l="l" r="r" t="t"/>
              <a:pathLst>
                <a:path extrusionOk="0" h="18698" w="54063">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74"/>
            <p:cNvSpPr/>
            <p:nvPr/>
          </p:nvSpPr>
          <p:spPr>
            <a:xfrm>
              <a:off x="2382892" y="2667796"/>
              <a:ext cx="287226" cy="99333"/>
            </a:xfrm>
            <a:custGeom>
              <a:rect b="b" l="l" r="r" t="t"/>
              <a:pathLst>
                <a:path extrusionOk="0" h="18698" w="54066">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74"/>
            <p:cNvSpPr/>
            <p:nvPr/>
          </p:nvSpPr>
          <p:spPr>
            <a:xfrm>
              <a:off x="2596756" y="2428317"/>
              <a:ext cx="261784" cy="212447"/>
            </a:xfrm>
            <a:custGeom>
              <a:rect b="b" l="l" r="r" t="t"/>
              <a:pathLst>
                <a:path extrusionOk="0" h="39990" w="49277">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74"/>
            <p:cNvSpPr/>
            <p:nvPr/>
          </p:nvSpPr>
          <p:spPr>
            <a:xfrm>
              <a:off x="2940204" y="2428317"/>
              <a:ext cx="261795" cy="212447"/>
            </a:xfrm>
            <a:custGeom>
              <a:rect b="b" l="l" r="r" t="t"/>
              <a:pathLst>
                <a:path extrusionOk="0" h="39990" w="49279">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74"/>
            <p:cNvSpPr/>
            <p:nvPr/>
          </p:nvSpPr>
          <p:spPr>
            <a:xfrm>
              <a:off x="2253298" y="2428317"/>
              <a:ext cx="261795" cy="212447"/>
            </a:xfrm>
            <a:custGeom>
              <a:rect b="b" l="l" r="r" t="t"/>
              <a:pathLst>
                <a:path extrusionOk="0" h="39990" w="49279">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74"/>
            <p:cNvSpPr/>
            <p:nvPr/>
          </p:nvSpPr>
          <p:spPr>
            <a:xfrm>
              <a:off x="2718685" y="2660136"/>
              <a:ext cx="17919" cy="17919"/>
            </a:xfrm>
            <a:custGeom>
              <a:rect b="b" l="l" r="r" t="t"/>
              <a:pathLst>
                <a:path extrusionOk="0" h="3373" w="3373">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74"/>
            <p:cNvSpPr/>
            <p:nvPr/>
          </p:nvSpPr>
          <p:spPr>
            <a:xfrm>
              <a:off x="3062128" y="2660136"/>
              <a:ext cx="17924" cy="17919"/>
            </a:xfrm>
            <a:custGeom>
              <a:rect b="b" l="l" r="r" t="t"/>
              <a:pathLst>
                <a:path extrusionOk="0" h="3373" w="3374">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74"/>
            <p:cNvSpPr/>
            <p:nvPr/>
          </p:nvSpPr>
          <p:spPr>
            <a:xfrm>
              <a:off x="2375226" y="2660136"/>
              <a:ext cx="17924" cy="17919"/>
            </a:xfrm>
            <a:custGeom>
              <a:rect b="b" l="l" r="r" t="t"/>
              <a:pathLst>
                <a:path extrusionOk="0" h="3373" w="3374">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74"/>
            <p:cNvSpPr/>
            <p:nvPr/>
          </p:nvSpPr>
          <p:spPr>
            <a:xfrm>
              <a:off x="2718685" y="2756878"/>
              <a:ext cx="17919" cy="17919"/>
            </a:xfrm>
            <a:custGeom>
              <a:rect b="b" l="l" r="r" t="t"/>
              <a:pathLst>
                <a:path extrusionOk="0" h="3373" w="3373">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74"/>
            <p:cNvSpPr/>
            <p:nvPr/>
          </p:nvSpPr>
          <p:spPr>
            <a:xfrm>
              <a:off x="2777509" y="2756878"/>
              <a:ext cx="17914" cy="17919"/>
            </a:xfrm>
            <a:custGeom>
              <a:rect b="b" l="l" r="r" t="t"/>
              <a:pathLst>
                <a:path extrusionOk="0" h="3373" w="3372">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74"/>
            <p:cNvSpPr/>
            <p:nvPr/>
          </p:nvSpPr>
          <p:spPr>
            <a:xfrm>
              <a:off x="2659856" y="2756878"/>
              <a:ext cx="17914" cy="17919"/>
            </a:xfrm>
            <a:custGeom>
              <a:rect b="b" l="l" r="r" t="t"/>
              <a:pathLst>
                <a:path extrusionOk="0" h="3373" w="3372">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74"/>
            <p:cNvSpPr/>
            <p:nvPr/>
          </p:nvSpPr>
          <p:spPr>
            <a:xfrm>
              <a:off x="2301024" y="2533889"/>
              <a:ext cx="163753" cy="1291"/>
            </a:xfrm>
            <a:custGeom>
              <a:rect b="b" l="l" r="r" t="t"/>
              <a:pathLst>
                <a:path extrusionOk="0" h="243" w="30824">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74"/>
            <p:cNvSpPr/>
            <p:nvPr/>
          </p:nvSpPr>
          <p:spPr>
            <a:xfrm>
              <a:off x="2644918" y="2533889"/>
              <a:ext cx="163747" cy="1291"/>
            </a:xfrm>
            <a:custGeom>
              <a:rect b="b" l="l" r="r" t="t"/>
              <a:pathLst>
                <a:path extrusionOk="0" h="243" w="30823">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74"/>
            <p:cNvSpPr/>
            <p:nvPr/>
          </p:nvSpPr>
          <p:spPr>
            <a:xfrm>
              <a:off x="2990071" y="2533889"/>
              <a:ext cx="163753" cy="1291"/>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74"/>
            <p:cNvSpPr/>
            <p:nvPr/>
          </p:nvSpPr>
          <p:spPr>
            <a:xfrm>
              <a:off x="2644918" y="3256825"/>
              <a:ext cx="163758" cy="1291"/>
            </a:xfrm>
            <a:custGeom>
              <a:rect b="b" l="l" r="r" t="t"/>
              <a:pathLst>
                <a:path extrusionOk="0" h="243" w="30825">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74"/>
            <p:cNvSpPr/>
            <p:nvPr/>
          </p:nvSpPr>
          <p:spPr>
            <a:xfrm>
              <a:off x="2301427" y="3256825"/>
              <a:ext cx="163758" cy="1291"/>
            </a:xfrm>
            <a:custGeom>
              <a:rect b="b" l="l" r="r" t="t"/>
              <a:pathLst>
                <a:path extrusionOk="0" h="243" w="30825">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74"/>
            <p:cNvSpPr/>
            <p:nvPr/>
          </p:nvSpPr>
          <p:spPr>
            <a:xfrm>
              <a:off x="2990102" y="3256847"/>
              <a:ext cx="163753" cy="1291"/>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74"/>
            <p:cNvSpPr/>
            <p:nvPr/>
          </p:nvSpPr>
          <p:spPr>
            <a:xfrm>
              <a:off x="2833559" y="2761962"/>
              <a:ext cx="248503" cy="268106"/>
            </a:xfrm>
            <a:custGeom>
              <a:rect b="b" l="l" r="r" t="t"/>
              <a:pathLst>
                <a:path extrusionOk="0" h="50467" w="46777">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4" name="Shape 4354"/>
        <p:cNvGrpSpPr/>
        <p:nvPr/>
      </p:nvGrpSpPr>
      <p:grpSpPr>
        <a:xfrm>
          <a:off x="0" y="0"/>
          <a:ext cx="0" cy="0"/>
          <a:chOff x="0" y="0"/>
          <a:chExt cx="0" cy="0"/>
        </a:xfrm>
      </p:grpSpPr>
      <p:grpSp>
        <p:nvGrpSpPr>
          <p:cNvPr id="4355" name="Google Shape;4355;p75"/>
          <p:cNvGrpSpPr/>
          <p:nvPr/>
        </p:nvGrpSpPr>
        <p:grpSpPr>
          <a:xfrm>
            <a:off x="3353582" y="1145627"/>
            <a:ext cx="2363393" cy="1017867"/>
            <a:chOff x="3292400" y="1219146"/>
            <a:chExt cx="2615240" cy="1110239"/>
          </a:xfrm>
        </p:grpSpPr>
        <p:sp>
          <p:nvSpPr>
            <p:cNvPr id="4356" name="Google Shape;4356;p75"/>
            <p:cNvSpPr/>
            <p:nvPr/>
          </p:nvSpPr>
          <p:spPr>
            <a:xfrm>
              <a:off x="3292400" y="1845763"/>
              <a:ext cx="370500" cy="478500"/>
            </a:xfrm>
            <a:prstGeom prst="round2DiagRect">
              <a:avLst>
                <a:gd fmla="val 16667" name="adj1"/>
                <a:gd fmla="val 0" name="adj2"/>
              </a:avLst>
            </a:prstGeom>
            <a:solidFill>
              <a:srgbClr val="ABBCC9"/>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sz="200">
                <a:solidFill>
                  <a:srgbClr val="FFFFFF"/>
                </a:solidFill>
              </a:endParaRPr>
            </a:p>
          </p:txBody>
        </p:sp>
        <p:sp>
          <p:nvSpPr>
            <p:cNvPr id="4357" name="Google Shape;4357;p75"/>
            <p:cNvSpPr/>
            <p:nvPr/>
          </p:nvSpPr>
          <p:spPr>
            <a:xfrm>
              <a:off x="3292400" y="1314860"/>
              <a:ext cx="370500" cy="478500"/>
            </a:xfrm>
            <a:prstGeom prst="round2DiagRect">
              <a:avLst>
                <a:gd fmla="val 16667" name="adj1"/>
                <a:gd fmla="val 0" name="adj2"/>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58" name="Google Shape;4358;p75"/>
            <p:cNvSpPr txBox="1"/>
            <p:nvPr/>
          </p:nvSpPr>
          <p:spPr>
            <a:xfrm flipH="1">
              <a:off x="3678794" y="1219157"/>
              <a:ext cx="3705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JANUARY</a:t>
              </a:r>
              <a:endParaRPr sz="200">
                <a:solidFill>
                  <a:srgbClr val="FFFFFF"/>
                </a:solidFill>
              </a:endParaRPr>
            </a:p>
          </p:txBody>
        </p:sp>
        <p:sp>
          <p:nvSpPr>
            <p:cNvPr id="4359" name="Google Shape;4359;p75"/>
            <p:cNvSpPr txBox="1"/>
            <p:nvPr/>
          </p:nvSpPr>
          <p:spPr>
            <a:xfrm flipH="1">
              <a:off x="4051671" y="1219146"/>
              <a:ext cx="4014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FEBRUARY</a:t>
              </a:r>
              <a:endParaRPr sz="200">
                <a:solidFill>
                  <a:srgbClr val="FFFFFF"/>
                </a:solidFill>
              </a:endParaRPr>
            </a:p>
          </p:txBody>
        </p:sp>
        <p:sp>
          <p:nvSpPr>
            <p:cNvPr id="4360" name="Google Shape;4360;p75"/>
            <p:cNvSpPr txBox="1"/>
            <p:nvPr/>
          </p:nvSpPr>
          <p:spPr>
            <a:xfrm flipH="1">
              <a:off x="4453057" y="1219146"/>
              <a:ext cx="3480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MARCH</a:t>
              </a:r>
              <a:endParaRPr sz="200">
                <a:solidFill>
                  <a:srgbClr val="FFFFFF"/>
                </a:solidFill>
              </a:endParaRPr>
            </a:p>
          </p:txBody>
        </p:sp>
        <p:sp>
          <p:nvSpPr>
            <p:cNvPr id="4361" name="Google Shape;4361;p75"/>
            <p:cNvSpPr txBox="1"/>
            <p:nvPr/>
          </p:nvSpPr>
          <p:spPr>
            <a:xfrm flipH="1">
              <a:off x="4831790" y="1219155"/>
              <a:ext cx="3132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APRIL</a:t>
              </a:r>
              <a:endParaRPr sz="200">
                <a:solidFill>
                  <a:srgbClr val="FFFFFF"/>
                </a:solidFill>
              </a:endParaRPr>
            </a:p>
          </p:txBody>
        </p:sp>
        <p:sp>
          <p:nvSpPr>
            <p:cNvPr id="4362" name="Google Shape;4362;p75"/>
            <p:cNvSpPr txBox="1"/>
            <p:nvPr/>
          </p:nvSpPr>
          <p:spPr>
            <a:xfrm flipH="1">
              <a:off x="5186134" y="1219155"/>
              <a:ext cx="3132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MAY</a:t>
              </a:r>
              <a:endParaRPr sz="200">
                <a:solidFill>
                  <a:srgbClr val="FFFFFF"/>
                </a:solidFill>
              </a:endParaRPr>
            </a:p>
          </p:txBody>
        </p:sp>
        <p:sp>
          <p:nvSpPr>
            <p:cNvPr id="4363" name="Google Shape;4363;p75"/>
            <p:cNvSpPr txBox="1"/>
            <p:nvPr/>
          </p:nvSpPr>
          <p:spPr>
            <a:xfrm flipH="1">
              <a:off x="5562148" y="1219155"/>
              <a:ext cx="3132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JUNE</a:t>
              </a:r>
              <a:endParaRPr sz="200">
                <a:solidFill>
                  <a:srgbClr val="FFFFFF"/>
                </a:solidFill>
              </a:endParaRPr>
            </a:p>
          </p:txBody>
        </p:sp>
        <p:sp>
          <p:nvSpPr>
            <p:cNvPr id="4364" name="Google Shape;4364;p75"/>
            <p:cNvSpPr txBox="1"/>
            <p:nvPr/>
          </p:nvSpPr>
          <p:spPr>
            <a:xfrm flipH="1">
              <a:off x="3338153" y="1379250"/>
              <a:ext cx="279000" cy="96600"/>
            </a:xfrm>
            <a:prstGeom prst="rect">
              <a:avLst/>
            </a:prstGeom>
            <a:noFill/>
            <a:ln>
              <a:noFill/>
            </a:ln>
          </p:spPr>
          <p:txBody>
            <a:bodyPr anchorCtr="0" anchor="t" bIns="0" lIns="0" spcFirstLastPara="1" rIns="0" wrap="square" tIns="0">
              <a:noAutofit/>
            </a:bodyPr>
            <a:lstStyle/>
            <a:p>
              <a:pPr indent="0" lvl="0" marL="0" rtl="0" algn="r">
                <a:spcBef>
                  <a:spcPts val="0"/>
                </a:spcBef>
                <a:spcAft>
                  <a:spcPts val="1600"/>
                </a:spcAft>
                <a:buNone/>
              </a:pPr>
              <a:r>
                <a:rPr lang="en" sz="200">
                  <a:solidFill>
                    <a:srgbClr val="FFFFFF"/>
                  </a:solidFill>
                </a:rPr>
                <a:t>PHASE 1</a:t>
              </a:r>
              <a:endParaRPr sz="200">
                <a:solidFill>
                  <a:srgbClr val="FFFFFF"/>
                </a:solidFill>
              </a:endParaRPr>
            </a:p>
          </p:txBody>
        </p:sp>
        <p:sp>
          <p:nvSpPr>
            <p:cNvPr id="4365" name="Google Shape;4365;p75"/>
            <p:cNvSpPr txBox="1"/>
            <p:nvPr/>
          </p:nvSpPr>
          <p:spPr>
            <a:xfrm flipH="1">
              <a:off x="3338156" y="1902299"/>
              <a:ext cx="279000" cy="96600"/>
            </a:xfrm>
            <a:prstGeom prst="rect">
              <a:avLst/>
            </a:prstGeom>
            <a:noFill/>
            <a:ln>
              <a:noFill/>
            </a:ln>
          </p:spPr>
          <p:txBody>
            <a:bodyPr anchorCtr="0" anchor="t" bIns="0" lIns="0" spcFirstLastPara="1" rIns="0" wrap="square" tIns="0">
              <a:noAutofit/>
            </a:bodyPr>
            <a:lstStyle/>
            <a:p>
              <a:pPr indent="0" lvl="0" marL="0" rtl="0" algn="r">
                <a:spcBef>
                  <a:spcPts val="0"/>
                </a:spcBef>
                <a:spcAft>
                  <a:spcPts val="1600"/>
                </a:spcAft>
                <a:buNone/>
              </a:pPr>
              <a:r>
                <a:rPr lang="en" sz="200">
                  <a:solidFill>
                    <a:srgbClr val="FFFFFF"/>
                  </a:solidFill>
                </a:rPr>
                <a:t>PHASE 2</a:t>
              </a:r>
              <a:endParaRPr sz="200">
                <a:solidFill>
                  <a:srgbClr val="FFFFFF"/>
                </a:solidFill>
              </a:endParaRPr>
            </a:p>
          </p:txBody>
        </p:sp>
        <p:sp>
          <p:nvSpPr>
            <p:cNvPr id="4366" name="Google Shape;4366;p75"/>
            <p:cNvSpPr txBox="1"/>
            <p:nvPr/>
          </p:nvSpPr>
          <p:spPr>
            <a:xfrm flipH="1">
              <a:off x="3344522" y="1537172"/>
              <a:ext cx="262200" cy="966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367" name="Google Shape;4367;p75"/>
            <p:cNvSpPr txBox="1"/>
            <p:nvPr/>
          </p:nvSpPr>
          <p:spPr>
            <a:xfrm flipH="1">
              <a:off x="3344522" y="1713877"/>
              <a:ext cx="262200" cy="966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2</a:t>
              </a:r>
              <a:endParaRPr sz="200">
                <a:solidFill>
                  <a:srgbClr val="FFFFFF"/>
                </a:solidFill>
              </a:endParaRPr>
            </a:p>
          </p:txBody>
        </p:sp>
        <p:sp>
          <p:nvSpPr>
            <p:cNvPr id="4368" name="Google Shape;4368;p75"/>
            <p:cNvSpPr txBox="1"/>
            <p:nvPr/>
          </p:nvSpPr>
          <p:spPr>
            <a:xfrm flipH="1">
              <a:off x="3344522" y="2079003"/>
              <a:ext cx="262200" cy="966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369" name="Google Shape;4369;p75"/>
            <p:cNvSpPr txBox="1"/>
            <p:nvPr/>
          </p:nvSpPr>
          <p:spPr>
            <a:xfrm flipH="1">
              <a:off x="3344527" y="2246885"/>
              <a:ext cx="262200" cy="825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2</a:t>
              </a:r>
              <a:endParaRPr sz="200">
                <a:solidFill>
                  <a:srgbClr val="FFFFFF"/>
                </a:solidFill>
              </a:endParaRPr>
            </a:p>
          </p:txBody>
        </p:sp>
        <p:grpSp>
          <p:nvGrpSpPr>
            <p:cNvPr id="4370" name="Google Shape;4370;p75"/>
            <p:cNvGrpSpPr/>
            <p:nvPr/>
          </p:nvGrpSpPr>
          <p:grpSpPr>
            <a:xfrm>
              <a:off x="3748438" y="1378608"/>
              <a:ext cx="2159202" cy="903971"/>
              <a:chOff x="1683525" y="2179850"/>
              <a:chExt cx="4519050" cy="2134525"/>
            </a:xfrm>
          </p:grpSpPr>
          <p:sp>
            <p:nvSpPr>
              <p:cNvPr id="4371" name="Google Shape;4371;p75"/>
              <p:cNvSpPr/>
              <p:nvPr/>
            </p:nvSpPr>
            <p:spPr>
              <a:xfrm>
                <a:off x="1683525" y="2179850"/>
                <a:ext cx="4519050" cy="53925"/>
              </a:xfrm>
              <a:custGeom>
                <a:rect b="b" l="l" r="r" t="t"/>
                <a:pathLst>
                  <a:path extrusionOk="0" h="2157" w="180762">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2" name="Google Shape;4372;p75"/>
              <p:cNvSpPr/>
              <p:nvPr/>
            </p:nvSpPr>
            <p:spPr>
              <a:xfrm>
                <a:off x="1683525" y="2595975"/>
                <a:ext cx="4519050" cy="53900"/>
              </a:xfrm>
              <a:custGeom>
                <a:rect b="b" l="l" r="r" t="t"/>
                <a:pathLst>
                  <a:path extrusionOk="0" h="2156" w="180762">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3" name="Google Shape;4373;p75"/>
              <p:cNvSpPr/>
              <p:nvPr/>
            </p:nvSpPr>
            <p:spPr>
              <a:xfrm>
                <a:off x="1683525" y="3012100"/>
                <a:ext cx="4519050" cy="53900"/>
              </a:xfrm>
              <a:custGeom>
                <a:rect b="b" l="l" r="r" t="t"/>
                <a:pathLst>
                  <a:path extrusionOk="0" h="2156" w="180762">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4" name="Google Shape;4374;p75"/>
              <p:cNvSpPr/>
              <p:nvPr/>
            </p:nvSpPr>
            <p:spPr>
              <a:xfrm>
                <a:off x="1683525" y="3428225"/>
                <a:ext cx="4519050" cy="53900"/>
              </a:xfrm>
              <a:custGeom>
                <a:rect b="b" l="l" r="r" t="t"/>
                <a:pathLst>
                  <a:path extrusionOk="0" h="2156" w="180762">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5" name="Google Shape;4375;p75"/>
              <p:cNvSpPr/>
              <p:nvPr/>
            </p:nvSpPr>
            <p:spPr>
              <a:xfrm>
                <a:off x="1683525" y="3844350"/>
                <a:ext cx="4519050" cy="53900"/>
              </a:xfrm>
              <a:custGeom>
                <a:rect b="b" l="l" r="r" t="t"/>
                <a:pathLst>
                  <a:path extrusionOk="0" h="2156" w="180762">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6" name="Google Shape;4376;p75"/>
              <p:cNvSpPr/>
              <p:nvPr/>
            </p:nvSpPr>
            <p:spPr>
              <a:xfrm>
                <a:off x="1683525" y="4260475"/>
                <a:ext cx="4519050" cy="53900"/>
              </a:xfrm>
              <a:custGeom>
                <a:rect b="b" l="l" r="r" t="t"/>
                <a:pathLst>
                  <a:path extrusionOk="0" h="2156" w="180762">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7" name="Google Shape;4377;p75"/>
              <p:cNvSpPr/>
              <p:nvPr/>
            </p:nvSpPr>
            <p:spPr>
              <a:xfrm>
                <a:off x="1683525" y="2179850"/>
                <a:ext cx="921275" cy="53925"/>
              </a:xfrm>
              <a:custGeom>
                <a:rect b="b" l="l" r="r" t="t"/>
                <a:pathLst>
                  <a:path extrusionOk="0" h="2157" w="36851">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8" name="Google Shape;4378;p75"/>
              <p:cNvSpPr/>
              <p:nvPr/>
            </p:nvSpPr>
            <p:spPr>
              <a:xfrm>
                <a:off x="2166625" y="2595975"/>
                <a:ext cx="2036900" cy="53900"/>
              </a:xfrm>
              <a:custGeom>
                <a:rect b="b" l="l" r="r" t="t"/>
                <a:pathLst>
                  <a:path extrusionOk="0" h="2156" w="81476">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79" name="Google Shape;4379;p75"/>
              <p:cNvSpPr/>
              <p:nvPr/>
            </p:nvSpPr>
            <p:spPr>
              <a:xfrm>
                <a:off x="2808675" y="3012100"/>
                <a:ext cx="1082000" cy="53900"/>
              </a:xfrm>
              <a:custGeom>
                <a:rect b="b" l="l" r="r" t="t"/>
                <a:pathLst>
                  <a:path extrusionOk="0" h="2156" w="4328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80" name="Google Shape;4380;p75"/>
              <p:cNvSpPr/>
              <p:nvPr/>
            </p:nvSpPr>
            <p:spPr>
              <a:xfrm>
                <a:off x="2942925" y="3428225"/>
                <a:ext cx="2044925" cy="53900"/>
              </a:xfrm>
              <a:custGeom>
                <a:rect b="b" l="l" r="r" t="t"/>
                <a:pathLst>
                  <a:path extrusionOk="0" h="2156" w="81797">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81" name="Google Shape;4381;p75"/>
              <p:cNvSpPr/>
              <p:nvPr/>
            </p:nvSpPr>
            <p:spPr>
              <a:xfrm>
                <a:off x="3933825" y="3844350"/>
                <a:ext cx="1650825" cy="53900"/>
              </a:xfrm>
              <a:custGeom>
                <a:rect b="b" l="l" r="r" t="t"/>
                <a:pathLst>
                  <a:path extrusionOk="0" h="2156" w="66033">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4382" name="Google Shape;4382;p75"/>
              <p:cNvSpPr/>
              <p:nvPr/>
            </p:nvSpPr>
            <p:spPr>
              <a:xfrm>
                <a:off x="5058950" y="4260775"/>
                <a:ext cx="1143625" cy="53600"/>
              </a:xfrm>
              <a:custGeom>
                <a:rect b="b" l="l" r="r" t="t"/>
                <a:pathLst>
                  <a:path extrusionOk="0" h="2144" w="45745">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grpSp>
      </p:grpSp>
      <p:graphicFrame>
        <p:nvGraphicFramePr>
          <p:cNvPr id="4383" name="Google Shape;4383;p75"/>
          <p:cNvGraphicFramePr/>
          <p:nvPr/>
        </p:nvGraphicFramePr>
        <p:xfrm>
          <a:off x="5949675" y="2323100"/>
          <a:ext cx="3000000" cy="3000000"/>
        </p:xfrm>
        <a:graphic>
          <a:graphicData uri="http://schemas.openxmlformats.org/drawingml/2006/table">
            <a:tbl>
              <a:tblPr>
                <a:noFill/>
                <a:tableStyleId>{BFC63B49-BCBC-41E0-842D-20A91E636B9E}</a:tableStyleId>
              </a:tblPr>
              <a:tblGrid>
                <a:gridCol w="622825"/>
                <a:gridCol w="622825"/>
                <a:gridCol w="622825"/>
                <a:gridCol w="622825"/>
              </a:tblGrid>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19050">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solid"/>
                      <a:round/>
                      <a:headEnd len="sm" w="sm" type="none"/>
                      <a:tailEnd len="sm" w="sm" type="none"/>
                    </a:lnT>
                    <a:lnB cap="flat" cmpd="sng" w="19050">
                      <a:solidFill>
                        <a:srgbClr val="E1E7EC"/>
                      </a:solidFill>
                      <a:prstDash val="dot"/>
                      <a:round/>
                      <a:headEnd len="sm" w="sm" type="none"/>
                      <a:tailEnd len="sm" w="sm" type="none"/>
                    </a:lnB>
                    <a:solidFill>
                      <a:srgbClr val="CFD9E0"/>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solid"/>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solid"/>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solid"/>
                      <a:round/>
                      <a:headEnd len="sm" w="sm" type="none"/>
                      <a:tailEnd len="sm" w="sm" type="none"/>
                    </a:lnT>
                    <a:lnB cap="flat" cmpd="sng" w="19050">
                      <a:solidFill>
                        <a:srgbClr val="E1E7EC"/>
                      </a:solidFill>
                      <a:prstDash val="dot"/>
                      <a:round/>
                      <a:headEnd len="sm" w="sm" type="none"/>
                      <a:tailEnd len="sm" w="sm" type="none"/>
                    </a:lnB>
                  </a:tcPr>
                </a:tc>
              </a:tr>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19050">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solidFill>
                      <a:srgbClr val="CFD9E0"/>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r>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19050">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solidFill>
                      <a:srgbClr val="E3E9ED"/>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solidFill>
                      <a:srgbClr val="869FB2"/>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r>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19050">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19050">
                      <a:solidFill>
                        <a:srgbClr val="E1E7EC"/>
                      </a:solidFill>
                      <a:prstDash val="dot"/>
                      <a:round/>
                      <a:headEnd len="sm" w="sm" type="none"/>
                      <a:tailEnd len="sm" w="sm" type="none"/>
                    </a:lnT>
                    <a:lnB cap="flat" cmpd="sng" w="19050">
                      <a:solidFill>
                        <a:srgbClr val="E1E7EC"/>
                      </a:solidFill>
                      <a:prstDash val="dot"/>
                      <a:round/>
                      <a:headEnd len="sm" w="sm" type="none"/>
                      <a:tailEnd len="sm" w="sm" type="none"/>
                    </a:lnB>
                    <a:solidFill>
                      <a:srgbClr val="7994A9">
                        <a:alpha val="64709"/>
                      </a:srgbClr>
                    </a:solidFill>
                  </a:tcPr>
                </a:tc>
              </a:tr>
            </a:tbl>
          </a:graphicData>
        </a:graphic>
      </p:graphicFrame>
      <p:grpSp>
        <p:nvGrpSpPr>
          <p:cNvPr id="4384" name="Google Shape;4384;p75"/>
          <p:cNvGrpSpPr/>
          <p:nvPr/>
        </p:nvGrpSpPr>
        <p:grpSpPr>
          <a:xfrm>
            <a:off x="5926924" y="3381697"/>
            <a:ext cx="2519825" cy="1001454"/>
            <a:chOff x="1906114" y="789980"/>
            <a:chExt cx="1487676" cy="606868"/>
          </a:xfrm>
        </p:grpSpPr>
        <p:cxnSp>
          <p:nvCxnSpPr>
            <p:cNvPr id="4385" name="Google Shape;4385;p75"/>
            <p:cNvCxnSpPr/>
            <p:nvPr/>
          </p:nvCxnSpPr>
          <p:spPr>
            <a:xfrm rot="10800000">
              <a:off x="2109981" y="1180903"/>
              <a:ext cx="1280400" cy="0"/>
            </a:xfrm>
            <a:prstGeom prst="straightConnector1">
              <a:avLst/>
            </a:prstGeom>
            <a:noFill/>
            <a:ln cap="flat" cmpd="sng" w="9525">
              <a:solidFill>
                <a:srgbClr val="B3C3CE"/>
              </a:solidFill>
              <a:prstDash val="solid"/>
              <a:round/>
              <a:headEnd len="med" w="med" type="none"/>
              <a:tailEnd len="med" w="med" type="none"/>
            </a:ln>
          </p:spPr>
        </p:cxnSp>
        <p:cxnSp>
          <p:nvCxnSpPr>
            <p:cNvPr id="4386" name="Google Shape;4386;p75"/>
            <p:cNvCxnSpPr/>
            <p:nvPr/>
          </p:nvCxnSpPr>
          <p:spPr>
            <a:xfrm rot="10800000">
              <a:off x="2109981" y="985080"/>
              <a:ext cx="1280400" cy="0"/>
            </a:xfrm>
            <a:prstGeom prst="straightConnector1">
              <a:avLst/>
            </a:prstGeom>
            <a:noFill/>
            <a:ln cap="flat" cmpd="sng" w="9525">
              <a:solidFill>
                <a:srgbClr val="B3C3CE"/>
              </a:solidFill>
              <a:prstDash val="solid"/>
              <a:round/>
              <a:headEnd len="med" w="med" type="none"/>
              <a:tailEnd len="med" w="med" type="none"/>
            </a:ln>
          </p:spPr>
        </p:cxnSp>
        <p:cxnSp>
          <p:nvCxnSpPr>
            <p:cNvPr id="4387" name="Google Shape;4387;p75"/>
            <p:cNvCxnSpPr/>
            <p:nvPr/>
          </p:nvCxnSpPr>
          <p:spPr>
            <a:xfrm rot="10800000">
              <a:off x="2109981" y="1376729"/>
              <a:ext cx="1280400" cy="0"/>
            </a:xfrm>
            <a:prstGeom prst="straightConnector1">
              <a:avLst/>
            </a:prstGeom>
            <a:noFill/>
            <a:ln cap="flat" cmpd="sng" w="9525">
              <a:solidFill>
                <a:srgbClr val="B3C3CE"/>
              </a:solidFill>
              <a:prstDash val="solid"/>
              <a:round/>
              <a:headEnd len="med" w="med" type="none"/>
              <a:tailEnd len="med" w="med" type="none"/>
            </a:ln>
          </p:spPr>
        </p:cxnSp>
        <p:sp>
          <p:nvSpPr>
            <p:cNvPr id="4388" name="Google Shape;4388;p75"/>
            <p:cNvSpPr txBox="1"/>
            <p:nvPr/>
          </p:nvSpPr>
          <p:spPr>
            <a:xfrm flipH="1">
              <a:off x="2109710" y="789981"/>
              <a:ext cx="2811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JANUARY</a:t>
              </a:r>
              <a:endParaRPr sz="300">
                <a:solidFill>
                  <a:srgbClr val="E3E9ED"/>
                </a:solidFill>
              </a:endParaRPr>
            </a:p>
          </p:txBody>
        </p:sp>
        <p:sp>
          <p:nvSpPr>
            <p:cNvPr id="4389" name="Google Shape;4389;p75"/>
            <p:cNvSpPr txBox="1"/>
            <p:nvPr/>
          </p:nvSpPr>
          <p:spPr>
            <a:xfrm flipH="1">
              <a:off x="2434275" y="789980"/>
              <a:ext cx="2892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FEBRUARY</a:t>
              </a:r>
              <a:endParaRPr sz="300">
                <a:solidFill>
                  <a:srgbClr val="E3E9ED"/>
                </a:solidFill>
              </a:endParaRPr>
            </a:p>
          </p:txBody>
        </p:sp>
        <p:sp>
          <p:nvSpPr>
            <p:cNvPr id="4390" name="Google Shape;4390;p75"/>
            <p:cNvSpPr txBox="1"/>
            <p:nvPr/>
          </p:nvSpPr>
          <p:spPr>
            <a:xfrm flipH="1">
              <a:off x="2781049" y="789981"/>
              <a:ext cx="2811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MARCH</a:t>
              </a:r>
              <a:endParaRPr sz="300">
                <a:solidFill>
                  <a:srgbClr val="E3E9ED"/>
                </a:solidFill>
              </a:endParaRPr>
            </a:p>
          </p:txBody>
        </p:sp>
        <p:sp>
          <p:nvSpPr>
            <p:cNvPr id="4391" name="Google Shape;4391;p75"/>
            <p:cNvSpPr txBox="1"/>
            <p:nvPr/>
          </p:nvSpPr>
          <p:spPr>
            <a:xfrm flipH="1">
              <a:off x="3112690" y="789981"/>
              <a:ext cx="2811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APRIL</a:t>
              </a:r>
              <a:endParaRPr sz="300">
                <a:solidFill>
                  <a:srgbClr val="E3E9ED"/>
                </a:solidFill>
              </a:endParaRPr>
            </a:p>
          </p:txBody>
        </p:sp>
        <p:sp>
          <p:nvSpPr>
            <p:cNvPr id="4392" name="Google Shape;4392;p75"/>
            <p:cNvSpPr/>
            <p:nvPr/>
          </p:nvSpPr>
          <p:spPr>
            <a:xfrm>
              <a:off x="2105681" y="964326"/>
              <a:ext cx="289200" cy="426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75"/>
            <p:cNvSpPr/>
            <p:nvPr/>
          </p:nvSpPr>
          <p:spPr>
            <a:xfrm>
              <a:off x="2109515" y="1159286"/>
              <a:ext cx="280200" cy="426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75"/>
            <p:cNvSpPr/>
            <p:nvPr/>
          </p:nvSpPr>
          <p:spPr>
            <a:xfrm>
              <a:off x="2753389" y="1353677"/>
              <a:ext cx="325500" cy="426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75"/>
            <p:cNvSpPr/>
            <p:nvPr/>
          </p:nvSpPr>
          <p:spPr>
            <a:xfrm>
              <a:off x="2105681" y="1159287"/>
              <a:ext cx="289200" cy="426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75"/>
            <p:cNvSpPr/>
            <p:nvPr/>
          </p:nvSpPr>
          <p:spPr>
            <a:xfrm>
              <a:off x="2412005" y="1354248"/>
              <a:ext cx="325500" cy="426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75"/>
            <p:cNvSpPr/>
            <p:nvPr/>
          </p:nvSpPr>
          <p:spPr>
            <a:xfrm>
              <a:off x="2410087" y="964961"/>
              <a:ext cx="325500" cy="426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75"/>
            <p:cNvSpPr txBox="1"/>
            <p:nvPr/>
          </p:nvSpPr>
          <p:spPr>
            <a:xfrm flipH="1">
              <a:off x="1906114" y="918164"/>
              <a:ext cx="203400" cy="10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lang="en" sz="300">
                  <a:solidFill>
                    <a:srgbClr val="E3E9ED"/>
                  </a:solidFill>
                </a:rPr>
                <a:t>PHASE 1</a:t>
              </a:r>
              <a:endParaRPr sz="300">
                <a:solidFill>
                  <a:srgbClr val="E3E9ED"/>
                </a:solidFill>
              </a:endParaRPr>
            </a:p>
          </p:txBody>
        </p:sp>
        <p:sp>
          <p:nvSpPr>
            <p:cNvPr id="4399" name="Google Shape;4399;p75"/>
            <p:cNvSpPr txBox="1"/>
            <p:nvPr/>
          </p:nvSpPr>
          <p:spPr>
            <a:xfrm flipH="1">
              <a:off x="1919618" y="1113390"/>
              <a:ext cx="189900" cy="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300">
                  <a:solidFill>
                    <a:srgbClr val="E3E9ED"/>
                  </a:solidFill>
                </a:rPr>
                <a:t>Task 1</a:t>
              </a:r>
              <a:endParaRPr sz="300">
                <a:solidFill>
                  <a:srgbClr val="E3E9ED"/>
                </a:solidFill>
              </a:endParaRPr>
            </a:p>
          </p:txBody>
        </p:sp>
        <p:sp>
          <p:nvSpPr>
            <p:cNvPr id="4400" name="Google Shape;4400;p75"/>
            <p:cNvSpPr txBox="1"/>
            <p:nvPr/>
          </p:nvSpPr>
          <p:spPr>
            <a:xfrm flipH="1">
              <a:off x="1906118" y="1304527"/>
              <a:ext cx="203400" cy="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300">
                  <a:solidFill>
                    <a:srgbClr val="E3E9ED"/>
                  </a:solidFill>
                </a:rPr>
                <a:t>Task 2</a:t>
              </a:r>
              <a:endParaRPr sz="300">
                <a:solidFill>
                  <a:srgbClr val="E3E9ED"/>
                </a:solidFill>
              </a:endParaRPr>
            </a:p>
          </p:txBody>
        </p:sp>
        <p:sp>
          <p:nvSpPr>
            <p:cNvPr id="4401" name="Google Shape;4401;p75"/>
            <p:cNvSpPr/>
            <p:nvPr/>
          </p:nvSpPr>
          <p:spPr>
            <a:xfrm>
              <a:off x="2750975" y="964961"/>
              <a:ext cx="325500" cy="426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2" name="Google Shape;4402;p75"/>
          <p:cNvGrpSpPr/>
          <p:nvPr/>
        </p:nvGrpSpPr>
        <p:grpSpPr>
          <a:xfrm>
            <a:off x="726399" y="1190655"/>
            <a:ext cx="2394370" cy="976502"/>
            <a:chOff x="749309" y="1112739"/>
            <a:chExt cx="2371603" cy="976502"/>
          </a:xfrm>
        </p:grpSpPr>
        <p:sp>
          <p:nvSpPr>
            <p:cNvPr id="4403" name="Google Shape;4403;p75"/>
            <p:cNvSpPr/>
            <p:nvPr/>
          </p:nvSpPr>
          <p:spPr>
            <a:xfrm>
              <a:off x="1092126" y="111273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75"/>
            <p:cNvSpPr/>
            <p:nvPr/>
          </p:nvSpPr>
          <p:spPr>
            <a:xfrm>
              <a:off x="1434943" y="111273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75"/>
            <p:cNvSpPr/>
            <p:nvPr/>
          </p:nvSpPr>
          <p:spPr>
            <a:xfrm>
              <a:off x="1777760" y="111273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75"/>
            <p:cNvSpPr/>
            <p:nvPr/>
          </p:nvSpPr>
          <p:spPr>
            <a:xfrm>
              <a:off x="2120578" y="111273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75"/>
            <p:cNvSpPr/>
            <p:nvPr/>
          </p:nvSpPr>
          <p:spPr>
            <a:xfrm>
              <a:off x="2463395" y="111273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75"/>
            <p:cNvSpPr/>
            <p:nvPr/>
          </p:nvSpPr>
          <p:spPr>
            <a:xfrm>
              <a:off x="2806212" y="111273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75"/>
            <p:cNvSpPr/>
            <p:nvPr/>
          </p:nvSpPr>
          <p:spPr>
            <a:xfrm>
              <a:off x="749309" y="1362294"/>
              <a:ext cx="314700" cy="2268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75"/>
            <p:cNvSpPr/>
            <p:nvPr/>
          </p:nvSpPr>
          <p:spPr>
            <a:xfrm>
              <a:off x="1092126" y="136229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75"/>
            <p:cNvSpPr/>
            <p:nvPr/>
          </p:nvSpPr>
          <p:spPr>
            <a:xfrm>
              <a:off x="1434943" y="136229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75"/>
            <p:cNvSpPr/>
            <p:nvPr/>
          </p:nvSpPr>
          <p:spPr>
            <a:xfrm>
              <a:off x="1777760" y="136229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75"/>
            <p:cNvSpPr/>
            <p:nvPr/>
          </p:nvSpPr>
          <p:spPr>
            <a:xfrm>
              <a:off x="2120578" y="136229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75"/>
            <p:cNvSpPr/>
            <p:nvPr/>
          </p:nvSpPr>
          <p:spPr>
            <a:xfrm>
              <a:off x="2463395" y="136229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75"/>
            <p:cNvSpPr/>
            <p:nvPr/>
          </p:nvSpPr>
          <p:spPr>
            <a:xfrm>
              <a:off x="2806212" y="136229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75"/>
            <p:cNvSpPr/>
            <p:nvPr/>
          </p:nvSpPr>
          <p:spPr>
            <a:xfrm>
              <a:off x="749309" y="1611849"/>
              <a:ext cx="314700" cy="2268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75"/>
            <p:cNvSpPr/>
            <p:nvPr/>
          </p:nvSpPr>
          <p:spPr>
            <a:xfrm>
              <a:off x="1092126" y="161184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75"/>
            <p:cNvSpPr/>
            <p:nvPr/>
          </p:nvSpPr>
          <p:spPr>
            <a:xfrm>
              <a:off x="1434943" y="161184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75"/>
            <p:cNvSpPr/>
            <p:nvPr/>
          </p:nvSpPr>
          <p:spPr>
            <a:xfrm>
              <a:off x="1777760" y="161184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75"/>
            <p:cNvSpPr/>
            <p:nvPr/>
          </p:nvSpPr>
          <p:spPr>
            <a:xfrm>
              <a:off x="2120578" y="161184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75"/>
            <p:cNvSpPr/>
            <p:nvPr/>
          </p:nvSpPr>
          <p:spPr>
            <a:xfrm>
              <a:off x="2463395" y="161184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75"/>
            <p:cNvSpPr/>
            <p:nvPr/>
          </p:nvSpPr>
          <p:spPr>
            <a:xfrm>
              <a:off x="2806212" y="1611849"/>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75"/>
            <p:cNvSpPr/>
            <p:nvPr/>
          </p:nvSpPr>
          <p:spPr>
            <a:xfrm>
              <a:off x="749309" y="1861404"/>
              <a:ext cx="314700" cy="2268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75"/>
            <p:cNvSpPr/>
            <p:nvPr/>
          </p:nvSpPr>
          <p:spPr>
            <a:xfrm>
              <a:off x="1092126" y="186140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75"/>
            <p:cNvSpPr/>
            <p:nvPr/>
          </p:nvSpPr>
          <p:spPr>
            <a:xfrm>
              <a:off x="1434943" y="186140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75"/>
            <p:cNvSpPr/>
            <p:nvPr/>
          </p:nvSpPr>
          <p:spPr>
            <a:xfrm>
              <a:off x="1777760" y="186140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75"/>
            <p:cNvSpPr/>
            <p:nvPr/>
          </p:nvSpPr>
          <p:spPr>
            <a:xfrm>
              <a:off x="2120578" y="186140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75"/>
            <p:cNvSpPr/>
            <p:nvPr/>
          </p:nvSpPr>
          <p:spPr>
            <a:xfrm>
              <a:off x="2463395" y="186140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75"/>
            <p:cNvSpPr/>
            <p:nvPr/>
          </p:nvSpPr>
          <p:spPr>
            <a:xfrm>
              <a:off x="2806212" y="1861404"/>
              <a:ext cx="314700" cy="2268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75"/>
            <p:cNvSpPr/>
            <p:nvPr/>
          </p:nvSpPr>
          <p:spPr>
            <a:xfrm>
              <a:off x="749309" y="1112739"/>
              <a:ext cx="314700" cy="2268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75"/>
            <p:cNvSpPr/>
            <p:nvPr/>
          </p:nvSpPr>
          <p:spPr>
            <a:xfrm>
              <a:off x="1434877" y="1258345"/>
              <a:ext cx="16857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75"/>
            <p:cNvSpPr/>
            <p:nvPr/>
          </p:nvSpPr>
          <p:spPr>
            <a:xfrm>
              <a:off x="1777683" y="2010641"/>
              <a:ext cx="10002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75"/>
            <p:cNvSpPr/>
            <p:nvPr/>
          </p:nvSpPr>
          <p:spPr>
            <a:xfrm>
              <a:off x="1092070" y="1759876"/>
              <a:ext cx="6576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75"/>
            <p:cNvSpPr/>
            <p:nvPr/>
          </p:nvSpPr>
          <p:spPr>
            <a:xfrm>
              <a:off x="2463277" y="1759876"/>
              <a:ext cx="6576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4435" name="Google Shape;4435;p75"/>
          <p:cNvGraphicFramePr/>
          <p:nvPr/>
        </p:nvGraphicFramePr>
        <p:xfrm>
          <a:off x="5949700" y="1188950"/>
          <a:ext cx="3000000" cy="3000000"/>
        </p:xfrm>
        <a:graphic>
          <a:graphicData uri="http://schemas.openxmlformats.org/drawingml/2006/table">
            <a:tbl>
              <a:tblPr>
                <a:noFill/>
                <a:tableStyleId>{BFC63B49-BCBC-41E0-842D-20A91E636B9E}</a:tableStyleId>
              </a:tblPr>
              <a:tblGrid>
                <a:gridCol w="622825"/>
                <a:gridCol w="622825"/>
                <a:gridCol w="622825"/>
                <a:gridCol w="622825"/>
              </a:tblGrid>
              <a:tr h="325475">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869FB1"/>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869FB1"/>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869FB1"/>
                    </a:solidFill>
                  </a:tcPr>
                </a:tc>
              </a:tr>
              <a:tr h="325475">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869FB1"/>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A5B7C5"/>
                    </a:solidFill>
                  </a:tcPr>
                </a:tc>
              </a:tr>
              <a:tr h="325475">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869FB1"/>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A5B7C5"/>
                    </a:solidFill>
                  </a:tcPr>
                </a:tc>
              </a:tr>
            </a:tbl>
          </a:graphicData>
        </a:graphic>
      </p:graphicFrame>
      <p:graphicFrame>
        <p:nvGraphicFramePr>
          <p:cNvPr id="4436" name="Google Shape;4436;p75"/>
          <p:cNvGraphicFramePr/>
          <p:nvPr/>
        </p:nvGraphicFramePr>
        <p:xfrm>
          <a:off x="3356413" y="2323100"/>
          <a:ext cx="3000000" cy="3000000"/>
        </p:xfrm>
        <a:graphic>
          <a:graphicData uri="http://schemas.openxmlformats.org/drawingml/2006/table">
            <a:tbl>
              <a:tblPr>
                <a:noFill/>
                <a:tableStyleId>{BFC63B49-BCBC-41E0-842D-20A91E636B9E}</a:tableStyleId>
              </a:tblPr>
              <a:tblGrid>
                <a:gridCol w="590850"/>
                <a:gridCol w="590850"/>
                <a:gridCol w="590850"/>
                <a:gridCol w="590850"/>
              </a:tblGrid>
              <a:tr h="289525">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0E2A47"/>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9525">
                      <a:solidFill>
                        <a:srgbClr val="0E2A47"/>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19050">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5F8195"/>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19050">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5F8195"/>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19050">
                      <a:solidFill>
                        <a:srgbClr val="0E2A47"/>
                      </a:solidFill>
                      <a:prstDash val="solid"/>
                      <a:round/>
                      <a:headEnd len="sm" w="sm" type="none"/>
                      <a:tailEnd len="sm" w="sm" type="none"/>
                    </a:lnR>
                    <a:lnT cap="flat" cmpd="sng" w="19050">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5F8195"/>
                    </a:solidFill>
                  </a:tcPr>
                </a:tc>
              </a:tr>
              <a:tr h="289525">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869FB1"/>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0E2A47"/>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0E2A47"/>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0E2A47"/>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5B7C5"/>
                    </a:solidFill>
                  </a:tcPr>
                </a:tc>
              </a:tr>
              <a:tr h="289525">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9525">
                      <a:solidFill>
                        <a:srgbClr val="0E2A47"/>
                      </a:solidFill>
                      <a:prstDash val="solid"/>
                      <a:round/>
                      <a:headEnd len="sm" w="sm" type="none"/>
                      <a:tailEnd len="sm" w="sm" type="none"/>
                    </a:lnR>
                    <a:lnT cap="flat" cmpd="sng" w="9525">
                      <a:solidFill>
                        <a:srgbClr val="0E2A47"/>
                      </a:solidFill>
                      <a:prstDash val="solid"/>
                      <a:round/>
                      <a:headEnd len="sm" w="sm" type="none"/>
                      <a:tailEnd len="sm" w="sm" type="none"/>
                    </a:lnT>
                    <a:lnB cap="flat" cmpd="sng" w="9525">
                      <a:solidFill>
                        <a:srgbClr val="0E2A47"/>
                      </a:solidFill>
                      <a:prstDash val="solid"/>
                      <a:round/>
                      <a:headEnd len="sm" w="sm" type="none"/>
                      <a:tailEnd len="sm" w="sm" type="none"/>
                    </a:lnB>
                    <a:solidFill>
                      <a:srgbClr val="7994A9"/>
                    </a:solidFill>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0E2A47"/>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BBCC9"/>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BBCC9"/>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BBCC9"/>
                    </a:solidFill>
                  </a:tcPr>
                </a:tc>
              </a:tr>
            </a:tbl>
          </a:graphicData>
        </a:graphic>
      </p:graphicFrame>
      <p:grpSp>
        <p:nvGrpSpPr>
          <p:cNvPr id="4437" name="Google Shape;4437;p75"/>
          <p:cNvGrpSpPr/>
          <p:nvPr/>
        </p:nvGrpSpPr>
        <p:grpSpPr>
          <a:xfrm>
            <a:off x="4100342" y="2709743"/>
            <a:ext cx="1517436" cy="74460"/>
            <a:chOff x="3980086" y="2804397"/>
            <a:chExt cx="1227600" cy="66900"/>
          </a:xfrm>
        </p:grpSpPr>
        <p:sp>
          <p:nvSpPr>
            <p:cNvPr id="4438" name="Google Shape;4438;p75"/>
            <p:cNvSpPr/>
            <p:nvPr/>
          </p:nvSpPr>
          <p:spPr>
            <a:xfrm flipH="1" rot="5400000">
              <a:off x="4560736" y="2223904"/>
              <a:ext cx="66300" cy="1227600"/>
            </a:xfrm>
            <a:prstGeom prst="round2SameRect">
              <a:avLst>
                <a:gd fmla="val 50000" name="adj1"/>
                <a:gd fmla="val 50000" name="adj2"/>
              </a:avLst>
            </a:prstGeom>
            <a:solidFill>
              <a:srgbClr val="F4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75"/>
            <p:cNvSpPr/>
            <p:nvPr/>
          </p:nvSpPr>
          <p:spPr>
            <a:xfrm flipH="1" rot="5400000">
              <a:off x="4086125" y="2698647"/>
              <a:ext cx="66900" cy="278400"/>
            </a:xfrm>
            <a:prstGeom prst="round2SameRect">
              <a:avLst>
                <a:gd fmla="val 50000" name="adj1"/>
                <a:gd fmla="val 50000" name="adj2"/>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0" name="Google Shape;4440;p75"/>
          <p:cNvGrpSpPr/>
          <p:nvPr/>
        </p:nvGrpSpPr>
        <p:grpSpPr>
          <a:xfrm>
            <a:off x="4725406" y="3002330"/>
            <a:ext cx="892956" cy="74460"/>
            <a:chOff x="3980086" y="2804397"/>
            <a:chExt cx="1227600" cy="66900"/>
          </a:xfrm>
        </p:grpSpPr>
        <p:sp>
          <p:nvSpPr>
            <p:cNvPr id="4441" name="Google Shape;4441;p75"/>
            <p:cNvSpPr/>
            <p:nvPr/>
          </p:nvSpPr>
          <p:spPr>
            <a:xfrm flipH="1" rot="5400000">
              <a:off x="4560736" y="2223904"/>
              <a:ext cx="66300" cy="1227600"/>
            </a:xfrm>
            <a:prstGeom prst="round2SameRect">
              <a:avLst>
                <a:gd fmla="val 50000" name="adj1"/>
                <a:gd fmla="val 50000" name="adj2"/>
              </a:avLst>
            </a:prstGeom>
            <a:solidFill>
              <a:srgbClr val="F4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75"/>
            <p:cNvSpPr/>
            <p:nvPr/>
          </p:nvSpPr>
          <p:spPr>
            <a:xfrm flipH="1" rot="5400000">
              <a:off x="4086125" y="2698647"/>
              <a:ext cx="66900" cy="278400"/>
            </a:xfrm>
            <a:prstGeom prst="round2SameRect">
              <a:avLst>
                <a:gd fmla="val 50000" name="adj1"/>
                <a:gd fmla="val 50000" name="adj2"/>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3" name="Google Shape;4443;p75"/>
          <p:cNvGrpSpPr/>
          <p:nvPr/>
        </p:nvGrpSpPr>
        <p:grpSpPr>
          <a:xfrm>
            <a:off x="3358498" y="3361213"/>
            <a:ext cx="2363244" cy="1005943"/>
            <a:chOff x="3358415" y="3361302"/>
            <a:chExt cx="2363244" cy="1024695"/>
          </a:xfrm>
        </p:grpSpPr>
        <p:grpSp>
          <p:nvGrpSpPr>
            <p:cNvPr id="4444" name="Google Shape;4444;p75"/>
            <p:cNvGrpSpPr/>
            <p:nvPr/>
          </p:nvGrpSpPr>
          <p:grpSpPr>
            <a:xfrm>
              <a:off x="3358415" y="3361302"/>
              <a:ext cx="441300" cy="1024695"/>
              <a:chOff x="3358415" y="3361302"/>
              <a:chExt cx="441300" cy="1024695"/>
            </a:xfrm>
          </p:grpSpPr>
          <p:sp>
            <p:nvSpPr>
              <p:cNvPr id="4445" name="Google Shape;4445;p75"/>
              <p:cNvSpPr/>
              <p:nvPr/>
            </p:nvSpPr>
            <p:spPr>
              <a:xfrm>
                <a:off x="3358415" y="3361302"/>
                <a:ext cx="441300" cy="136500"/>
              </a:xfrm>
              <a:prstGeom prst="flowChartAlternateProcess">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75"/>
              <p:cNvSpPr/>
              <p:nvPr/>
            </p:nvSpPr>
            <p:spPr>
              <a:xfrm>
                <a:off x="3358415" y="353894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75"/>
              <p:cNvSpPr/>
              <p:nvPr/>
            </p:nvSpPr>
            <p:spPr>
              <a:xfrm>
                <a:off x="3358415" y="3716591"/>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75"/>
              <p:cNvSpPr/>
              <p:nvPr/>
            </p:nvSpPr>
            <p:spPr>
              <a:xfrm>
                <a:off x="3358415" y="389423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75"/>
              <p:cNvSpPr/>
              <p:nvPr/>
            </p:nvSpPr>
            <p:spPr>
              <a:xfrm>
                <a:off x="3358415" y="407186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75"/>
              <p:cNvSpPr/>
              <p:nvPr/>
            </p:nvSpPr>
            <p:spPr>
              <a:xfrm>
                <a:off x="3358415" y="424949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1" name="Google Shape;4451;p75"/>
            <p:cNvGrpSpPr/>
            <p:nvPr/>
          </p:nvGrpSpPr>
          <p:grpSpPr>
            <a:xfrm>
              <a:off x="3838901" y="3361302"/>
              <a:ext cx="441300" cy="1024695"/>
              <a:chOff x="3838901" y="3361302"/>
              <a:chExt cx="441300" cy="1024695"/>
            </a:xfrm>
          </p:grpSpPr>
          <p:sp>
            <p:nvSpPr>
              <p:cNvPr id="4452" name="Google Shape;4452;p75"/>
              <p:cNvSpPr/>
              <p:nvPr/>
            </p:nvSpPr>
            <p:spPr>
              <a:xfrm>
                <a:off x="3838901" y="3361302"/>
                <a:ext cx="441300" cy="136500"/>
              </a:xfrm>
              <a:prstGeom prst="flowChartAlternateProcess">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75"/>
              <p:cNvSpPr/>
              <p:nvPr/>
            </p:nvSpPr>
            <p:spPr>
              <a:xfrm>
                <a:off x="3838901" y="353894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75"/>
              <p:cNvSpPr/>
              <p:nvPr/>
            </p:nvSpPr>
            <p:spPr>
              <a:xfrm>
                <a:off x="3838901" y="3716591"/>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75"/>
              <p:cNvSpPr/>
              <p:nvPr/>
            </p:nvSpPr>
            <p:spPr>
              <a:xfrm>
                <a:off x="3838901" y="389423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75"/>
              <p:cNvSpPr/>
              <p:nvPr/>
            </p:nvSpPr>
            <p:spPr>
              <a:xfrm>
                <a:off x="3838901" y="407186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75"/>
              <p:cNvSpPr/>
              <p:nvPr/>
            </p:nvSpPr>
            <p:spPr>
              <a:xfrm>
                <a:off x="3838901" y="424949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8" name="Google Shape;4458;p75"/>
            <p:cNvGrpSpPr/>
            <p:nvPr/>
          </p:nvGrpSpPr>
          <p:grpSpPr>
            <a:xfrm>
              <a:off x="4319387" y="3361302"/>
              <a:ext cx="441300" cy="1024695"/>
              <a:chOff x="4319387" y="3361302"/>
              <a:chExt cx="441300" cy="1024695"/>
            </a:xfrm>
          </p:grpSpPr>
          <p:sp>
            <p:nvSpPr>
              <p:cNvPr id="4459" name="Google Shape;4459;p75"/>
              <p:cNvSpPr/>
              <p:nvPr/>
            </p:nvSpPr>
            <p:spPr>
              <a:xfrm>
                <a:off x="4319387" y="3361302"/>
                <a:ext cx="441300" cy="136500"/>
              </a:xfrm>
              <a:prstGeom prst="flowChartAlternateProcess">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75"/>
              <p:cNvSpPr/>
              <p:nvPr/>
            </p:nvSpPr>
            <p:spPr>
              <a:xfrm>
                <a:off x="4319387" y="353894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75"/>
              <p:cNvSpPr/>
              <p:nvPr/>
            </p:nvSpPr>
            <p:spPr>
              <a:xfrm>
                <a:off x="4319387" y="3716591"/>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75"/>
              <p:cNvSpPr/>
              <p:nvPr/>
            </p:nvSpPr>
            <p:spPr>
              <a:xfrm>
                <a:off x="4319387" y="389423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75"/>
              <p:cNvSpPr/>
              <p:nvPr/>
            </p:nvSpPr>
            <p:spPr>
              <a:xfrm>
                <a:off x="4319387" y="407186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75"/>
              <p:cNvSpPr/>
              <p:nvPr/>
            </p:nvSpPr>
            <p:spPr>
              <a:xfrm>
                <a:off x="4319387" y="424949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5" name="Google Shape;4465;p75"/>
            <p:cNvGrpSpPr/>
            <p:nvPr/>
          </p:nvGrpSpPr>
          <p:grpSpPr>
            <a:xfrm>
              <a:off x="4799873" y="3361302"/>
              <a:ext cx="441300" cy="1024695"/>
              <a:chOff x="4799873" y="3361302"/>
              <a:chExt cx="441300" cy="1024695"/>
            </a:xfrm>
          </p:grpSpPr>
          <p:sp>
            <p:nvSpPr>
              <p:cNvPr id="4466" name="Google Shape;4466;p75"/>
              <p:cNvSpPr/>
              <p:nvPr/>
            </p:nvSpPr>
            <p:spPr>
              <a:xfrm>
                <a:off x="4799873" y="3361302"/>
                <a:ext cx="441300" cy="136500"/>
              </a:xfrm>
              <a:prstGeom prst="flowChartAlternateProcess">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75"/>
              <p:cNvSpPr/>
              <p:nvPr/>
            </p:nvSpPr>
            <p:spPr>
              <a:xfrm>
                <a:off x="4799873" y="353894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75"/>
              <p:cNvSpPr/>
              <p:nvPr/>
            </p:nvSpPr>
            <p:spPr>
              <a:xfrm>
                <a:off x="4799873" y="3716591"/>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75"/>
              <p:cNvSpPr/>
              <p:nvPr/>
            </p:nvSpPr>
            <p:spPr>
              <a:xfrm>
                <a:off x="4799873" y="389423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75"/>
              <p:cNvSpPr/>
              <p:nvPr/>
            </p:nvSpPr>
            <p:spPr>
              <a:xfrm>
                <a:off x="4799873" y="407186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75"/>
              <p:cNvSpPr/>
              <p:nvPr/>
            </p:nvSpPr>
            <p:spPr>
              <a:xfrm>
                <a:off x="4799873" y="424949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2" name="Google Shape;4472;p75"/>
            <p:cNvGrpSpPr/>
            <p:nvPr/>
          </p:nvGrpSpPr>
          <p:grpSpPr>
            <a:xfrm>
              <a:off x="5280360" y="3361302"/>
              <a:ext cx="441300" cy="1024695"/>
              <a:chOff x="5280360" y="3361302"/>
              <a:chExt cx="441300" cy="1024695"/>
            </a:xfrm>
          </p:grpSpPr>
          <p:sp>
            <p:nvSpPr>
              <p:cNvPr id="4473" name="Google Shape;4473;p75"/>
              <p:cNvSpPr/>
              <p:nvPr/>
            </p:nvSpPr>
            <p:spPr>
              <a:xfrm>
                <a:off x="5280360" y="3361302"/>
                <a:ext cx="441300" cy="136500"/>
              </a:xfrm>
              <a:prstGeom prst="flowChartAlternateProcess">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75"/>
              <p:cNvSpPr/>
              <p:nvPr/>
            </p:nvSpPr>
            <p:spPr>
              <a:xfrm>
                <a:off x="5280360" y="353894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75"/>
              <p:cNvSpPr/>
              <p:nvPr/>
            </p:nvSpPr>
            <p:spPr>
              <a:xfrm>
                <a:off x="5280360" y="3716591"/>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75"/>
              <p:cNvSpPr/>
              <p:nvPr/>
            </p:nvSpPr>
            <p:spPr>
              <a:xfrm>
                <a:off x="5280360" y="389423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75"/>
              <p:cNvSpPr/>
              <p:nvPr/>
            </p:nvSpPr>
            <p:spPr>
              <a:xfrm>
                <a:off x="5280360" y="4071866"/>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75"/>
              <p:cNvSpPr/>
              <p:nvPr/>
            </p:nvSpPr>
            <p:spPr>
              <a:xfrm>
                <a:off x="5280360" y="4249497"/>
                <a:ext cx="441300" cy="136500"/>
              </a:xfrm>
              <a:prstGeom prst="flowChartAlternateProcess">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aphicFrame>
        <p:nvGraphicFramePr>
          <p:cNvPr id="4479" name="Google Shape;4479;p75"/>
          <p:cNvGraphicFramePr/>
          <p:nvPr/>
        </p:nvGraphicFramePr>
        <p:xfrm>
          <a:off x="724925" y="2323100"/>
          <a:ext cx="3000000" cy="3000000"/>
        </p:xfrm>
        <a:graphic>
          <a:graphicData uri="http://schemas.openxmlformats.org/drawingml/2006/table">
            <a:tbl>
              <a:tblPr>
                <a:noFill/>
                <a:tableStyleId>{BFC63B49-BCBC-41E0-842D-20A91E636B9E}</a:tableStyleId>
              </a:tblPr>
              <a:tblGrid>
                <a:gridCol w="600900"/>
                <a:gridCol w="600900"/>
                <a:gridCol w="600900"/>
                <a:gridCol w="600900"/>
              </a:tblGrid>
              <a:tr h="293800">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5F8195"/>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5F8195"/>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5F8195"/>
                    </a:solidFill>
                  </a:tcPr>
                </a:tc>
              </a:tr>
              <a:tr h="293800">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869FB1"/>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5B7C5"/>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5B7C5"/>
                    </a:solidFill>
                  </a:tcPr>
                </a:tc>
              </a:tr>
              <a:tr h="293800">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7994A9"/>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BBCC9"/>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BBCC9"/>
                    </a:solidFill>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ABBCC9"/>
                    </a:solidFill>
                  </a:tcPr>
                </a:tc>
              </a:tr>
            </a:tbl>
          </a:graphicData>
        </a:graphic>
      </p:graphicFrame>
      <p:grpSp>
        <p:nvGrpSpPr>
          <p:cNvPr id="4480" name="Google Shape;4480;p75"/>
          <p:cNvGrpSpPr/>
          <p:nvPr/>
        </p:nvGrpSpPr>
        <p:grpSpPr>
          <a:xfrm>
            <a:off x="726450" y="3372825"/>
            <a:ext cx="2403614" cy="1005900"/>
            <a:chOff x="726450" y="3372825"/>
            <a:chExt cx="2403614" cy="1005900"/>
          </a:xfrm>
        </p:grpSpPr>
        <p:grpSp>
          <p:nvGrpSpPr>
            <p:cNvPr id="4481" name="Google Shape;4481;p75"/>
            <p:cNvGrpSpPr/>
            <p:nvPr/>
          </p:nvGrpSpPr>
          <p:grpSpPr>
            <a:xfrm>
              <a:off x="726450" y="3696000"/>
              <a:ext cx="2403614" cy="500898"/>
              <a:chOff x="726450" y="3696000"/>
              <a:chExt cx="2403614" cy="500898"/>
            </a:xfrm>
          </p:grpSpPr>
          <p:sp>
            <p:nvSpPr>
              <p:cNvPr id="4482" name="Google Shape;4482;p75"/>
              <p:cNvSpPr/>
              <p:nvPr/>
            </p:nvSpPr>
            <p:spPr>
              <a:xfrm>
                <a:off x="726450" y="3696000"/>
                <a:ext cx="2403600" cy="167100"/>
              </a:xfrm>
              <a:prstGeom prst="rec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4483" name="Google Shape;4483;p75"/>
              <p:cNvSpPr/>
              <p:nvPr/>
            </p:nvSpPr>
            <p:spPr>
              <a:xfrm>
                <a:off x="726464" y="4029798"/>
                <a:ext cx="2403600" cy="167100"/>
              </a:xfrm>
              <a:prstGeom prst="rec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grpSp>
        <p:grpSp>
          <p:nvGrpSpPr>
            <p:cNvPr id="4484" name="Google Shape;4484;p75"/>
            <p:cNvGrpSpPr/>
            <p:nvPr/>
          </p:nvGrpSpPr>
          <p:grpSpPr>
            <a:xfrm>
              <a:off x="1348050" y="3372825"/>
              <a:ext cx="1720425" cy="1005900"/>
              <a:chOff x="1348050" y="3372825"/>
              <a:chExt cx="1720425" cy="1005900"/>
            </a:xfrm>
          </p:grpSpPr>
          <p:sp>
            <p:nvSpPr>
              <p:cNvPr id="4485" name="Google Shape;4485;p75"/>
              <p:cNvSpPr/>
              <p:nvPr/>
            </p:nvSpPr>
            <p:spPr>
              <a:xfrm>
                <a:off x="1348050" y="3372825"/>
                <a:ext cx="307200" cy="1005900"/>
              </a:xfrm>
              <a:prstGeom prst="rect">
                <a:avLst/>
              </a:prstGeom>
              <a:solidFill>
                <a:srgbClr val="869FB1"/>
              </a:solidFill>
              <a:ln cap="flat" cmpd="sng" w="19050">
                <a:solidFill>
                  <a:srgbClr val="0E2A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4486" name="Google Shape;4486;p75"/>
              <p:cNvSpPr/>
              <p:nvPr/>
            </p:nvSpPr>
            <p:spPr>
              <a:xfrm>
                <a:off x="1701356" y="3372825"/>
                <a:ext cx="307200" cy="1005900"/>
              </a:xfrm>
              <a:prstGeom prst="rect">
                <a:avLst/>
              </a:prstGeom>
              <a:solidFill>
                <a:srgbClr val="869FB1"/>
              </a:solidFill>
              <a:ln cap="flat" cmpd="sng" w="19050">
                <a:solidFill>
                  <a:srgbClr val="0E2A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4487" name="Google Shape;4487;p75"/>
              <p:cNvSpPr/>
              <p:nvPr/>
            </p:nvSpPr>
            <p:spPr>
              <a:xfrm>
                <a:off x="2054663" y="3372825"/>
                <a:ext cx="307200" cy="1005900"/>
              </a:xfrm>
              <a:prstGeom prst="rect">
                <a:avLst/>
              </a:prstGeom>
              <a:solidFill>
                <a:srgbClr val="869FB1"/>
              </a:solidFill>
              <a:ln cap="flat" cmpd="sng" w="19050">
                <a:solidFill>
                  <a:srgbClr val="0E2A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4488" name="Google Shape;4488;p75"/>
              <p:cNvSpPr/>
              <p:nvPr/>
            </p:nvSpPr>
            <p:spPr>
              <a:xfrm>
                <a:off x="2407969" y="3372825"/>
                <a:ext cx="307200" cy="1005900"/>
              </a:xfrm>
              <a:prstGeom prst="rect">
                <a:avLst/>
              </a:prstGeom>
              <a:solidFill>
                <a:srgbClr val="869FB1"/>
              </a:solidFill>
              <a:ln cap="flat" cmpd="sng" w="19050">
                <a:solidFill>
                  <a:srgbClr val="0E2A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4489" name="Google Shape;4489;p75"/>
              <p:cNvSpPr/>
              <p:nvPr/>
            </p:nvSpPr>
            <p:spPr>
              <a:xfrm>
                <a:off x="2761275" y="3372825"/>
                <a:ext cx="307200" cy="1005900"/>
              </a:xfrm>
              <a:prstGeom prst="rect">
                <a:avLst/>
              </a:prstGeom>
              <a:solidFill>
                <a:srgbClr val="869FB1"/>
              </a:solidFill>
              <a:ln cap="flat" cmpd="sng" w="19050">
                <a:solidFill>
                  <a:srgbClr val="0E2A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grpSp>
        <p:grpSp>
          <p:nvGrpSpPr>
            <p:cNvPr id="4490" name="Google Shape;4490;p75"/>
            <p:cNvGrpSpPr/>
            <p:nvPr/>
          </p:nvGrpSpPr>
          <p:grpSpPr>
            <a:xfrm>
              <a:off x="1455707" y="3731058"/>
              <a:ext cx="1491150" cy="417657"/>
              <a:chOff x="1455707" y="3731058"/>
              <a:chExt cx="1491150" cy="417657"/>
            </a:xfrm>
          </p:grpSpPr>
          <p:grpSp>
            <p:nvGrpSpPr>
              <p:cNvPr id="4491" name="Google Shape;4491;p75"/>
              <p:cNvGrpSpPr/>
              <p:nvPr/>
            </p:nvGrpSpPr>
            <p:grpSpPr>
              <a:xfrm>
                <a:off x="1472938" y="3745828"/>
                <a:ext cx="72126" cy="53788"/>
                <a:chOff x="1472938" y="3745828"/>
                <a:chExt cx="72126" cy="53788"/>
              </a:xfrm>
            </p:grpSpPr>
            <p:sp>
              <p:nvSpPr>
                <p:cNvPr id="4492" name="Google Shape;4492;p75"/>
                <p:cNvSpPr/>
                <p:nvPr/>
              </p:nvSpPr>
              <p:spPr>
                <a:xfrm>
                  <a:off x="1472938" y="3763820"/>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75"/>
                <p:cNvSpPr/>
                <p:nvPr/>
              </p:nvSpPr>
              <p:spPr>
                <a:xfrm>
                  <a:off x="1490853" y="3745828"/>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4" name="Google Shape;4494;p75"/>
              <p:cNvGrpSpPr/>
              <p:nvPr/>
            </p:nvGrpSpPr>
            <p:grpSpPr>
              <a:xfrm>
                <a:off x="1819181" y="4089633"/>
                <a:ext cx="72126" cy="53788"/>
                <a:chOff x="1819181" y="4089633"/>
                <a:chExt cx="72126" cy="53788"/>
              </a:xfrm>
            </p:grpSpPr>
            <p:sp>
              <p:nvSpPr>
                <p:cNvPr id="4495" name="Google Shape;4495;p75"/>
                <p:cNvSpPr/>
                <p:nvPr/>
              </p:nvSpPr>
              <p:spPr>
                <a:xfrm>
                  <a:off x="1819181" y="4107625"/>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75"/>
                <p:cNvSpPr/>
                <p:nvPr/>
              </p:nvSpPr>
              <p:spPr>
                <a:xfrm>
                  <a:off x="1837096" y="4089633"/>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7" name="Google Shape;4497;p75"/>
              <p:cNvGrpSpPr/>
              <p:nvPr/>
            </p:nvGrpSpPr>
            <p:grpSpPr>
              <a:xfrm>
                <a:off x="1455707" y="4084171"/>
                <a:ext cx="64321" cy="64544"/>
                <a:chOff x="1455707" y="4084171"/>
                <a:chExt cx="64321" cy="64544"/>
              </a:xfrm>
            </p:grpSpPr>
            <p:sp>
              <p:nvSpPr>
                <p:cNvPr id="4498" name="Google Shape;4498;p75"/>
                <p:cNvSpPr/>
                <p:nvPr/>
              </p:nvSpPr>
              <p:spPr>
                <a:xfrm>
                  <a:off x="1478676" y="4084402"/>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75"/>
                <p:cNvSpPr/>
                <p:nvPr/>
              </p:nvSpPr>
              <p:spPr>
                <a:xfrm>
                  <a:off x="1455707" y="4084171"/>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0" name="Google Shape;4500;p75"/>
              <p:cNvGrpSpPr/>
              <p:nvPr/>
            </p:nvGrpSpPr>
            <p:grpSpPr>
              <a:xfrm>
                <a:off x="1818610" y="3731058"/>
                <a:ext cx="64321" cy="64544"/>
                <a:chOff x="1818610" y="3731058"/>
                <a:chExt cx="64321" cy="64544"/>
              </a:xfrm>
            </p:grpSpPr>
            <p:sp>
              <p:nvSpPr>
                <p:cNvPr id="4501" name="Google Shape;4501;p75"/>
                <p:cNvSpPr/>
                <p:nvPr/>
              </p:nvSpPr>
              <p:spPr>
                <a:xfrm>
                  <a:off x="1841579" y="3731290"/>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75"/>
                <p:cNvSpPr/>
                <p:nvPr/>
              </p:nvSpPr>
              <p:spPr>
                <a:xfrm>
                  <a:off x="1818610" y="3731058"/>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3" name="Google Shape;4503;p75"/>
              <p:cNvGrpSpPr/>
              <p:nvPr/>
            </p:nvGrpSpPr>
            <p:grpSpPr>
              <a:xfrm>
                <a:off x="2172491" y="4089633"/>
                <a:ext cx="72126" cy="53788"/>
                <a:chOff x="2172491" y="4089633"/>
                <a:chExt cx="72126" cy="53788"/>
              </a:xfrm>
            </p:grpSpPr>
            <p:sp>
              <p:nvSpPr>
                <p:cNvPr id="4504" name="Google Shape;4504;p75"/>
                <p:cNvSpPr/>
                <p:nvPr/>
              </p:nvSpPr>
              <p:spPr>
                <a:xfrm>
                  <a:off x="2172491" y="4107625"/>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75"/>
                <p:cNvSpPr/>
                <p:nvPr/>
              </p:nvSpPr>
              <p:spPr>
                <a:xfrm>
                  <a:off x="2190406" y="4089633"/>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6" name="Google Shape;4506;p75"/>
              <p:cNvGrpSpPr/>
              <p:nvPr/>
            </p:nvGrpSpPr>
            <p:grpSpPr>
              <a:xfrm>
                <a:off x="2171920" y="3731058"/>
                <a:ext cx="64321" cy="64544"/>
                <a:chOff x="2171920" y="3731058"/>
                <a:chExt cx="64321" cy="64544"/>
              </a:xfrm>
            </p:grpSpPr>
            <p:sp>
              <p:nvSpPr>
                <p:cNvPr id="4507" name="Google Shape;4507;p75"/>
                <p:cNvSpPr/>
                <p:nvPr/>
              </p:nvSpPr>
              <p:spPr>
                <a:xfrm>
                  <a:off x="2194889" y="3731290"/>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75"/>
                <p:cNvSpPr/>
                <p:nvPr/>
              </p:nvSpPr>
              <p:spPr>
                <a:xfrm>
                  <a:off x="2171920" y="3731058"/>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9" name="Google Shape;4509;p75"/>
              <p:cNvGrpSpPr/>
              <p:nvPr/>
            </p:nvGrpSpPr>
            <p:grpSpPr>
              <a:xfrm>
                <a:off x="2874730" y="3745828"/>
                <a:ext cx="72126" cy="53788"/>
                <a:chOff x="2874730" y="3745828"/>
                <a:chExt cx="72126" cy="53788"/>
              </a:xfrm>
            </p:grpSpPr>
            <p:sp>
              <p:nvSpPr>
                <p:cNvPr id="4510" name="Google Shape;4510;p75"/>
                <p:cNvSpPr/>
                <p:nvPr/>
              </p:nvSpPr>
              <p:spPr>
                <a:xfrm>
                  <a:off x="2874730" y="3763820"/>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75"/>
                <p:cNvSpPr/>
                <p:nvPr/>
              </p:nvSpPr>
              <p:spPr>
                <a:xfrm>
                  <a:off x="2892645" y="3745828"/>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2" name="Google Shape;4512;p75"/>
              <p:cNvGrpSpPr/>
              <p:nvPr/>
            </p:nvGrpSpPr>
            <p:grpSpPr>
              <a:xfrm>
                <a:off x="2878589" y="4081481"/>
                <a:ext cx="64321" cy="64544"/>
                <a:chOff x="2878589" y="4081481"/>
                <a:chExt cx="64321" cy="64544"/>
              </a:xfrm>
            </p:grpSpPr>
            <p:sp>
              <p:nvSpPr>
                <p:cNvPr id="4513" name="Google Shape;4513;p75"/>
                <p:cNvSpPr/>
                <p:nvPr/>
              </p:nvSpPr>
              <p:spPr>
                <a:xfrm>
                  <a:off x="2901559" y="4081712"/>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75"/>
                <p:cNvSpPr/>
                <p:nvPr/>
              </p:nvSpPr>
              <p:spPr>
                <a:xfrm>
                  <a:off x="2878589" y="4081481"/>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5" name="Google Shape;4515;p75"/>
              <p:cNvGrpSpPr/>
              <p:nvPr/>
            </p:nvGrpSpPr>
            <p:grpSpPr>
              <a:xfrm>
                <a:off x="2525796" y="4089633"/>
                <a:ext cx="72126" cy="53788"/>
                <a:chOff x="2525796" y="4089633"/>
                <a:chExt cx="72126" cy="53788"/>
              </a:xfrm>
            </p:grpSpPr>
            <p:sp>
              <p:nvSpPr>
                <p:cNvPr id="4516" name="Google Shape;4516;p75"/>
                <p:cNvSpPr/>
                <p:nvPr/>
              </p:nvSpPr>
              <p:spPr>
                <a:xfrm>
                  <a:off x="2525796" y="4107625"/>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75"/>
                <p:cNvSpPr/>
                <p:nvPr/>
              </p:nvSpPr>
              <p:spPr>
                <a:xfrm>
                  <a:off x="2543711" y="4089633"/>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8" name="Google Shape;4518;p75"/>
              <p:cNvGrpSpPr/>
              <p:nvPr/>
            </p:nvGrpSpPr>
            <p:grpSpPr>
              <a:xfrm>
                <a:off x="2525225" y="3731058"/>
                <a:ext cx="64321" cy="64544"/>
                <a:chOff x="2525225" y="3731058"/>
                <a:chExt cx="64321" cy="64544"/>
              </a:xfrm>
            </p:grpSpPr>
            <p:sp>
              <p:nvSpPr>
                <p:cNvPr id="4519" name="Google Shape;4519;p75"/>
                <p:cNvSpPr/>
                <p:nvPr/>
              </p:nvSpPr>
              <p:spPr>
                <a:xfrm>
                  <a:off x="2548194" y="3731290"/>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75"/>
                <p:cNvSpPr/>
                <p:nvPr/>
              </p:nvSpPr>
              <p:spPr>
                <a:xfrm>
                  <a:off x="2525225" y="3731058"/>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4" name="Shape 4524"/>
        <p:cNvGrpSpPr/>
        <p:nvPr/>
      </p:nvGrpSpPr>
      <p:grpSpPr>
        <a:xfrm>
          <a:off x="0" y="0"/>
          <a:ext cx="0" cy="0"/>
          <a:chOff x="0" y="0"/>
          <a:chExt cx="0" cy="0"/>
        </a:xfrm>
      </p:grpSpPr>
      <p:grpSp>
        <p:nvGrpSpPr>
          <p:cNvPr id="4525" name="Google Shape;4525;p76"/>
          <p:cNvGrpSpPr/>
          <p:nvPr/>
        </p:nvGrpSpPr>
        <p:grpSpPr>
          <a:xfrm>
            <a:off x="732428" y="1171356"/>
            <a:ext cx="845921" cy="690752"/>
            <a:chOff x="732428" y="1198513"/>
            <a:chExt cx="845921" cy="690752"/>
          </a:xfrm>
        </p:grpSpPr>
        <p:grpSp>
          <p:nvGrpSpPr>
            <p:cNvPr id="4526" name="Google Shape;4526;p76"/>
            <p:cNvGrpSpPr/>
            <p:nvPr/>
          </p:nvGrpSpPr>
          <p:grpSpPr>
            <a:xfrm>
              <a:off x="823030" y="1198513"/>
              <a:ext cx="755319" cy="690752"/>
              <a:chOff x="823030" y="1198513"/>
              <a:chExt cx="755319" cy="690752"/>
            </a:xfrm>
          </p:grpSpPr>
          <p:sp>
            <p:nvSpPr>
              <p:cNvPr id="4527" name="Google Shape;4527;p76"/>
              <p:cNvSpPr/>
              <p:nvPr/>
            </p:nvSpPr>
            <p:spPr>
              <a:xfrm>
                <a:off x="823030" y="1198513"/>
                <a:ext cx="755319" cy="690752"/>
              </a:xfrm>
              <a:custGeom>
                <a:rect b="b" l="l" r="r" t="t"/>
                <a:pathLst>
                  <a:path extrusionOk="0" h="42771" w="46769">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76"/>
              <p:cNvSpPr/>
              <p:nvPr/>
            </p:nvSpPr>
            <p:spPr>
              <a:xfrm>
                <a:off x="1470047" y="1217877"/>
                <a:ext cx="88760" cy="88744"/>
              </a:xfrm>
              <a:custGeom>
                <a:rect b="b" l="l" r="r" t="t"/>
                <a:pathLst>
                  <a:path extrusionOk="0" h="5495" w="5496">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9" name="Google Shape;4529;p76"/>
            <p:cNvGrpSpPr/>
            <p:nvPr/>
          </p:nvGrpSpPr>
          <p:grpSpPr>
            <a:xfrm>
              <a:off x="732428" y="1239937"/>
              <a:ext cx="739912" cy="607886"/>
              <a:chOff x="732428" y="1239937"/>
              <a:chExt cx="739912" cy="607886"/>
            </a:xfrm>
          </p:grpSpPr>
          <p:sp>
            <p:nvSpPr>
              <p:cNvPr id="4530" name="Google Shape;4530;p76"/>
              <p:cNvSpPr/>
              <p:nvPr/>
            </p:nvSpPr>
            <p:spPr>
              <a:xfrm>
                <a:off x="732428" y="1239937"/>
                <a:ext cx="739912" cy="607886"/>
              </a:xfrm>
              <a:custGeom>
                <a:rect b="b" l="l" r="r" t="t"/>
                <a:pathLst>
                  <a:path extrusionOk="0" h="37640" w="45815">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76"/>
              <p:cNvSpPr/>
              <p:nvPr/>
            </p:nvSpPr>
            <p:spPr>
              <a:xfrm>
                <a:off x="751614" y="1735807"/>
                <a:ext cx="88760" cy="88744"/>
              </a:xfrm>
              <a:custGeom>
                <a:rect b="b" l="l" r="r" t="t"/>
                <a:pathLst>
                  <a:path extrusionOk="0" h="5495" w="5496">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2" name="Google Shape;4532;p76"/>
            <p:cNvGrpSpPr/>
            <p:nvPr/>
          </p:nvGrpSpPr>
          <p:grpSpPr>
            <a:xfrm>
              <a:off x="732428" y="1277018"/>
              <a:ext cx="702832" cy="533758"/>
              <a:chOff x="732428" y="1277018"/>
              <a:chExt cx="702832" cy="533758"/>
            </a:xfrm>
          </p:grpSpPr>
          <p:sp>
            <p:nvSpPr>
              <p:cNvPr id="4533" name="Google Shape;4533;p76"/>
              <p:cNvSpPr/>
              <p:nvPr/>
            </p:nvSpPr>
            <p:spPr>
              <a:xfrm>
                <a:off x="732428" y="1277018"/>
                <a:ext cx="702832" cy="533758"/>
              </a:xfrm>
              <a:custGeom>
                <a:rect b="b" l="l" r="r" t="t"/>
                <a:pathLst>
                  <a:path extrusionOk="0" h="33050" w="43519">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76"/>
              <p:cNvSpPr/>
              <p:nvPr/>
            </p:nvSpPr>
            <p:spPr>
              <a:xfrm>
                <a:off x="751695" y="1390407"/>
                <a:ext cx="88728" cy="88744"/>
              </a:xfrm>
              <a:custGeom>
                <a:rect b="b" l="l" r="r" t="t"/>
                <a:pathLst>
                  <a:path extrusionOk="0" h="5495" w="5494">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5" name="Google Shape;4535;p76"/>
            <p:cNvGrpSpPr/>
            <p:nvPr/>
          </p:nvGrpSpPr>
          <p:grpSpPr>
            <a:xfrm>
              <a:off x="931170" y="1306653"/>
              <a:ext cx="647179" cy="474455"/>
              <a:chOff x="931170" y="1306653"/>
              <a:chExt cx="647179" cy="474455"/>
            </a:xfrm>
          </p:grpSpPr>
          <p:sp>
            <p:nvSpPr>
              <p:cNvPr id="4536" name="Google Shape;4536;p76"/>
              <p:cNvSpPr/>
              <p:nvPr/>
            </p:nvSpPr>
            <p:spPr>
              <a:xfrm>
                <a:off x="931170" y="1306653"/>
                <a:ext cx="647179" cy="474455"/>
              </a:xfrm>
              <a:custGeom>
                <a:rect b="b" l="l" r="r" t="t"/>
                <a:pathLst>
                  <a:path extrusionOk="0" h="29378" w="40073">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76"/>
              <p:cNvSpPr/>
              <p:nvPr/>
            </p:nvSpPr>
            <p:spPr>
              <a:xfrm>
                <a:off x="1470047" y="1560806"/>
                <a:ext cx="88760" cy="88744"/>
              </a:xfrm>
              <a:custGeom>
                <a:rect b="b" l="l" r="r" t="t"/>
                <a:pathLst>
                  <a:path extrusionOk="0" h="5495" w="5496">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8" name="Google Shape;4538;p76"/>
            <p:cNvSpPr/>
            <p:nvPr/>
          </p:nvSpPr>
          <p:spPr>
            <a:xfrm>
              <a:off x="986565" y="1362064"/>
              <a:ext cx="363666" cy="363650"/>
            </a:xfrm>
            <a:custGeom>
              <a:rect b="b" l="l" r="r" t="t"/>
              <a:pathLst>
                <a:path extrusionOk="0" h="22517" w="22518">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9" name="Google Shape;4539;p76"/>
          <p:cNvGrpSpPr/>
          <p:nvPr/>
        </p:nvGrpSpPr>
        <p:grpSpPr>
          <a:xfrm>
            <a:off x="3964037" y="1171363"/>
            <a:ext cx="634656" cy="699982"/>
            <a:chOff x="5985650" y="2860025"/>
            <a:chExt cx="1396075" cy="1539775"/>
          </a:xfrm>
        </p:grpSpPr>
        <p:sp>
          <p:nvSpPr>
            <p:cNvPr id="4540" name="Google Shape;4540;p76"/>
            <p:cNvSpPr/>
            <p:nvPr/>
          </p:nvSpPr>
          <p:spPr>
            <a:xfrm>
              <a:off x="6655300" y="3128850"/>
              <a:ext cx="637150" cy="631950"/>
            </a:xfrm>
            <a:custGeom>
              <a:rect b="b" l="l" r="r" t="t"/>
              <a:pathLst>
                <a:path extrusionOk="0" h="25278" w="25486">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76"/>
            <p:cNvSpPr/>
            <p:nvPr/>
          </p:nvSpPr>
          <p:spPr>
            <a:xfrm>
              <a:off x="6673425" y="3771400"/>
              <a:ext cx="600850" cy="600800"/>
            </a:xfrm>
            <a:custGeom>
              <a:rect b="b" l="l" r="r" t="t"/>
              <a:pathLst>
                <a:path extrusionOk="0" h="24032" w="24034">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76"/>
            <p:cNvSpPr/>
            <p:nvPr/>
          </p:nvSpPr>
          <p:spPr>
            <a:xfrm>
              <a:off x="6073050" y="3509700"/>
              <a:ext cx="641725" cy="636800"/>
            </a:xfrm>
            <a:custGeom>
              <a:rect b="b" l="l" r="r" t="t"/>
              <a:pathLst>
                <a:path extrusionOk="0" h="25472" w="25669">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76"/>
            <p:cNvSpPr/>
            <p:nvPr/>
          </p:nvSpPr>
          <p:spPr>
            <a:xfrm>
              <a:off x="6124575" y="2917775"/>
              <a:ext cx="572575" cy="572525"/>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76"/>
            <p:cNvSpPr/>
            <p:nvPr/>
          </p:nvSpPr>
          <p:spPr>
            <a:xfrm>
              <a:off x="6459975" y="2867300"/>
              <a:ext cx="101300" cy="50500"/>
            </a:xfrm>
            <a:custGeom>
              <a:rect b="b" l="l" r="r" t="t"/>
              <a:pathLst>
                <a:path extrusionOk="0" h="2020" w="4052">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76"/>
            <p:cNvSpPr/>
            <p:nvPr/>
          </p:nvSpPr>
          <p:spPr>
            <a:xfrm>
              <a:off x="6389025" y="2860025"/>
              <a:ext cx="63100" cy="15700"/>
            </a:xfrm>
            <a:custGeom>
              <a:rect b="b" l="l" r="r" t="t"/>
              <a:pathLst>
                <a:path extrusionOk="0" h="628" w="2524">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76"/>
            <p:cNvSpPr/>
            <p:nvPr/>
          </p:nvSpPr>
          <p:spPr>
            <a:xfrm>
              <a:off x="6279750" y="2879875"/>
              <a:ext cx="39600" cy="26000"/>
            </a:xfrm>
            <a:custGeom>
              <a:rect b="b" l="l" r="r" t="t"/>
              <a:pathLst>
                <a:path extrusionOk="0" h="1040" w="1584">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76"/>
            <p:cNvSpPr/>
            <p:nvPr/>
          </p:nvSpPr>
          <p:spPr>
            <a:xfrm>
              <a:off x="6325825" y="2862750"/>
              <a:ext cx="54425" cy="22400"/>
            </a:xfrm>
            <a:custGeom>
              <a:rect b="b" l="l" r="r" t="t"/>
              <a:pathLst>
                <a:path extrusionOk="0" h="896" w="2177">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76"/>
            <p:cNvSpPr/>
            <p:nvPr/>
          </p:nvSpPr>
          <p:spPr>
            <a:xfrm>
              <a:off x="7023725" y="3061400"/>
              <a:ext cx="101300" cy="50475"/>
            </a:xfrm>
            <a:custGeom>
              <a:rect b="b" l="l" r="r" t="t"/>
              <a:pathLst>
                <a:path extrusionOk="0" h="2019" w="4052">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76"/>
            <p:cNvSpPr/>
            <p:nvPr/>
          </p:nvSpPr>
          <p:spPr>
            <a:xfrm>
              <a:off x="6952750" y="3054150"/>
              <a:ext cx="63100" cy="15650"/>
            </a:xfrm>
            <a:custGeom>
              <a:rect b="b" l="l" r="r" t="t"/>
              <a:pathLst>
                <a:path extrusionOk="0" h="626" w="2524">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76"/>
            <p:cNvSpPr/>
            <p:nvPr/>
          </p:nvSpPr>
          <p:spPr>
            <a:xfrm>
              <a:off x="6843450" y="3073975"/>
              <a:ext cx="39625" cy="26025"/>
            </a:xfrm>
            <a:custGeom>
              <a:rect b="b" l="l" r="r" t="t"/>
              <a:pathLst>
                <a:path extrusionOk="0" h="1041" w="1585">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76"/>
            <p:cNvSpPr/>
            <p:nvPr/>
          </p:nvSpPr>
          <p:spPr>
            <a:xfrm>
              <a:off x="6889575" y="3056825"/>
              <a:ext cx="54425" cy="22400"/>
            </a:xfrm>
            <a:custGeom>
              <a:rect b="b" l="l" r="r" t="t"/>
              <a:pathLst>
                <a:path extrusionOk="0" h="896" w="2177">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76"/>
            <p:cNvSpPr/>
            <p:nvPr/>
          </p:nvSpPr>
          <p:spPr>
            <a:xfrm>
              <a:off x="6245350" y="4177200"/>
              <a:ext cx="101275" cy="50475"/>
            </a:xfrm>
            <a:custGeom>
              <a:rect b="b" l="l" r="r" t="t"/>
              <a:pathLst>
                <a:path extrusionOk="0" h="2019" w="4051">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76"/>
            <p:cNvSpPr/>
            <p:nvPr/>
          </p:nvSpPr>
          <p:spPr>
            <a:xfrm>
              <a:off x="6354525" y="4219275"/>
              <a:ext cx="63075" cy="15675"/>
            </a:xfrm>
            <a:custGeom>
              <a:rect b="b" l="l" r="r" t="t"/>
              <a:pathLst>
                <a:path extrusionOk="0" h="627" w="2523">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76"/>
            <p:cNvSpPr/>
            <p:nvPr/>
          </p:nvSpPr>
          <p:spPr>
            <a:xfrm>
              <a:off x="6487275" y="4189125"/>
              <a:ext cx="39625" cy="25975"/>
            </a:xfrm>
            <a:custGeom>
              <a:rect b="b" l="l" r="r" t="t"/>
              <a:pathLst>
                <a:path extrusionOk="0" h="1039" w="1585">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76"/>
            <p:cNvSpPr/>
            <p:nvPr/>
          </p:nvSpPr>
          <p:spPr>
            <a:xfrm>
              <a:off x="6426350" y="4209850"/>
              <a:ext cx="54475" cy="22400"/>
            </a:xfrm>
            <a:custGeom>
              <a:rect b="b" l="l" r="r" t="t"/>
              <a:pathLst>
                <a:path extrusionOk="0" h="896" w="2179">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76"/>
            <p:cNvSpPr/>
            <p:nvPr/>
          </p:nvSpPr>
          <p:spPr>
            <a:xfrm>
              <a:off x="5992275" y="3674825"/>
              <a:ext cx="51250" cy="99900"/>
            </a:xfrm>
            <a:custGeom>
              <a:rect b="b" l="l" r="r" t="t"/>
              <a:pathLst>
                <a:path extrusionOk="0" h="3996" w="205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76"/>
            <p:cNvSpPr/>
            <p:nvPr/>
          </p:nvSpPr>
          <p:spPr>
            <a:xfrm>
              <a:off x="5985650" y="3783750"/>
              <a:ext cx="16125" cy="62275"/>
            </a:xfrm>
            <a:custGeom>
              <a:rect b="b" l="l" r="r" t="t"/>
              <a:pathLst>
                <a:path extrusionOk="0" h="2491" w="645">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76"/>
            <p:cNvSpPr/>
            <p:nvPr/>
          </p:nvSpPr>
          <p:spPr>
            <a:xfrm>
              <a:off x="6004725" y="3916700"/>
              <a:ext cx="27875" cy="38100"/>
            </a:xfrm>
            <a:custGeom>
              <a:rect b="b" l="l" r="r" t="t"/>
              <a:pathLst>
                <a:path extrusionOk="0" h="1524" w="1115">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76"/>
            <p:cNvSpPr/>
            <p:nvPr/>
          </p:nvSpPr>
          <p:spPr>
            <a:xfrm>
              <a:off x="5987900" y="3855450"/>
              <a:ext cx="23600" cy="53200"/>
            </a:xfrm>
            <a:custGeom>
              <a:rect b="b" l="l" r="r" t="t"/>
              <a:pathLst>
                <a:path extrusionOk="0" h="2128" w="944">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76"/>
            <p:cNvSpPr/>
            <p:nvPr/>
          </p:nvSpPr>
          <p:spPr>
            <a:xfrm>
              <a:off x="6071975" y="3300325"/>
              <a:ext cx="52475" cy="102475"/>
            </a:xfrm>
            <a:custGeom>
              <a:rect b="b" l="l" r="r" t="t"/>
              <a:pathLst>
                <a:path extrusionOk="0" h="4099" w="2099">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76"/>
            <p:cNvSpPr/>
            <p:nvPr/>
          </p:nvSpPr>
          <p:spPr>
            <a:xfrm>
              <a:off x="6122225" y="3408475"/>
              <a:ext cx="47725" cy="49550"/>
            </a:xfrm>
            <a:custGeom>
              <a:rect b="b" l="l" r="r" t="t"/>
              <a:pathLst>
                <a:path extrusionOk="0" h="1982" w="1909">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76"/>
            <p:cNvSpPr/>
            <p:nvPr/>
          </p:nvSpPr>
          <p:spPr>
            <a:xfrm>
              <a:off x="6228150" y="3490275"/>
              <a:ext cx="42050" cy="21525"/>
            </a:xfrm>
            <a:custGeom>
              <a:rect b="b" l="l" r="r" t="t"/>
              <a:pathLst>
                <a:path extrusionOk="0" h="861" w="1682">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76"/>
            <p:cNvSpPr/>
            <p:nvPr/>
          </p:nvSpPr>
          <p:spPr>
            <a:xfrm>
              <a:off x="6172850" y="3459275"/>
              <a:ext cx="49900" cy="34575"/>
            </a:xfrm>
            <a:custGeom>
              <a:rect b="b" l="l" r="r" t="t"/>
              <a:pathLst>
                <a:path extrusionOk="0" h="1383" w="1996">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76"/>
            <p:cNvSpPr/>
            <p:nvPr/>
          </p:nvSpPr>
          <p:spPr>
            <a:xfrm>
              <a:off x="7323825" y="3495225"/>
              <a:ext cx="51250" cy="99900"/>
            </a:xfrm>
            <a:custGeom>
              <a:rect b="b" l="l" r="r" t="t"/>
              <a:pathLst>
                <a:path extrusionOk="0" h="3996" w="205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76"/>
            <p:cNvSpPr/>
            <p:nvPr/>
          </p:nvSpPr>
          <p:spPr>
            <a:xfrm>
              <a:off x="7365575" y="3423925"/>
              <a:ext cx="16150" cy="62275"/>
            </a:xfrm>
            <a:custGeom>
              <a:rect b="b" l="l" r="r" t="t"/>
              <a:pathLst>
                <a:path extrusionOk="0" h="2491" w="646">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76"/>
            <p:cNvSpPr/>
            <p:nvPr/>
          </p:nvSpPr>
          <p:spPr>
            <a:xfrm>
              <a:off x="7334775" y="3315150"/>
              <a:ext cx="27850" cy="38100"/>
            </a:xfrm>
            <a:custGeom>
              <a:rect b="b" l="l" r="r" t="t"/>
              <a:pathLst>
                <a:path extrusionOk="0" h="1524" w="1114">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76"/>
            <p:cNvSpPr/>
            <p:nvPr/>
          </p:nvSpPr>
          <p:spPr>
            <a:xfrm>
              <a:off x="7355800" y="3361300"/>
              <a:ext cx="23650" cy="53200"/>
            </a:xfrm>
            <a:custGeom>
              <a:rect b="b" l="l" r="r" t="t"/>
              <a:pathLst>
                <a:path extrusionOk="0" h="2128" w="946">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76"/>
            <p:cNvSpPr/>
            <p:nvPr/>
          </p:nvSpPr>
          <p:spPr>
            <a:xfrm>
              <a:off x="7093025" y="4348600"/>
              <a:ext cx="104200" cy="51200"/>
            </a:xfrm>
            <a:custGeom>
              <a:rect b="b" l="l" r="r" t="t"/>
              <a:pathLst>
                <a:path extrusionOk="0" h="2048" w="4168">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76"/>
            <p:cNvSpPr/>
            <p:nvPr/>
          </p:nvSpPr>
          <p:spPr>
            <a:xfrm>
              <a:off x="7201150" y="4302925"/>
              <a:ext cx="51100" cy="46100"/>
            </a:xfrm>
            <a:custGeom>
              <a:rect b="b" l="l" r="r" t="t"/>
              <a:pathLst>
                <a:path extrusionOk="0" h="1844" w="2044">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76"/>
            <p:cNvSpPr/>
            <p:nvPr/>
          </p:nvSpPr>
          <p:spPr>
            <a:xfrm>
              <a:off x="7282950" y="4203000"/>
              <a:ext cx="22950" cy="40225"/>
            </a:xfrm>
            <a:custGeom>
              <a:rect b="b" l="l" r="r" t="t"/>
              <a:pathLst>
                <a:path extrusionOk="0" h="1609" w="918">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76"/>
            <p:cNvSpPr/>
            <p:nvPr/>
          </p:nvSpPr>
          <p:spPr>
            <a:xfrm>
              <a:off x="7252000" y="4250300"/>
              <a:ext cx="36300" cy="48175"/>
            </a:xfrm>
            <a:custGeom>
              <a:rect b="b" l="l" r="r" t="t"/>
              <a:pathLst>
                <a:path extrusionOk="0" h="1927" w="1452">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2" name="Google Shape;4572;p76"/>
          <p:cNvGrpSpPr/>
          <p:nvPr/>
        </p:nvGrpSpPr>
        <p:grpSpPr>
          <a:xfrm>
            <a:off x="4719687" y="1171356"/>
            <a:ext cx="725845" cy="699975"/>
            <a:chOff x="4249973" y="1201875"/>
            <a:chExt cx="1958568" cy="1888762"/>
          </a:xfrm>
        </p:grpSpPr>
        <p:sp>
          <p:nvSpPr>
            <p:cNvPr id="4573" name="Google Shape;4573;p76"/>
            <p:cNvSpPr/>
            <p:nvPr/>
          </p:nvSpPr>
          <p:spPr>
            <a:xfrm>
              <a:off x="4468527" y="1411932"/>
              <a:ext cx="1528500" cy="1452600"/>
            </a:xfrm>
            <a:prstGeom prst="pentagon">
              <a:avLst>
                <a:gd fmla="val 105146" name="hf"/>
                <a:gd fmla="val 110557" name="vf"/>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4" name="Google Shape;4574;p76"/>
            <p:cNvGrpSpPr/>
            <p:nvPr/>
          </p:nvGrpSpPr>
          <p:grpSpPr>
            <a:xfrm>
              <a:off x="5853086" y="1789142"/>
              <a:ext cx="355454" cy="1048099"/>
              <a:chOff x="5576108" y="2016725"/>
              <a:chExt cx="565200" cy="1666560"/>
            </a:xfrm>
          </p:grpSpPr>
          <p:sp>
            <p:nvSpPr>
              <p:cNvPr id="4575" name="Google Shape;4575;p76"/>
              <p:cNvSpPr/>
              <p:nvPr/>
            </p:nvSpPr>
            <p:spPr>
              <a:xfrm>
                <a:off x="5576108" y="2016725"/>
                <a:ext cx="565200" cy="5655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4576" name="Google Shape;4576;p76"/>
              <p:cNvSpPr/>
              <p:nvPr/>
            </p:nvSpPr>
            <p:spPr>
              <a:xfrm rot="6479001">
                <a:off x="5275897" y="3050667"/>
                <a:ext cx="1119386" cy="152834"/>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7" name="Google Shape;4577;p76"/>
            <p:cNvGrpSpPr/>
            <p:nvPr/>
          </p:nvGrpSpPr>
          <p:grpSpPr>
            <a:xfrm>
              <a:off x="4869455" y="2691676"/>
              <a:ext cx="1013897" cy="398961"/>
              <a:chOff x="4012057" y="3451825"/>
              <a:chExt cx="1612175" cy="634379"/>
            </a:xfrm>
          </p:grpSpPr>
          <p:sp>
            <p:nvSpPr>
              <p:cNvPr id="4578" name="Google Shape;4578;p76"/>
              <p:cNvSpPr/>
              <p:nvPr/>
            </p:nvSpPr>
            <p:spPr>
              <a:xfrm>
                <a:off x="5059033" y="3451825"/>
                <a:ext cx="565200" cy="5655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4579" name="Google Shape;4579;p76"/>
              <p:cNvSpPr/>
              <p:nvPr/>
            </p:nvSpPr>
            <p:spPr>
              <a:xfrm rot="10799079">
                <a:off x="4012507" y="3933353"/>
                <a:ext cx="1119600" cy="15270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0" name="Google Shape;4580;p76"/>
            <p:cNvGrpSpPr/>
            <p:nvPr/>
          </p:nvGrpSpPr>
          <p:grpSpPr>
            <a:xfrm>
              <a:off x="4276937" y="2155961"/>
              <a:ext cx="651965" cy="891358"/>
              <a:chOff x="3069908" y="2599997"/>
              <a:chExt cx="1036675" cy="1417328"/>
            </a:xfrm>
          </p:grpSpPr>
          <p:sp>
            <p:nvSpPr>
              <p:cNvPr id="4581" name="Google Shape;4581;p76"/>
              <p:cNvSpPr/>
              <p:nvPr/>
            </p:nvSpPr>
            <p:spPr>
              <a:xfrm>
                <a:off x="3541383" y="3451825"/>
                <a:ext cx="565200" cy="5655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4582" name="Google Shape;4582;p76"/>
              <p:cNvSpPr/>
              <p:nvPr/>
            </p:nvSpPr>
            <p:spPr>
              <a:xfrm rot="-6478717">
                <a:off x="2755922" y="3079191"/>
                <a:ext cx="1119672" cy="15341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3" name="Google Shape;4583;p76"/>
            <p:cNvGrpSpPr/>
            <p:nvPr/>
          </p:nvGrpSpPr>
          <p:grpSpPr>
            <a:xfrm>
              <a:off x="5054918" y="1201875"/>
              <a:ext cx="999548" cy="602711"/>
              <a:chOff x="4306958" y="1082925"/>
              <a:chExt cx="1589359" cy="958358"/>
            </a:xfrm>
          </p:grpSpPr>
          <p:sp>
            <p:nvSpPr>
              <p:cNvPr id="4584" name="Google Shape;4584;p76"/>
              <p:cNvSpPr/>
              <p:nvPr/>
            </p:nvSpPr>
            <p:spPr>
              <a:xfrm>
                <a:off x="4306958" y="1082925"/>
                <a:ext cx="565200" cy="5655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4585" name="Google Shape;4585;p76"/>
              <p:cNvSpPr/>
              <p:nvPr/>
            </p:nvSpPr>
            <p:spPr>
              <a:xfrm rot="2159678">
                <a:off x="4838902" y="1574444"/>
                <a:ext cx="1119431" cy="152476"/>
              </a:xfrm>
              <a:prstGeom prst="rightArrow">
                <a:avLst>
                  <a:gd fmla="val 25514" name="adj1"/>
                  <a:gd fmla="val 64322"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6" name="Google Shape;4586;p76"/>
            <p:cNvGrpSpPr/>
            <p:nvPr/>
          </p:nvGrpSpPr>
          <p:grpSpPr>
            <a:xfrm>
              <a:off x="4249973" y="1303451"/>
              <a:ext cx="799317" cy="841334"/>
              <a:chOff x="3027033" y="1244439"/>
              <a:chExt cx="1270977" cy="1337786"/>
            </a:xfrm>
          </p:grpSpPr>
          <p:sp>
            <p:nvSpPr>
              <p:cNvPr id="4587" name="Google Shape;4587;p76"/>
              <p:cNvSpPr/>
              <p:nvPr/>
            </p:nvSpPr>
            <p:spPr>
              <a:xfrm>
                <a:off x="3027033" y="2016725"/>
                <a:ext cx="565200" cy="5655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4588" name="Google Shape;4588;p76"/>
              <p:cNvSpPr/>
              <p:nvPr/>
            </p:nvSpPr>
            <p:spPr>
              <a:xfrm rot="-2159137">
                <a:off x="3240473" y="1559002"/>
                <a:ext cx="1119673" cy="15327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89" name="Google Shape;4589;p76"/>
          <p:cNvGrpSpPr/>
          <p:nvPr/>
        </p:nvGrpSpPr>
        <p:grpSpPr>
          <a:xfrm>
            <a:off x="4072551" y="2058137"/>
            <a:ext cx="750769" cy="683784"/>
            <a:chOff x="4204684" y="2104422"/>
            <a:chExt cx="699822" cy="637382"/>
          </a:xfrm>
        </p:grpSpPr>
        <p:grpSp>
          <p:nvGrpSpPr>
            <p:cNvPr id="4590" name="Google Shape;4590;p76"/>
            <p:cNvGrpSpPr/>
            <p:nvPr/>
          </p:nvGrpSpPr>
          <p:grpSpPr>
            <a:xfrm>
              <a:off x="4204684" y="2430067"/>
              <a:ext cx="342957" cy="311738"/>
              <a:chOff x="4204684" y="2430067"/>
              <a:chExt cx="342957" cy="311738"/>
            </a:xfrm>
          </p:grpSpPr>
          <p:sp>
            <p:nvSpPr>
              <p:cNvPr id="4591" name="Google Shape;4591;p76"/>
              <p:cNvSpPr/>
              <p:nvPr/>
            </p:nvSpPr>
            <p:spPr>
              <a:xfrm>
                <a:off x="4235882" y="2430067"/>
                <a:ext cx="311759" cy="311738"/>
              </a:xfrm>
              <a:custGeom>
                <a:rect b="b" l="l" r="r" t="t"/>
                <a:pathLst>
                  <a:path extrusionOk="0" h="8384" w="8384">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76"/>
              <p:cNvSpPr/>
              <p:nvPr/>
            </p:nvSpPr>
            <p:spPr>
              <a:xfrm>
                <a:off x="4204684" y="2558309"/>
                <a:ext cx="117839" cy="117794"/>
              </a:xfrm>
              <a:custGeom>
                <a:rect b="b" l="l" r="r" t="t"/>
                <a:pathLst>
                  <a:path extrusionOk="0" h="3168" w="3169">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3" name="Google Shape;4593;p76"/>
            <p:cNvGrpSpPr/>
            <p:nvPr/>
          </p:nvGrpSpPr>
          <p:grpSpPr>
            <a:xfrm>
              <a:off x="4561586" y="2430067"/>
              <a:ext cx="342920" cy="311738"/>
              <a:chOff x="4561586" y="2430067"/>
              <a:chExt cx="342920" cy="311738"/>
            </a:xfrm>
          </p:grpSpPr>
          <p:sp>
            <p:nvSpPr>
              <p:cNvPr id="4594" name="Google Shape;4594;p76"/>
              <p:cNvSpPr/>
              <p:nvPr/>
            </p:nvSpPr>
            <p:spPr>
              <a:xfrm>
                <a:off x="4561586" y="2430067"/>
                <a:ext cx="311759" cy="311738"/>
              </a:xfrm>
              <a:custGeom>
                <a:rect b="b" l="l" r="r" t="t"/>
                <a:pathLst>
                  <a:path extrusionOk="0" h="8384" w="8384">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76"/>
              <p:cNvSpPr/>
              <p:nvPr/>
            </p:nvSpPr>
            <p:spPr>
              <a:xfrm>
                <a:off x="4786741" y="2558309"/>
                <a:ext cx="117765" cy="117794"/>
              </a:xfrm>
              <a:custGeom>
                <a:rect b="b" l="l" r="r" t="t"/>
                <a:pathLst>
                  <a:path extrusionOk="0" h="3168" w="3167">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6" name="Google Shape;4596;p76"/>
            <p:cNvGrpSpPr/>
            <p:nvPr/>
          </p:nvGrpSpPr>
          <p:grpSpPr>
            <a:xfrm>
              <a:off x="4561586" y="2104422"/>
              <a:ext cx="342920" cy="311738"/>
              <a:chOff x="4561586" y="2104422"/>
              <a:chExt cx="342920" cy="311738"/>
            </a:xfrm>
          </p:grpSpPr>
          <p:sp>
            <p:nvSpPr>
              <p:cNvPr id="4597" name="Google Shape;4597;p76"/>
              <p:cNvSpPr/>
              <p:nvPr/>
            </p:nvSpPr>
            <p:spPr>
              <a:xfrm>
                <a:off x="4561586" y="2104422"/>
                <a:ext cx="311722" cy="311738"/>
              </a:xfrm>
              <a:custGeom>
                <a:rect b="b" l="l" r="r" t="t"/>
                <a:pathLst>
                  <a:path extrusionOk="0" h="8384" w="8383">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76"/>
              <p:cNvSpPr/>
              <p:nvPr/>
            </p:nvSpPr>
            <p:spPr>
              <a:xfrm>
                <a:off x="4786741" y="2170087"/>
                <a:ext cx="117765" cy="117757"/>
              </a:xfrm>
              <a:custGeom>
                <a:rect b="b" l="l" r="r" t="t"/>
                <a:pathLst>
                  <a:path extrusionOk="0" h="3167" w="3167">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9" name="Google Shape;4599;p76"/>
            <p:cNvGrpSpPr/>
            <p:nvPr/>
          </p:nvGrpSpPr>
          <p:grpSpPr>
            <a:xfrm>
              <a:off x="4204684" y="2104422"/>
              <a:ext cx="342957" cy="311664"/>
              <a:chOff x="4204684" y="2104422"/>
              <a:chExt cx="342957" cy="311664"/>
            </a:xfrm>
          </p:grpSpPr>
          <p:sp>
            <p:nvSpPr>
              <p:cNvPr id="4600" name="Google Shape;4600;p76"/>
              <p:cNvSpPr/>
              <p:nvPr/>
            </p:nvSpPr>
            <p:spPr>
              <a:xfrm>
                <a:off x="4235882" y="2104422"/>
                <a:ext cx="311759" cy="311664"/>
              </a:xfrm>
              <a:custGeom>
                <a:rect b="b" l="l" r="r" t="t"/>
                <a:pathLst>
                  <a:path extrusionOk="0" h="8382" w="8384">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76"/>
              <p:cNvSpPr/>
              <p:nvPr/>
            </p:nvSpPr>
            <p:spPr>
              <a:xfrm>
                <a:off x="4204684" y="2170087"/>
                <a:ext cx="117839" cy="117757"/>
              </a:xfrm>
              <a:custGeom>
                <a:rect b="b" l="l" r="r" t="t"/>
                <a:pathLst>
                  <a:path extrusionOk="0" h="3167" w="3169">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02" name="Google Shape;4602;p76"/>
          <p:cNvGrpSpPr/>
          <p:nvPr/>
        </p:nvGrpSpPr>
        <p:grpSpPr>
          <a:xfrm>
            <a:off x="5536984" y="1171351"/>
            <a:ext cx="660591" cy="688867"/>
            <a:chOff x="5830645" y="1267368"/>
            <a:chExt cx="530340" cy="553040"/>
          </a:xfrm>
        </p:grpSpPr>
        <p:sp>
          <p:nvSpPr>
            <p:cNvPr id="4603" name="Google Shape;4603;p76"/>
            <p:cNvSpPr/>
            <p:nvPr/>
          </p:nvSpPr>
          <p:spPr>
            <a:xfrm>
              <a:off x="5994669" y="1442730"/>
              <a:ext cx="202317" cy="202342"/>
            </a:xfrm>
            <a:custGeom>
              <a:rect b="b" l="l" r="r" t="t"/>
              <a:pathLst>
                <a:path extrusionOk="0" h="7942" w="7941">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4" name="Google Shape;4604;p76"/>
            <p:cNvGrpSpPr/>
            <p:nvPr/>
          </p:nvGrpSpPr>
          <p:grpSpPr>
            <a:xfrm>
              <a:off x="5830645" y="1267368"/>
              <a:ext cx="259743" cy="269909"/>
              <a:chOff x="5830645" y="1267368"/>
              <a:chExt cx="259743" cy="269909"/>
            </a:xfrm>
          </p:grpSpPr>
          <p:sp>
            <p:nvSpPr>
              <p:cNvPr id="4605" name="Google Shape;4605;p76"/>
              <p:cNvSpPr/>
              <p:nvPr/>
            </p:nvSpPr>
            <p:spPr>
              <a:xfrm>
                <a:off x="5830645" y="1304897"/>
                <a:ext cx="259743" cy="232380"/>
              </a:xfrm>
              <a:custGeom>
                <a:rect b="b" l="l" r="r" t="t"/>
                <a:pathLst>
                  <a:path extrusionOk="0" h="9121" w="10195">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76"/>
              <p:cNvSpPr/>
              <p:nvPr/>
            </p:nvSpPr>
            <p:spPr>
              <a:xfrm>
                <a:off x="5922950" y="1267368"/>
                <a:ext cx="75057" cy="75057"/>
              </a:xfrm>
              <a:custGeom>
                <a:rect b="b" l="l" r="r" t="t"/>
                <a:pathLst>
                  <a:path extrusionOk="0" h="2946" w="2946">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7" name="Google Shape;4607;p76"/>
            <p:cNvGrpSpPr/>
            <p:nvPr/>
          </p:nvGrpSpPr>
          <p:grpSpPr>
            <a:xfrm>
              <a:off x="6101293" y="1267368"/>
              <a:ext cx="259692" cy="269909"/>
              <a:chOff x="6101293" y="1267368"/>
              <a:chExt cx="259692" cy="269909"/>
            </a:xfrm>
          </p:grpSpPr>
          <p:sp>
            <p:nvSpPr>
              <p:cNvPr id="4608" name="Google Shape;4608;p76"/>
              <p:cNvSpPr/>
              <p:nvPr/>
            </p:nvSpPr>
            <p:spPr>
              <a:xfrm>
                <a:off x="6101293" y="1304897"/>
                <a:ext cx="259692" cy="232380"/>
              </a:xfrm>
              <a:custGeom>
                <a:rect b="b" l="l" r="r" t="t"/>
                <a:pathLst>
                  <a:path extrusionOk="0" h="9121" w="10193">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76"/>
              <p:cNvSpPr/>
              <p:nvPr/>
            </p:nvSpPr>
            <p:spPr>
              <a:xfrm>
                <a:off x="6193623" y="1267368"/>
                <a:ext cx="75031" cy="75057"/>
              </a:xfrm>
              <a:custGeom>
                <a:rect b="b" l="l" r="r" t="t"/>
                <a:pathLst>
                  <a:path extrusionOk="0" h="2946" w="2945">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0" name="Google Shape;4610;p76"/>
            <p:cNvGrpSpPr/>
            <p:nvPr/>
          </p:nvGrpSpPr>
          <p:grpSpPr>
            <a:xfrm>
              <a:off x="5830645" y="1550500"/>
              <a:ext cx="259692" cy="269909"/>
              <a:chOff x="5830645" y="1550500"/>
              <a:chExt cx="259692" cy="269909"/>
            </a:xfrm>
          </p:grpSpPr>
          <p:sp>
            <p:nvSpPr>
              <p:cNvPr id="4611" name="Google Shape;4611;p76"/>
              <p:cNvSpPr/>
              <p:nvPr/>
            </p:nvSpPr>
            <p:spPr>
              <a:xfrm>
                <a:off x="5830645" y="1550500"/>
                <a:ext cx="259692" cy="232406"/>
              </a:xfrm>
              <a:custGeom>
                <a:rect b="b" l="l" r="r" t="t"/>
                <a:pathLst>
                  <a:path extrusionOk="0" h="9122" w="10193">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76"/>
              <p:cNvSpPr/>
              <p:nvPr/>
            </p:nvSpPr>
            <p:spPr>
              <a:xfrm>
                <a:off x="5922950" y="1745352"/>
                <a:ext cx="75057" cy="75057"/>
              </a:xfrm>
              <a:custGeom>
                <a:rect b="b" l="l" r="r" t="t"/>
                <a:pathLst>
                  <a:path extrusionOk="0" h="2946" w="2946">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3" name="Google Shape;4613;p76"/>
            <p:cNvGrpSpPr/>
            <p:nvPr/>
          </p:nvGrpSpPr>
          <p:grpSpPr>
            <a:xfrm>
              <a:off x="6101293" y="1550500"/>
              <a:ext cx="259692" cy="269909"/>
              <a:chOff x="6101293" y="1550500"/>
              <a:chExt cx="259692" cy="269909"/>
            </a:xfrm>
          </p:grpSpPr>
          <p:sp>
            <p:nvSpPr>
              <p:cNvPr id="4614" name="Google Shape;4614;p76"/>
              <p:cNvSpPr/>
              <p:nvPr/>
            </p:nvSpPr>
            <p:spPr>
              <a:xfrm>
                <a:off x="6101293" y="1550500"/>
                <a:ext cx="259692" cy="232406"/>
              </a:xfrm>
              <a:custGeom>
                <a:rect b="b" l="l" r="r" t="t"/>
                <a:pathLst>
                  <a:path extrusionOk="0" h="9122" w="10193">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76"/>
              <p:cNvSpPr/>
              <p:nvPr/>
            </p:nvSpPr>
            <p:spPr>
              <a:xfrm>
                <a:off x="6193623" y="1745352"/>
                <a:ext cx="75031" cy="75057"/>
              </a:xfrm>
              <a:custGeom>
                <a:rect b="b" l="l" r="r" t="t"/>
                <a:pathLst>
                  <a:path extrusionOk="0" h="2946" w="2945">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16" name="Google Shape;4616;p76"/>
          <p:cNvGrpSpPr/>
          <p:nvPr/>
        </p:nvGrpSpPr>
        <p:grpSpPr>
          <a:xfrm>
            <a:off x="739138" y="2061810"/>
            <a:ext cx="697154" cy="679574"/>
            <a:chOff x="2679875" y="2361475"/>
            <a:chExt cx="780425" cy="760575"/>
          </a:xfrm>
        </p:grpSpPr>
        <p:sp>
          <p:nvSpPr>
            <p:cNvPr id="4617" name="Google Shape;4617;p76"/>
            <p:cNvSpPr/>
            <p:nvPr/>
          </p:nvSpPr>
          <p:spPr>
            <a:xfrm>
              <a:off x="2812050" y="2361475"/>
              <a:ext cx="516050" cy="266400"/>
            </a:xfrm>
            <a:custGeom>
              <a:rect b="b" l="l" r="r" t="t"/>
              <a:pathLst>
                <a:path extrusionOk="0" h="10656" w="20642">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76"/>
            <p:cNvSpPr/>
            <p:nvPr/>
          </p:nvSpPr>
          <p:spPr>
            <a:xfrm>
              <a:off x="3082750" y="2645625"/>
              <a:ext cx="377550" cy="476425"/>
            </a:xfrm>
            <a:custGeom>
              <a:rect b="b" l="l" r="r" t="t"/>
              <a:pathLst>
                <a:path extrusionOk="0" h="19057" w="15102">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76"/>
            <p:cNvSpPr/>
            <p:nvPr/>
          </p:nvSpPr>
          <p:spPr>
            <a:xfrm>
              <a:off x="3082750" y="2605975"/>
              <a:ext cx="244675" cy="231900"/>
            </a:xfrm>
            <a:custGeom>
              <a:rect b="b" l="l" r="r" t="t"/>
              <a:pathLst>
                <a:path extrusionOk="0" h="9276" w="9787">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76"/>
            <p:cNvSpPr/>
            <p:nvPr/>
          </p:nvSpPr>
          <p:spPr>
            <a:xfrm>
              <a:off x="2679875" y="2645625"/>
              <a:ext cx="377575" cy="476425"/>
            </a:xfrm>
            <a:custGeom>
              <a:rect b="b" l="l" r="r" t="t"/>
              <a:pathLst>
                <a:path extrusionOk="0" h="19057" w="15103">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76"/>
            <p:cNvSpPr/>
            <p:nvPr/>
          </p:nvSpPr>
          <p:spPr>
            <a:xfrm>
              <a:off x="2812775" y="2605975"/>
              <a:ext cx="244675" cy="231900"/>
            </a:xfrm>
            <a:custGeom>
              <a:rect b="b" l="l" r="r" t="t"/>
              <a:pathLst>
                <a:path extrusionOk="0" h="9276" w="9787">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76"/>
            <p:cNvSpPr/>
            <p:nvPr/>
          </p:nvSpPr>
          <p:spPr>
            <a:xfrm>
              <a:off x="2944250" y="2859150"/>
              <a:ext cx="251675" cy="226375"/>
            </a:xfrm>
            <a:custGeom>
              <a:rect b="b" l="l" r="r" t="t"/>
              <a:pathLst>
                <a:path extrusionOk="0" h="9055" w="10067">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3" name="Google Shape;4623;p76"/>
          <p:cNvGrpSpPr/>
          <p:nvPr/>
        </p:nvGrpSpPr>
        <p:grpSpPr>
          <a:xfrm>
            <a:off x="3138297" y="1171402"/>
            <a:ext cx="735829" cy="684547"/>
            <a:chOff x="3351965" y="1148808"/>
            <a:chExt cx="750770" cy="698375"/>
          </a:xfrm>
        </p:grpSpPr>
        <p:grpSp>
          <p:nvGrpSpPr>
            <p:cNvPr id="4624" name="Google Shape;4624;p76"/>
            <p:cNvGrpSpPr/>
            <p:nvPr/>
          </p:nvGrpSpPr>
          <p:grpSpPr>
            <a:xfrm>
              <a:off x="3586796" y="1148808"/>
              <a:ext cx="294857" cy="286830"/>
              <a:chOff x="3750225" y="1774000"/>
              <a:chExt cx="149575" cy="145525"/>
            </a:xfrm>
          </p:grpSpPr>
          <p:sp>
            <p:nvSpPr>
              <p:cNvPr id="4625" name="Google Shape;4625;p76"/>
              <p:cNvSpPr/>
              <p:nvPr/>
            </p:nvSpPr>
            <p:spPr>
              <a:xfrm>
                <a:off x="3750225" y="1774000"/>
                <a:ext cx="149575" cy="145525"/>
              </a:xfrm>
              <a:custGeom>
                <a:rect b="b" l="l" r="r" t="t"/>
                <a:pathLst>
                  <a:path extrusionOk="0" h="5821" w="5983">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76"/>
              <p:cNvSpPr/>
              <p:nvPr/>
            </p:nvSpPr>
            <p:spPr>
              <a:xfrm>
                <a:off x="3776075" y="1794931"/>
                <a:ext cx="82600" cy="78800"/>
              </a:xfrm>
              <a:custGeom>
                <a:rect b="b" l="l" r="r" t="t"/>
                <a:pathLst>
                  <a:path extrusionOk="0" h="3152" w="3304">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7" name="Google Shape;4627;p76"/>
            <p:cNvGrpSpPr/>
            <p:nvPr/>
          </p:nvGrpSpPr>
          <p:grpSpPr>
            <a:xfrm>
              <a:off x="3779245" y="1375768"/>
              <a:ext cx="323490" cy="286978"/>
              <a:chOff x="3847850" y="1889150"/>
              <a:chExt cx="164100" cy="145600"/>
            </a:xfrm>
          </p:grpSpPr>
          <p:sp>
            <p:nvSpPr>
              <p:cNvPr id="4628" name="Google Shape;4628;p76"/>
              <p:cNvSpPr/>
              <p:nvPr/>
            </p:nvSpPr>
            <p:spPr>
              <a:xfrm>
                <a:off x="3847850" y="1889150"/>
                <a:ext cx="164100" cy="145600"/>
              </a:xfrm>
              <a:custGeom>
                <a:rect b="b" l="l" r="r" t="t"/>
                <a:pathLst>
                  <a:path extrusionOk="0" h="5824" w="6564">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76"/>
              <p:cNvSpPr/>
              <p:nvPr/>
            </p:nvSpPr>
            <p:spPr>
              <a:xfrm>
                <a:off x="3887875" y="1912456"/>
                <a:ext cx="89450" cy="78700"/>
              </a:xfrm>
              <a:custGeom>
                <a:rect b="b" l="l" r="r" t="t"/>
                <a:pathLst>
                  <a:path extrusionOk="0" h="3148" w="3578">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0" name="Google Shape;4630;p76"/>
            <p:cNvGrpSpPr/>
            <p:nvPr/>
          </p:nvGrpSpPr>
          <p:grpSpPr>
            <a:xfrm>
              <a:off x="3351965" y="1330435"/>
              <a:ext cx="295449" cy="285401"/>
              <a:chOff x="3631100" y="1866150"/>
              <a:chExt cx="149875" cy="144800"/>
            </a:xfrm>
          </p:grpSpPr>
          <p:sp>
            <p:nvSpPr>
              <p:cNvPr id="4631" name="Google Shape;4631;p76"/>
              <p:cNvSpPr/>
              <p:nvPr/>
            </p:nvSpPr>
            <p:spPr>
              <a:xfrm>
                <a:off x="3631100" y="1866150"/>
                <a:ext cx="149875" cy="144800"/>
              </a:xfrm>
              <a:custGeom>
                <a:rect b="b" l="l" r="r" t="t"/>
                <a:pathLst>
                  <a:path extrusionOk="0" h="5792" w="5995">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76"/>
              <p:cNvSpPr/>
              <p:nvPr/>
            </p:nvSpPr>
            <p:spPr>
              <a:xfrm>
                <a:off x="3654725" y="1907806"/>
                <a:ext cx="86575" cy="78800"/>
              </a:xfrm>
              <a:custGeom>
                <a:rect b="b" l="l" r="r" t="t"/>
                <a:pathLst>
                  <a:path extrusionOk="0" h="3152" w="3463">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3" name="Google Shape;4633;p76"/>
            <p:cNvGrpSpPr/>
            <p:nvPr/>
          </p:nvGrpSpPr>
          <p:grpSpPr>
            <a:xfrm>
              <a:off x="3548208" y="1560352"/>
              <a:ext cx="294808" cy="286830"/>
              <a:chOff x="3730650" y="1982800"/>
              <a:chExt cx="149550" cy="145525"/>
            </a:xfrm>
          </p:grpSpPr>
          <p:sp>
            <p:nvSpPr>
              <p:cNvPr id="4634" name="Google Shape;4634;p76"/>
              <p:cNvSpPr/>
              <p:nvPr/>
            </p:nvSpPr>
            <p:spPr>
              <a:xfrm>
                <a:off x="3730650" y="1982800"/>
                <a:ext cx="149550" cy="145525"/>
              </a:xfrm>
              <a:custGeom>
                <a:rect b="b" l="l" r="r" t="t"/>
                <a:pathLst>
                  <a:path extrusionOk="0" h="5821" w="5982">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76"/>
              <p:cNvSpPr/>
              <p:nvPr/>
            </p:nvSpPr>
            <p:spPr>
              <a:xfrm>
                <a:off x="3771925" y="2027231"/>
                <a:ext cx="86575" cy="78750"/>
              </a:xfrm>
              <a:custGeom>
                <a:rect b="b" l="l" r="r" t="t"/>
                <a:pathLst>
                  <a:path extrusionOk="0" h="3150" w="3463">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36" name="Google Shape;4636;p76"/>
          <p:cNvGrpSpPr/>
          <p:nvPr/>
        </p:nvGrpSpPr>
        <p:grpSpPr>
          <a:xfrm>
            <a:off x="7639949" y="1171356"/>
            <a:ext cx="804565" cy="677795"/>
            <a:chOff x="7636443" y="1204988"/>
            <a:chExt cx="804565" cy="677795"/>
          </a:xfrm>
        </p:grpSpPr>
        <p:grpSp>
          <p:nvGrpSpPr>
            <p:cNvPr id="4637" name="Google Shape;4637;p76"/>
            <p:cNvGrpSpPr/>
            <p:nvPr/>
          </p:nvGrpSpPr>
          <p:grpSpPr>
            <a:xfrm>
              <a:off x="7636443" y="1509705"/>
              <a:ext cx="804565" cy="373078"/>
              <a:chOff x="7636443" y="1509705"/>
              <a:chExt cx="804565" cy="373078"/>
            </a:xfrm>
          </p:grpSpPr>
          <p:sp>
            <p:nvSpPr>
              <p:cNvPr id="4638" name="Google Shape;4638;p76"/>
              <p:cNvSpPr/>
              <p:nvPr/>
            </p:nvSpPr>
            <p:spPr>
              <a:xfrm>
                <a:off x="7636443" y="1509705"/>
                <a:ext cx="749840" cy="373078"/>
              </a:xfrm>
              <a:custGeom>
                <a:rect b="b" l="l" r="r" t="t"/>
                <a:pathLst>
                  <a:path extrusionOk="0" h="10331" w="20764">
                    <a:moveTo>
                      <a:pt x="10376" y="1"/>
                    </a:moveTo>
                    <a:lnTo>
                      <a:pt x="1" y="5028"/>
                    </a:lnTo>
                    <a:lnTo>
                      <a:pt x="10376" y="10331"/>
                    </a:lnTo>
                    <a:lnTo>
                      <a:pt x="20763" y="5028"/>
                    </a:lnTo>
                    <a:lnTo>
                      <a:pt x="10376" y="1"/>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76"/>
              <p:cNvSpPr/>
              <p:nvPr/>
            </p:nvSpPr>
            <p:spPr>
              <a:xfrm>
                <a:off x="8398251" y="1667375"/>
                <a:ext cx="42757" cy="36365"/>
              </a:xfrm>
              <a:custGeom>
                <a:rect b="b" l="l" r="r" t="t"/>
                <a:pathLst>
                  <a:path extrusionOk="0" h="1007" w="1184">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0" name="Google Shape;4640;p76"/>
            <p:cNvGrpSpPr/>
            <p:nvPr/>
          </p:nvGrpSpPr>
          <p:grpSpPr>
            <a:xfrm>
              <a:off x="7636443" y="1408133"/>
              <a:ext cx="804565" cy="373078"/>
              <a:chOff x="7636443" y="1408133"/>
              <a:chExt cx="804565" cy="373078"/>
            </a:xfrm>
          </p:grpSpPr>
          <p:sp>
            <p:nvSpPr>
              <p:cNvPr id="4641" name="Google Shape;4641;p76"/>
              <p:cNvSpPr/>
              <p:nvPr/>
            </p:nvSpPr>
            <p:spPr>
              <a:xfrm>
                <a:off x="7636443" y="1408133"/>
                <a:ext cx="749840" cy="373078"/>
              </a:xfrm>
              <a:custGeom>
                <a:rect b="b" l="l" r="r" t="t"/>
                <a:pathLst>
                  <a:path extrusionOk="0" h="10331" w="20764">
                    <a:moveTo>
                      <a:pt x="10376" y="1"/>
                    </a:moveTo>
                    <a:lnTo>
                      <a:pt x="1" y="5028"/>
                    </a:lnTo>
                    <a:lnTo>
                      <a:pt x="10376" y="10331"/>
                    </a:lnTo>
                    <a:lnTo>
                      <a:pt x="20763" y="5028"/>
                    </a:lnTo>
                    <a:lnTo>
                      <a:pt x="1037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76"/>
              <p:cNvSpPr/>
              <p:nvPr/>
            </p:nvSpPr>
            <p:spPr>
              <a:xfrm>
                <a:off x="8398251" y="1565802"/>
                <a:ext cx="42757" cy="36365"/>
              </a:xfrm>
              <a:custGeom>
                <a:rect b="b" l="l" r="r" t="t"/>
                <a:pathLst>
                  <a:path extrusionOk="0" h="1007" w="1184">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3" name="Google Shape;4643;p76"/>
            <p:cNvGrpSpPr/>
            <p:nvPr/>
          </p:nvGrpSpPr>
          <p:grpSpPr>
            <a:xfrm>
              <a:off x="7636443" y="1306560"/>
              <a:ext cx="804565" cy="373078"/>
              <a:chOff x="7636443" y="1306560"/>
              <a:chExt cx="804565" cy="373078"/>
            </a:xfrm>
          </p:grpSpPr>
          <p:sp>
            <p:nvSpPr>
              <p:cNvPr id="4644" name="Google Shape;4644;p76"/>
              <p:cNvSpPr/>
              <p:nvPr/>
            </p:nvSpPr>
            <p:spPr>
              <a:xfrm>
                <a:off x="7636443" y="1306560"/>
                <a:ext cx="749840" cy="373078"/>
              </a:xfrm>
              <a:custGeom>
                <a:rect b="b" l="l" r="r" t="t"/>
                <a:pathLst>
                  <a:path extrusionOk="0" h="10331" w="20764">
                    <a:moveTo>
                      <a:pt x="10376" y="1"/>
                    </a:moveTo>
                    <a:lnTo>
                      <a:pt x="1" y="5028"/>
                    </a:lnTo>
                    <a:lnTo>
                      <a:pt x="10376" y="10331"/>
                    </a:lnTo>
                    <a:lnTo>
                      <a:pt x="20763" y="5028"/>
                    </a:lnTo>
                    <a:lnTo>
                      <a:pt x="10376" y="1"/>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76"/>
              <p:cNvSpPr/>
              <p:nvPr/>
            </p:nvSpPr>
            <p:spPr>
              <a:xfrm>
                <a:off x="8398251" y="1464230"/>
                <a:ext cx="42757" cy="36365"/>
              </a:xfrm>
              <a:custGeom>
                <a:rect b="b" l="l" r="r" t="t"/>
                <a:pathLst>
                  <a:path extrusionOk="0" h="1007" w="1184">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6" name="Google Shape;4646;p76"/>
            <p:cNvGrpSpPr/>
            <p:nvPr/>
          </p:nvGrpSpPr>
          <p:grpSpPr>
            <a:xfrm>
              <a:off x="7636443" y="1204988"/>
              <a:ext cx="804565" cy="373078"/>
              <a:chOff x="7636443" y="1204988"/>
              <a:chExt cx="804565" cy="373078"/>
            </a:xfrm>
          </p:grpSpPr>
          <p:sp>
            <p:nvSpPr>
              <p:cNvPr id="4647" name="Google Shape;4647;p76"/>
              <p:cNvSpPr/>
              <p:nvPr/>
            </p:nvSpPr>
            <p:spPr>
              <a:xfrm>
                <a:off x="7636443" y="1204988"/>
                <a:ext cx="749840" cy="373078"/>
              </a:xfrm>
              <a:custGeom>
                <a:rect b="b" l="l" r="r" t="t"/>
                <a:pathLst>
                  <a:path extrusionOk="0" h="10331" w="20764">
                    <a:moveTo>
                      <a:pt x="10376" y="1"/>
                    </a:moveTo>
                    <a:lnTo>
                      <a:pt x="1" y="5028"/>
                    </a:lnTo>
                    <a:lnTo>
                      <a:pt x="10376" y="10331"/>
                    </a:lnTo>
                    <a:lnTo>
                      <a:pt x="20763" y="5028"/>
                    </a:lnTo>
                    <a:lnTo>
                      <a:pt x="10376"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76"/>
              <p:cNvSpPr/>
              <p:nvPr/>
            </p:nvSpPr>
            <p:spPr>
              <a:xfrm>
                <a:off x="8398251" y="1362658"/>
                <a:ext cx="42757" cy="36365"/>
              </a:xfrm>
              <a:custGeom>
                <a:rect b="b" l="l" r="r" t="t"/>
                <a:pathLst>
                  <a:path extrusionOk="0" h="1007" w="1184">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49" name="Google Shape;4649;p76"/>
          <p:cNvGrpSpPr/>
          <p:nvPr/>
        </p:nvGrpSpPr>
        <p:grpSpPr>
          <a:xfrm>
            <a:off x="4978796" y="2078771"/>
            <a:ext cx="661339" cy="661188"/>
            <a:chOff x="3990000" y="975400"/>
            <a:chExt cx="3934200" cy="3933300"/>
          </a:xfrm>
        </p:grpSpPr>
        <p:sp>
          <p:nvSpPr>
            <p:cNvPr id="4650" name="Google Shape;4650;p76"/>
            <p:cNvSpPr/>
            <p:nvPr/>
          </p:nvSpPr>
          <p:spPr>
            <a:xfrm>
              <a:off x="3990000" y="975400"/>
              <a:ext cx="3934200" cy="39333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76"/>
            <p:cNvSpPr/>
            <p:nvPr/>
          </p:nvSpPr>
          <p:spPr>
            <a:xfrm>
              <a:off x="4346550" y="1331800"/>
              <a:ext cx="3221100" cy="32205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76"/>
            <p:cNvSpPr/>
            <p:nvPr/>
          </p:nvSpPr>
          <p:spPr>
            <a:xfrm>
              <a:off x="4786800" y="1771750"/>
              <a:ext cx="2340600" cy="2340600"/>
            </a:xfrm>
            <a:prstGeom prst="ellipse">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76"/>
            <p:cNvSpPr/>
            <p:nvPr/>
          </p:nvSpPr>
          <p:spPr>
            <a:xfrm>
              <a:off x="5218650" y="2203450"/>
              <a:ext cx="1476900" cy="14772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4" name="Google Shape;4654;p76"/>
          <p:cNvGrpSpPr/>
          <p:nvPr/>
        </p:nvGrpSpPr>
        <p:grpSpPr>
          <a:xfrm>
            <a:off x="6622444" y="2057409"/>
            <a:ext cx="868881" cy="684241"/>
            <a:chOff x="6598259" y="2078634"/>
            <a:chExt cx="868881" cy="684241"/>
          </a:xfrm>
        </p:grpSpPr>
        <p:sp>
          <p:nvSpPr>
            <p:cNvPr id="4655" name="Google Shape;4655;p76"/>
            <p:cNvSpPr/>
            <p:nvPr/>
          </p:nvSpPr>
          <p:spPr>
            <a:xfrm>
              <a:off x="7165957" y="2159753"/>
              <a:ext cx="286185" cy="107120"/>
            </a:xfrm>
            <a:custGeom>
              <a:rect b="b" l="l" r="r" t="t"/>
              <a:pathLst>
                <a:path extrusionOk="0" h="18156" w="48506">
                  <a:moveTo>
                    <a:pt x="1" y="1"/>
                  </a:moveTo>
                  <a:lnTo>
                    <a:pt x="1" y="18156"/>
                  </a:lnTo>
                  <a:lnTo>
                    <a:pt x="48506" y="18156"/>
                  </a:lnTo>
                  <a:lnTo>
                    <a:pt x="48506" y="1"/>
                  </a:lnTo>
                  <a:close/>
                </a:path>
              </a:pathLst>
            </a:custGeom>
            <a:solidFill>
              <a:srgbClr val="B3C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76"/>
            <p:cNvSpPr/>
            <p:nvPr/>
          </p:nvSpPr>
          <p:spPr>
            <a:xfrm>
              <a:off x="7085764" y="2536793"/>
              <a:ext cx="349475" cy="107120"/>
            </a:xfrm>
            <a:custGeom>
              <a:rect b="b" l="l" r="r" t="t"/>
              <a:pathLst>
                <a:path extrusionOk="0" h="18156" w="59233">
                  <a:moveTo>
                    <a:pt x="1" y="1"/>
                  </a:moveTo>
                  <a:lnTo>
                    <a:pt x="1" y="18156"/>
                  </a:lnTo>
                  <a:lnTo>
                    <a:pt x="59233" y="18156"/>
                  </a:lnTo>
                  <a:lnTo>
                    <a:pt x="59233" y="1"/>
                  </a:lnTo>
                  <a:close/>
                </a:path>
              </a:pathLst>
            </a:custGeom>
            <a:solidFill>
              <a:srgbClr val="374F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76"/>
            <p:cNvSpPr/>
            <p:nvPr/>
          </p:nvSpPr>
          <p:spPr>
            <a:xfrm>
              <a:off x="6598259" y="2195183"/>
              <a:ext cx="271241" cy="107120"/>
            </a:xfrm>
            <a:custGeom>
              <a:rect b="b" l="l" r="r" t="t"/>
              <a:pathLst>
                <a:path extrusionOk="0" h="18156" w="45973">
                  <a:moveTo>
                    <a:pt x="1" y="0"/>
                  </a:moveTo>
                  <a:lnTo>
                    <a:pt x="1" y="18156"/>
                  </a:lnTo>
                  <a:lnTo>
                    <a:pt x="45972" y="18156"/>
                  </a:lnTo>
                  <a:lnTo>
                    <a:pt x="45972" y="0"/>
                  </a:lnTo>
                  <a:close/>
                </a:path>
              </a:pathLst>
            </a:custGeom>
            <a:solidFill>
              <a:srgbClr val="8FA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76"/>
            <p:cNvSpPr/>
            <p:nvPr/>
          </p:nvSpPr>
          <p:spPr>
            <a:xfrm>
              <a:off x="6604064" y="2370778"/>
              <a:ext cx="358696" cy="107126"/>
            </a:xfrm>
            <a:custGeom>
              <a:rect b="b" l="l" r="r" t="t"/>
              <a:pathLst>
                <a:path extrusionOk="0" h="18157" w="60796">
                  <a:moveTo>
                    <a:pt x="0" y="1"/>
                  </a:moveTo>
                  <a:lnTo>
                    <a:pt x="0" y="18156"/>
                  </a:lnTo>
                  <a:lnTo>
                    <a:pt x="60796" y="18156"/>
                  </a:lnTo>
                  <a:lnTo>
                    <a:pt x="60796" y="1"/>
                  </a:lnTo>
                  <a:close/>
                </a:path>
              </a:pathLst>
            </a:custGeom>
            <a:solidFill>
              <a:srgbClr val="C9D4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76"/>
            <p:cNvSpPr/>
            <p:nvPr/>
          </p:nvSpPr>
          <p:spPr>
            <a:xfrm>
              <a:off x="6645158" y="2545743"/>
              <a:ext cx="358696" cy="109044"/>
            </a:xfrm>
            <a:custGeom>
              <a:rect b="b" l="l" r="r" t="t"/>
              <a:pathLst>
                <a:path extrusionOk="0" h="18482" w="60796">
                  <a:moveTo>
                    <a:pt x="1" y="0"/>
                  </a:moveTo>
                  <a:lnTo>
                    <a:pt x="1" y="18482"/>
                  </a:lnTo>
                  <a:lnTo>
                    <a:pt x="60796" y="18482"/>
                  </a:lnTo>
                  <a:lnTo>
                    <a:pt x="60796" y="0"/>
                  </a:lnTo>
                  <a:close/>
                </a:path>
              </a:pathLst>
            </a:custGeom>
            <a:solidFill>
              <a:srgbClr val="DB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76"/>
            <p:cNvSpPr/>
            <p:nvPr/>
          </p:nvSpPr>
          <p:spPr>
            <a:xfrm>
              <a:off x="7155838" y="2352960"/>
              <a:ext cx="311302" cy="107120"/>
            </a:xfrm>
            <a:custGeom>
              <a:rect b="b" l="l" r="r" t="t"/>
              <a:pathLst>
                <a:path extrusionOk="0" h="18156" w="52763">
                  <a:moveTo>
                    <a:pt x="0" y="0"/>
                  </a:moveTo>
                  <a:lnTo>
                    <a:pt x="0" y="18155"/>
                  </a:lnTo>
                  <a:lnTo>
                    <a:pt x="52763" y="18155"/>
                  </a:lnTo>
                  <a:lnTo>
                    <a:pt x="52763" y="0"/>
                  </a:lnTo>
                  <a:close/>
                </a:path>
              </a:pathLst>
            </a:custGeom>
            <a:solidFill>
              <a:srgbClr val="4F67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1" name="Google Shape;4661;p76"/>
            <p:cNvGrpSpPr/>
            <p:nvPr/>
          </p:nvGrpSpPr>
          <p:grpSpPr>
            <a:xfrm>
              <a:off x="6808175" y="2078634"/>
              <a:ext cx="452229" cy="684241"/>
              <a:chOff x="6808175" y="2078634"/>
              <a:chExt cx="452229" cy="684241"/>
            </a:xfrm>
          </p:grpSpPr>
          <p:sp>
            <p:nvSpPr>
              <p:cNvPr id="4662" name="Google Shape;4662;p76"/>
              <p:cNvSpPr/>
              <p:nvPr/>
            </p:nvSpPr>
            <p:spPr>
              <a:xfrm>
                <a:off x="7165957" y="2159753"/>
                <a:ext cx="94447" cy="107120"/>
              </a:xfrm>
              <a:custGeom>
                <a:rect b="b" l="l" r="r" t="t"/>
                <a:pathLst>
                  <a:path extrusionOk="0" h="18156" w="16008">
                    <a:moveTo>
                      <a:pt x="1" y="1"/>
                    </a:moveTo>
                    <a:lnTo>
                      <a:pt x="1" y="18156"/>
                    </a:lnTo>
                    <a:lnTo>
                      <a:pt x="16007" y="18156"/>
                    </a:lnTo>
                    <a:cubicBezTo>
                      <a:pt x="15291" y="11568"/>
                      <a:pt x="12904" y="5350"/>
                      <a:pt x="90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76"/>
              <p:cNvSpPr/>
              <p:nvPr/>
            </p:nvSpPr>
            <p:spPr>
              <a:xfrm>
                <a:off x="7085764" y="2536793"/>
                <a:ext cx="61100" cy="107120"/>
              </a:xfrm>
              <a:custGeom>
                <a:rect b="b" l="l" r="r" t="t"/>
                <a:pathLst>
                  <a:path extrusionOk="0" h="18156" w="10356">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76"/>
              <p:cNvSpPr/>
              <p:nvPr/>
            </p:nvSpPr>
            <p:spPr>
              <a:xfrm>
                <a:off x="6808175" y="2195183"/>
                <a:ext cx="61325" cy="107120"/>
              </a:xfrm>
              <a:custGeom>
                <a:rect b="b" l="l" r="r" t="t"/>
                <a:pathLst>
                  <a:path extrusionOk="0" h="18156" w="10394">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76"/>
              <p:cNvSpPr/>
              <p:nvPr/>
            </p:nvSpPr>
            <p:spPr>
              <a:xfrm>
                <a:off x="6820441" y="2370778"/>
                <a:ext cx="142320" cy="107126"/>
              </a:xfrm>
              <a:custGeom>
                <a:rect b="b" l="l" r="r" t="t"/>
                <a:pathLst>
                  <a:path extrusionOk="0" h="18157" w="24122">
                    <a:moveTo>
                      <a:pt x="0" y="1"/>
                    </a:moveTo>
                    <a:cubicBezTo>
                      <a:pt x="1532" y="5312"/>
                      <a:pt x="4200" y="11690"/>
                      <a:pt x="8823" y="18156"/>
                    </a:cubicBezTo>
                    <a:lnTo>
                      <a:pt x="24122" y="18156"/>
                    </a:lnTo>
                    <a:lnTo>
                      <a:pt x="24122" y="1"/>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76"/>
              <p:cNvSpPr/>
              <p:nvPr/>
            </p:nvSpPr>
            <p:spPr>
              <a:xfrm>
                <a:off x="6929774" y="2545743"/>
                <a:ext cx="74092" cy="109044"/>
              </a:xfrm>
              <a:custGeom>
                <a:rect b="b" l="l" r="r" t="t"/>
                <a:pathLst>
                  <a:path extrusionOk="0" h="18482" w="12558">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76"/>
              <p:cNvSpPr/>
              <p:nvPr/>
            </p:nvSpPr>
            <p:spPr>
              <a:xfrm>
                <a:off x="7155838" y="2352960"/>
                <a:ext cx="98377" cy="107120"/>
              </a:xfrm>
              <a:custGeom>
                <a:rect b="b" l="l" r="r" t="t"/>
                <a:pathLst>
                  <a:path extrusionOk="0" h="18156" w="16674">
                    <a:moveTo>
                      <a:pt x="0" y="0"/>
                    </a:moveTo>
                    <a:lnTo>
                      <a:pt x="0" y="18155"/>
                    </a:lnTo>
                    <a:lnTo>
                      <a:pt x="9101" y="18155"/>
                    </a:lnTo>
                    <a:cubicBezTo>
                      <a:pt x="13299" y="11475"/>
                      <a:pt x="15509" y="5056"/>
                      <a:pt x="166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8" name="Google Shape;4668;p76"/>
              <p:cNvGrpSpPr/>
              <p:nvPr/>
            </p:nvGrpSpPr>
            <p:grpSpPr>
              <a:xfrm>
                <a:off x="6821586" y="2078634"/>
                <a:ext cx="426871" cy="684241"/>
                <a:chOff x="6821586" y="2078634"/>
                <a:chExt cx="426871" cy="684241"/>
              </a:xfrm>
            </p:grpSpPr>
            <p:grpSp>
              <p:nvGrpSpPr>
                <p:cNvPr id="4669" name="Google Shape;4669;p76"/>
                <p:cNvGrpSpPr/>
                <p:nvPr/>
              </p:nvGrpSpPr>
              <p:grpSpPr>
                <a:xfrm>
                  <a:off x="6821586" y="2078634"/>
                  <a:ext cx="426871" cy="684241"/>
                  <a:chOff x="6821586" y="2078634"/>
                  <a:chExt cx="426871" cy="684241"/>
                </a:xfrm>
              </p:grpSpPr>
              <p:sp>
                <p:nvSpPr>
                  <p:cNvPr id="4670" name="Google Shape;4670;p76"/>
                  <p:cNvSpPr/>
                  <p:nvPr/>
                </p:nvSpPr>
                <p:spPr>
                  <a:xfrm>
                    <a:off x="6990036" y="2693797"/>
                    <a:ext cx="89963" cy="69077"/>
                  </a:xfrm>
                  <a:custGeom>
                    <a:rect b="b" l="l" r="r" t="t"/>
                    <a:pathLst>
                      <a:path extrusionOk="0" h="11708" w="15248">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76"/>
                  <p:cNvSpPr/>
                  <p:nvPr/>
                </p:nvSpPr>
                <p:spPr>
                  <a:xfrm>
                    <a:off x="6968649" y="2671926"/>
                    <a:ext cx="132738" cy="72712"/>
                  </a:xfrm>
                  <a:custGeom>
                    <a:rect b="b" l="l" r="r" t="t"/>
                    <a:pathLst>
                      <a:path extrusionOk="0" h="12324" w="22498">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76"/>
                  <p:cNvSpPr/>
                  <p:nvPr/>
                </p:nvSpPr>
                <p:spPr>
                  <a:xfrm>
                    <a:off x="6968649" y="2679891"/>
                    <a:ext cx="132738" cy="64747"/>
                  </a:xfrm>
                  <a:custGeom>
                    <a:rect b="b" l="l" r="r" t="t"/>
                    <a:pathLst>
                      <a:path extrusionOk="0" h="10974" w="22498">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76"/>
                  <p:cNvSpPr/>
                  <p:nvPr/>
                </p:nvSpPr>
                <p:spPr>
                  <a:xfrm>
                    <a:off x="6969091" y="2693467"/>
                    <a:ext cx="131729" cy="11765"/>
                  </a:xfrm>
                  <a:custGeom>
                    <a:rect b="b" l="l" r="r" t="t"/>
                    <a:pathLst>
                      <a:path extrusionOk="0" h="1994" w="22327">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76"/>
                  <p:cNvSpPr/>
                  <p:nvPr/>
                </p:nvSpPr>
                <p:spPr>
                  <a:xfrm>
                    <a:off x="6821586" y="2078634"/>
                    <a:ext cx="426871" cy="544694"/>
                  </a:xfrm>
                  <a:custGeom>
                    <a:rect b="b" l="l" r="r" t="t"/>
                    <a:pathLst>
                      <a:path extrusionOk="0" h="92321" w="72351">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76"/>
                  <p:cNvSpPr/>
                  <p:nvPr/>
                </p:nvSpPr>
                <p:spPr>
                  <a:xfrm>
                    <a:off x="6984514" y="2448953"/>
                    <a:ext cx="101008" cy="164409"/>
                  </a:xfrm>
                  <a:custGeom>
                    <a:rect b="b" l="l" r="r" t="t"/>
                    <a:pathLst>
                      <a:path extrusionOk="0" h="27866" w="17120">
                        <a:moveTo>
                          <a:pt x="1" y="0"/>
                        </a:moveTo>
                        <a:lnTo>
                          <a:pt x="4920" y="27866"/>
                        </a:lnTo>
                        <a:lnTo>
                          <a:pt x="12200" y="27866"/>
                        </a:lnTo>
                        <a:lnTo>
                          <a:pt x="17120" y="0"/>
                        </a:lnTo>
                        <a:close/>
                      </a:path>
                    </a:pathLst>
                  </a:custGeom>
                  <a:solidFill>
                    <a:srgbClr val="ED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76"/>
                  <p:cNvSpPr/>
                  <p:nvPr/>
                </p:nvSpPr>
                <p:spPr>
                  <a:xfrm>
                    <a:off x="6984514" y="2448953"/>
                    <a:ext cx="101008" cy="140963"/>
                  </a:xfrm>
                  <a:custGeom>
                    <a:rect b="b" l="l" r="r" t="t"/>
                    <a:pathLst>
                      <a:path extrusionOk="0" h="23892" w="17120">
                        <a:moveTo>
                          <a:pt x="1" y="0"/>
                        </a:moveTo>
                        <a:lnTo>
                          <a:pt x="4218" y="23891"/>
                        </a:lnTo>
                        <a:lnTo>
                          <a:pt x="12902" y="23891"/>
                        </a:lnTo>
                        <a:lnTo>
                          <a:pt x="17120"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76"/>
                  <p:cNvSpPr/>
                  <p:nvPr/>
                </p:nvSpPr>
                <p:spPr>
                  <a:xfrm>
                    <a:off x="7012451" y="2607162"/>
                    <a:ext cx="45141" cy="6201"/>
                  </a:xfrm>
                  <a:custGeom>
                    <a:rect b="b" l="l" r="r" t="t"/>
                    <a:pathLst>
                      <a:path extrusionOk="0" h="1051" w="7651">
                        <a:moveTo>
                          <a:pt x="0" y="1"/>
                        </a:moveTo>
                        <a:lnTo>
                          <a:pt x="185" y="1051"/>
                        </a:lnTo>
                        <a:lnTo>
                          <a:pt x="7465" y="1051"/>
                        </a:lnTo>
                        <a:lnTo>
                          <a:pt x="7650"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76"/>
                  <p:cNvSpPr/>
                  <p:nvPr/>
                </p:nvSpPr>
                <p:spPr>
                  <a:xfrm>
                    <a:off x="6968649" y="2664244"/>
                    <a:ext cx="132738" cy="25199"/>
                  </a:xfrm>
                  <a:custGeom>
                    <a:rect b="b" l="l" r="r" t="t"/>
                    <a:pathLst>
                      <a:path extrusionOk="0" h="4271" w="22498">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76"/>
                  <p:cNvSpPr/>
                  <p:nvPr/>
                </p:nvSpPr>
                <p:spPr>
                  <a:xfrm>
                    <a:off x="6968649" y="2667389"/>
                    <a:ext cx="132738" cy="11776"/>
                  </a:xfrm>
                  <a:custGeom>
                    <a:rect b="b" l="l" r="r" t="t"/>
                    <a:pathLst>
                      <a:path extrusionOk="0" h="1996" w="22498">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76"/>
                  <p:cNvSpPr/>
                  <p:nvPr/>
                </p:nvSpPr>
                <p:spPr>
                  <a:xfrm>
                    <a:off x="6963510" y="2683549"/>
                    <a:ext cx="143022" cy="11776"/>
                  </a:xfrm>
                  <a:custGeom>
                    <a:rect b="b" l="l" r="r" t="t"/>
                    <a:pathLst>
                      <a:path extrusionOk="0" h="1996" w="24241">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76"/>
                  <p:cNvSpPr/>
                  <p:nvPr/>
                </p:nvSpPr>
                <p:spPr>
                  <a:xfrm>
                    <a:off x="6968649" y="2642639"/>
                    <a:ext cx="132738" cy="25199"/>
                  </a:xfrm>
                  <a:custGeom>
                    <a:rect b="b" l="l" r="r" t="t"/>
                    <a:pathLst>
                      <a:path extrusionOk="0" h="4271" w="22498">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76"/>
                  <p:cNvSpPr/>
                  <p:nvPr/>
                </p:nvSpPr>
                <p:spPr>
                  <a:xfrm>
                    <a:off x="6968649" y="2643990"/>
                    <a:ext cx="132738" cy="11776"/>
                  </a:xfrm>
                  <a:custGeom>
                    <a:rect b="b" l="l" r="r" t="t"/>
                    <a:pathLst>
                      <a:path extrusionOk="0" h="1996" w="22498">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76"/>
                  <p:cNvSpPr/>
                  <p:nvPr/>
                </p:nvSpPr>
                <p:spPr>
                  <a:xfrm>
                    <a:off x="6963510" y="2660156"/>
                    <a:ext cx="143022" cy="11776"/>
                  </a:xfrm>
                  <a:custGeom>
                    <a:rect b="b" l="l" r="r" t="t"/>
                    <a:pathLst>
                      <a:path extrusionOk="0" h="1996" w="24241">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76"/>
                  <p:cNvSpPr/>
                  <p:nvPr/>
                </p:nvSpPr>
                <p:spPr>
                  <a:xfrm>
                    <a:off x="6968649" y="2617451"/>
                    <a:ext cx="132738" cy="25193"/>
                  </a:xfrm>
                  <a:custGeom>
                    <a:rect b="b" l="l" r="r" t="t"/>
                    <a:pathLst>
                      <a:path extrusionOk="0" h="4270" w="22498">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76"/>
                  <p:cNvSpPr/>
                  <p:nvPr/>
                </p:nvSpPr>
                <p:spPr>
                  <a:xfrm>
                    <a:off x="6968649" y="2620590"/>
                    <a:ext cx="132738" cy="11782"/>
                  </a:xfrm>
                  <a:custGeom>
                    <a:rect b="b" l="l" r="r" t="t"/>
                    <a:pathLst>
                      <a:path extrusionOk="0" h="1997" w="22498">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76"/>
                  <p:cNvSpPr/>
                  <p:nvPr/>
                </p:nvSpPr>
                <p:spPr>
                  <a:xfrm>
                    <a:off x="6963510" y="2613357"/>
                    <a:ext cx="143022" cy="11765"/>
                  </a:xfrm>
                  <a:custGeom>
                    <a:rect b="b" l="l" r="r" t="t"/>
                    <a:pathLst>
                      <a:path extrusionOk="0" h="1994" w="24241">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76"/>
                  <p:cNvSpPr/>
                  <p:nvPr/>
                </p:nvSpPr>
                <p:spPr>
                  <a:xfrm>
                    <a:off x="6850372" y="2107302"/>
                    <a:ext cx="369293" cy="477399"/>
                  </a:xfrm>
                  <a:custGeom>
                    <a:rect b="b" l="l" r="r" t="t"/>
                    <a:pathLst>
                      <a:path extrusionOk="0" h="80915" w="62592">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76"/>
                  <p:cNvSpPr/>
                  <p:nvPr/>
                </p:nvSpPr>
                <p:spPr>
                  <a:xfrm>
                    <a:off x="6963510" y="2636756"/>
                    <a:ext cx="143022" cy="11776"/>
                  </a:xfrm>
                  <a:custGeom>
                    <a:rect b="b" l="l" r="r" t="t"/>
                    <a:pathLst>
                      <a:path extrusionOk="0" h="1996" w="24241">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89" name="Google Shape;4689;p76"/>
                <p:cNvSpPr/>
                <p:nvPr/>
              </p:nvSpPr>
              <p:spPr>
                <a:xfrm>
                  <a:off x="7046588" y="2275942"/>
                  <a:ext cx="173076" cy="113894"/>
                </a:xfrm>
                <a:custGeom>
                  <a:rect b="b" l="l" r="r" t="t"/>
                  <a:pathLst>
                    <a:path extrusionOk="0" h="19304" w="29335">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76"/>
                <p:cNvSpPr/>
                <p:nvPr/>
              </p:nvSpPr>
              <p:spPr>
                <a:xfrm>
                  <a:off x="7046588" y="2107680"/>
                  <a:ext cx="168811" cy="145128"/>
                </a:xfrm>
                <a:custGeom>
                  <a:rect b="b" l="l" r="r" t="t"/>
                  <a:pathLst>
                    <a:path extrusionOk="0" h="24598" w="28612">
                      <a:moveTo>
                        <a:pt x="0" y="1"/>
                      </a:moveTo>
                      <a:lnTo>
                        <a:pt x="0" y="24597"/>
                      </a:lnTo>
                      <a:lnTo>
                        <a:pt x="28612" y="24597"/>
                      </a:lnTo>
                      <a:cubicBezTo>
                        <a:pt x="25701" y="11138"/>
                        <a:pt x="14102" y="876"/>
                        <a:pt x="0" y="1"/>
                      </a:cubicBezTo>
                      <a:close/>
                    </a:path>
                  </a:pathLst>
                </a:custGeom>
                <a:solidFill>
                  <a:srgbClr val="B3C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76"/>
                <p:cNvSpPr/>
                <p:nvPr/>
              </p:nvSpPr>
              <p:spPr>
                <a:xfrm>
                  <a:off x="6850372" y="2275942"/>
                  <a:ext cx="173082" cy="113894"/>
                </a:xfrm>
                <a:custGeom>
                  <a:rect b="b" l="l" r="r" t="t"/>
                  <a:pathLst>
                    <a:path extrusionOk="0" h="19304" w="29336">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76"/>
                <p:cNvSpPr/>
                <p:nvPr/>
              </p:nvSpPr>
              <p:spPr>
                <a:xfrm>
                  <a:off x="6882243" y="2412957"/>
                  <a:ext cx="141211" cy="171743"/>
                </a:xfrm>
                <a:custGeom>
                  <a:rect b="b" l="l" r="r" t="t"/>
                  <a:pathLst>
                    <a:path extrusionOk="0" h="29109" w="23934">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76"/>
                <p:cNvSpPr/>
                <p:nvPr/>
              </p:nvSpPr>
              <p:spPr>
                <a:xfrm>
                  <a:off x="6854637" y="2107680"/>
                  <a:ext cx="168817" cy="145128"/>
                </a:xfrm>
                <a:custGeom>
                  <a:rect b="b" l="l" r="r" t="t"/>
                  <a:pathLst>
                    <a:path extrusionOk="0" h="24598" w="28613">
                      <a:moveTo>
                        <a:pt x="28612" y="1"/>
                      </a:moveTo>
                      <a:cubicBezTo>
                        <a:pt x="14512" y="876"/>
                        <a:pt x="2911" y="11138"/>
                        <a:pt x="1" y="24597"/>
                      </a:cubicBezTo>
                      <a:lnTo>
                        <a:pt x="28612" y="24597"/>
                      </a:lnTo>
                      <a:lnTo>
                        <a:pt x="28612" y="1"/>
                      </a:lnTo>
                      <a:close/>
                    </a:path>
                  </a:pathLst>
                </a:custGeom>
                <a:solidFill>
                  <a:srgbClr val="8FA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76"/>
                <p:cNvSpPr/>
                <p:nvPr/>
              </p:nvSpPr>
              <p:spPr>
                <a:xfrm>
                  <a:off x="7046588" y="2412957"/>
                  <a:ext cx="141205" cy="171743"/>
                </a:xfrm>
                <a:custGeom>
                  <a:rect b="b" l="l" r="r" t="t"/>
                  <a:pathLst>
                    <a:path extrusionOk="0" h="29109" w="23933">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695" name="Google Shape;4695;p76"/>
          <p:cNvGrpSpPr/>
          <p:nvPr/>
        </p:nvGrpSpPr>
        <p:grpSpPr>
          <a:xfrm>
            <a:off x="5795610" y="2063018"/>
            <a:ext cx="671358" cy="671358"/>
            <a:chOff x="6535625" y="760425"/>
            <a:chExt cx="1665900" cy="1665900"/>
          </a:xfrm>
        </p:grpSpPr>
        <p:sp>
          <p:nvSpPr>
            <p:cNvPr id="4696" name="Google Shape;4696;p76"/>
            <p:cNvSpPr/>
            <p:nvPr/>
          </p:nvSpPr>
          <p:spPr>
            <a:xfrm>
              <a:off x="6535625" y="760425"/>
              <a:ext cx="1665900" cy="16659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76"/>
            <p:cNvSpPr/>
            <p:nvPr/>
          </p:nvSpPr>
          <p:spPr>
            <a:xfrm>
              <a:off x="6713675" y="1116525"/>
              <a:ext cx="1309800" cy="13098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76"/>
            <p:cNvSpPr/>
            <p:nvPr/>
          </p:nvSpPr>
          <p:spPr>
            <a:xfrm>
              <a:off x="6831275" y="1351725"/>
              <a:ext cx="1074600" cy="1074600"/>
            </a:xfrm>
            <a:prstGeom prst="ellipse">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76"/>
            <p:cNvSpPr/>
            <p:nvPr/>
          </p:nvSpPr>
          <p:spPr>
            <a:xfrm>
              <a:off x="6942425" y="1574025"/>
              <a:ext cx="852300" cy="852300"/>
            </a:xfrm>
            <a:prstGeom prst="ellipse">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0" name="Google Shape;4700;p76"/>
          <p:cNvGrpSpPr/>
          <p:nvPr/>
        </p:nvGrpSpPr>
        <p:grpSpPr>
          <a:xfrm>
            <a:off x="732427" y="3731418"/>
            <a:ext cx="1340789" cy="640830"/>
            <a:chOff x="238125" y="1151100"/>
            <a:chExt cx="7139450" cy="3412300"/>
          </a:xfrm>
        </p:grpSpPr>
        <p:sp>
          <p:nvSpPr>
            <p:cNvPr id="4701" name="Google Shape;4701;p76"/>
            <p:cNvSpPr/>
            <p:nvPr/>
          </p:nvSpPr>
          <p:spPr>
            <a:xfrm>
              <a:off x="3468350" y="4223875"/>
              <a:ext cx="679000" cy="339525"/>
            </a:xfrm>
            <a:custGeom>
              <a:rect b="b" l="l" r="r" t="t"/>
              <a:pathLst>
                <a:path extrusionOk="0" h="13581" w="2716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76"/>
            <p:cNvSpPr/>
            <p:nvPr/>
          </p:nvSpPr>
          <p:spPr>
            <a:xfrm>
              <a:off x="3730250" y="3276125"/>
              <a:ext cx="147275" cy="956575"/>
            </a:xfrm>
            <a:custGeom>
              <a:rect b="b" l="l" r="r" t="t"/>
              <a:pathLst>
                <a:path extrusionOk="0" h="38263" w="5891">
                  <a:moveTo>
                    <a:pt x="3276" y="0"/>
                  </a:moveTo>
                  <a:lnTo>
                    <a:pt x="0" y="38263"/>
                  </a:lnTo>
                  <a:lnTo>
                    <a:pt x="5890" y="38194"/>
                  </a:lnTo>
                  <a:lnTo>
                    <a:pt x="3276"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76"/>
            <p:cNvSpPr/>
            <p:nvPr/>
          </p:nvSpPr>
          <p:spPr>
            <a:xfrm>
              <a:off x="3796275" y="3875600"/>
              <a:ext cx="839350" cy="630550"/>
            </a:xfrm>
            <a:custGeom>
              <a:rect b="b" l="l" r="r" t="t"/>
              <a:pathLst>
                <a:path extrusionOk="0" h="25222" w="33574">
                  <a:moveTo>
                    <a:pt x="32291" y="1"/>
                  </a:moveTo>
                  <a:lnTo>
                    <a:pt x="1" y="23463"/>
                  </a:lnTo>
                  <a:lnTo>
                    <a:pt x="1277" y="25222"/>
                  </a:lnTo>
                  <a:lnTo>
                    <a:pt x="33574" y="1759"/>
                  </a:lnTo>
                  <a:lnTo>
                    <a:pt x="32291"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76"/>
            <p:cNvSpPr/>
            <p:nvPr/>
          </p:nvSpPr>
          <p:spPr>
            <a:xfrm>
              <a:off x="6240475" y="3130600"/>
              <a:ext cx="1137100" cy="1432800"/>
            </a:xfrm>
            <a:custGeom>
              <a:rect b="b" l="l" r="r" t="t"/>
              <a:pathLst>
                <a:path extrusionOk="0" h="57312" w="45484">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76"/>
            <p:cNvSpPr/>
            <p:nvPr/>
          </p:nvSpPr>
          <p:spPr>
            <a:xfrm>
              <a:off x="5243900" y="1696775"/>
              <a:ext cx="1764175" cy="1777475"/>
            </a:xfrm>
            <a:custGeom>
              <a:rect b="b" l="l" r="r" t="t"/>
              <a:pathLst>
                <a:path extrusionOk="0" h="71099" w="70567">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76"/>
            <p:cNvSpPr/>
            <p:nvPr/>
          </p:nvSpPr>
          <p:spPr>
            <a:xfrm>
              <a:off x="3812150" y="1151100"/>
              <a:ext cx="1896075" cy="1245900"/>
            </a:xfrm>
            <a:custGeom>
              <a:rect b="b" l="l" r="r" t="t"/>
              <a:pathLst>
                <a:path extrusionOk="0" h="49836" w="75843">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76"/>
            <p:cNvSpPr/>
            <p:nvPr/>
          </p:nvSpPr>
          <p:spPr>
            <a:xfrm>
              <a:off x="1910550" y="1151100"/>
              <a:ext cx="1901625" cy="1244175"/>
            </a:xfrm>
            <a:custGeom>
              <a:rect b="b" l="l" r="r" t="t"/>
              <a:pathLst>
                <a:path extrusionOk="0" h="49767" w="76065">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76"/>
            <p:cNvSpPr/>
            <p:nvPr/>
          </p:nvSpPr>
          <p:spPr>
            <a:xfrm>
              <a:off x="608475" y="1694725"/>
              <a:ext cx="1766425" cy="1778150"/>
            </a:xfrm>
            <a:custGeom>
              <a:rect b="b" l="l" r="r" t="t"/>
              <a:pathLst>
                <a:path extrusionOk="0" h="71126" w="70657">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76"/>
            <p:cNvSpPr/>
            <p:nvPr/>
          </p:nvSpPr>
          <p:spPr>
            <a:xfrm>
              <a:off x="238125" y="3129050"/>
              <a:ext cx="1137975" cy="1434175"/>
            </a:xfrm>
            <a:custGeom>
              <a:rect b="b" l="l" r="r" t="t"/>
              <a:pathLst>
                <a:path extrusionOk="0" h="57367" w="45519">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76"/>
            <p:cNvSpPr/>
            <p:nvPr/>
          </p:nvSpPr>
          <p:spPr>
            <a:xfrm>
              <a:off x="1924656" y="1941325"/>
              <a:ext cx="3773110" cy="1646329"/>
            </a:xfrm>
            <a:custGeom>
              <a:rect b="b" l="l" r="r" t="t"/>
              <a:pathLst>
                <a:path extrusionOk="0" h="64657" w="148183">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76"/>
            <p:cNvSpPr/>
            <p:nvPr/>
          </p:nvSpPr>
          <p:spPr>
            <a:xfrm>
              <a:off x="1028863" y="2678027"/>
              <a:ext cx="1805597" cy="1885320"/>
            </a:xfrm>
            <a:custGeom>
              <a:rect b="b" l="l" r="r" t="t"/>
              <a:pathLst>
                <a:path extrusionOk="0" h="74043" w="70912">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76"/>
            <p:cNvSpPr/>
            <p:nvPr/>
          </p:nvSpPr>
          <p:spPr>
            <a:xfrm>
              <a:off x="4792190" y="2679937"/>
              <a:ext cx="1798951" cy="1883410"/>
            </a:xfrm>
            <a:custGeom>
              <a:rect b="b" l="l" r="r" t="t"/>
              <a:pathLst>
                <a:path extrusionOk="0" h="73968" w="70651">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3" name="Google Shape;4713;p76"/>
          <p:cNvGrpSpPr/>
          <p:nvPr/>
        </p:nvGrpSpPr>
        <p:grpSpPr>
          <a:xfrm>
            <a:off x="5599650" y="2934699"/>
            <a:ext cx="985357" cy="585764"/>
            <a:chOff x="5145061" y="2881789"/>
            <a:chExt cx="1107641" cy="658458"/>
          </a:xfrm>
        </p:grpSpPr>
        <p:grpSp>
          <p:nvGrpSpPr>
            <p:cNvPr id="4714" name="Google Shape;4714;p76"/>
            <p:cNvGrpSpPr/>
            <p:nvPr/>
          </p:nvGrpSpPr>
          <p:grpSpPr>
            <a:xfrm>
              <a:off x="5722989" y="3244587"/>
              <a:ext cx="529713" cy="295659"/>
              <a:chOff x="5722989" y="3244587"/>
              <a:chExt cx="529713" cy="295659"/>
            </a:xfrm>
          </p:grpSpPr>
          <p:sp>
            <p:nvSpPr>
              <p:cNvPr id="4715" name="Google Shape;4715;p76"/>
              <p:cNvSpPr/>
              <p:nvPr/>
            </p:nvSpPr>
            <p:spPr>
              <a:xfrm>
                <a:off x="5722989" y="3244587"/>
                <a:ext cx="341346" cy="295659"/>
              </a:xfrm>
              <a:custGeom>
                <a:rect b="b" l="l" r="r" t="t"/>
                <a:pathLst>
                  <a:path extrusionOk="0" h="2231390" w="2576195">
                    <a:moveTo>
                      <a:pt x="1288021" y="0"/>
                    </a:moveTo>
                    <a:lnTo>
                      <a:pt x="0" y="2230932"/>
                    </a:lnTo>
                    <a:lnTo>
                      <a:pt x="2576042" y="2230932"/>
                    </a:lnTo>
                    <a:lnTo>
                      <a:pt x="1288021" y="0"/>
                    </a:lnTo>
                    <a:close/>
                  </a:path>
                </a:pathLst>
              </a:custGeom>
              <a:solidFill>
                <a:srgbClr val="869FB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716" name="Google Shape;4716;p76"/>
              <p:cNvSpPr/>
              <p:nvPr/>
            </p:nvSpPr>
            <p:spPr>
              <a:xfrm>
                <a:off x="6035543" y="3298113"/>
                <a:ext cx="217159" cy="224928"/>
              </a:xfrm>
              <a:custGeom>
                <a:rect b="b" l="l" r="r" t="t"/>
                <a:pathLst>
                  <a:path extrusionOk="0" h="2306954" w="1638934">
                    <a:moveTo>
                      <a:pt x="1638680" y="0"/>
                    </a:moveTo>
                    <a:lnTo>
                      <a:pt x="697255" y="0"/>
                    </a:lnTo>
                    <a:lnTo>
                      <a:pt x="697255" y="2306535"/>
                    </a:lnTo>
                    <a:lnTo>
                      <a:pt x="0" y="2306535"/>
                    </a:lnTo>
                  </a:path>
                </a:pathLst>
              </a:custGeom>
              <a:noFill/>
              <a:ln cap="flat" cmpd="sng" w="28575">
                <a:solidFill>
                  <a:srgbClr val="869F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4717" name="Google Shape;4717;p76"/>
            <p:cNvGrpSpPr/>
            <p:nvPr/>
          </p:nvGrpSpPr>
          <p:grpSpPr>
            <a:xfrm>
              <a:off x="5145061" y="3244587"/>
              <a:ext cx="536807" cy="295659"/>
              <a:chOff x="5145061" y="3244587"/>
              <a:chExt cx="536807" cy="295659"/>
            </a:xfrm>
          </p:grpSpPr>
          <p:sp>
            <p:nvSpPr>
              <p:cNvPr id="4718" name="Google Shape;4718;p76"/>
              <p:cNvSpPr/>
              <p:nvPr/>
            </p:nvSpPr>
            <p:spPr>
              <a:xfrm>
                <a:off x="5340522" y="3244587"/>
                <a:ext cx="341346" cy="295659"/>
              </a:xfrm>
              <a:custGeom>
                <a:rect b="b" l="l" r="r" t="t"/>
                <a:pathLst>
                  <a:path extrusionOk="0" h="2231390" w="2576195">
                    <a:moveTo>
                      <a:pt x="1288034" y="0"/>
                    </a:moveTo>
                    <a:lnTo>
                      <a:pt x="0" y="2230920"/>
                    </a:lnTo>
                    <a:lnTo>
                      <a:pt x="2576055" y="2230920"/>
                    </a:lnTo>
                    <a:lnTo>
                      <a:pt x="1288034" y="0"/>
                    </a:lnTo>
                    <a:close/>
                  </a:path>
                </a:pathLst>
              </a:custGeom>
              <a:solidFill>
                <a:srgbClr val="5F7D9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719" name="Google Shape;4719;p76"/>
              <p:cNvSpPr/>
              <p:nvPr/>
            </p:nvSpPr>
            <p:spPr>
              <a:xfrm flipH="1">
                <a:off x="5145061" y="3298599"/>
                <a:ext cx="217159" cy="224928"/>
              </a:xfrm>
              <a:custGeom>
                <a:rect b="b" l="l" r="r" t="t"/>
                <a:pathLst>
                  <a:path extrusionOk="0" h="2306954" w="1638934">
                    <a:moveTo>
                      <a:pt x="1638680" y="0"/>
                    </a:moveTo>
                    <a:lnTo>
                      <a:pt x="697255" y="0"/>
                    </a:lnTo>
                    <a:lnTo>
                      <a:pt x="697255" y="2306535"/>
                    </a:lnTo>
                    <a:lnTo>
                      <a:pt x="0" y="2306535"/>
                    </a:lnTo>
                  </a:path>
                </a:pathLst>
              </a:custGeom>
              <a:noFill/>
              <a:ln cap="flat" cmpd="sng" w="28575">
                <a:solidFill>
                  <a:srgbClr val="5F7D9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4720" name="Google Shape;4720;p76"/>
            <p:cNvGrpSpPr/>
            <p:nvPr/>
          </p:nvGrpSpPr>
          <p:grpSpPr>
            <a:xfrm>
              <a:off x="5341327" y="2898245"/>
              <a:ext cx="532309" cy="614891"/>
              <a:chOff x="5341327" y="2898245"/>
              <a:chExt cx="532309" cy="614891"/>
            </a:xfrm>
          </p:grpSpPr>
          <p:sp>
            <p:nvSpPr>
              <p:cNvPr id="4721" name="Google Shape;4721;p76"/>
              <p:cNvSpPr/>
              <p:nvPr/>
            </p:nvSpPr>
            <p:spPr>
              <a:xfrm>
                <a:off x="5532290" y="3217476"/>
                <a:ext cx="341346" cy="295659"/>
              </a:xfrm>
              <a:custGeom>
                <a:rect b="b" l="l" r="r" t="t"/>
                <a:pathLst>
                  <a:path extrusionOk="0" h="2231390" w="2576195">
                    <a:moveTo>
                      <a:pt x="2576042" y="0"/>
                    </a:moveTo>
                    <a:lnTo>
                      <a:pt x="0" y="0"/>
                    </a:lnTo>
                    <a:lnTo>
                      <a:pt x="1288021" y="2230920"/>
                    </a:lnTo>
                    <a:lnTo>
                      <a:pt x="2576042" y="0"/>
                    </a:lnTo>
                    <a:close/>
                  </a:path>
                </a:pathLst>
              </a:custGeom>
              <a:solidFill>
                <a:srgbClr val="E3E9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722" name="Google Shape;4722;p76"/>
              <p:cNvSpPr/>
              <p:nvPr/>
            </p:nvSpPr>
            <p:spPr>
              <a:xfrm flipH="1">
                <a:off x="5341327" y="2898245"/>
                <a:ext cx="217159" cy="334508"/>
              </a:xfrm>
              <a:custGeom>
                <a:rect b="b" l="l" r="r" t="t"/>
                <a:pathLst>
                  <a:path extrusionOk="0" h="2306954" w="1638934">
                    <a:moveTo>
                      <a:pt x="1638680" y="0"/>
                    </a:moveTo>
                    <a:lnTo>
                      <a:pt x="697255" y="0"/>
                    </a:lnTo>
                    <a:lnTo>
                      <a:pt x="697255" y="2306535"/>
                    </a:lnTo>
                    <a:lnTo>
                      <a:pt x="0" y="2306535"/>
                    </a:lnTo>
                  </a:path>
                </a:pathLst>
              </a:custGeom>
              <a:noFill/>
              <a:ln cap="flat" cmpd="sng" w="28575">
                <a:solidFill>
                  <a:srgbClr val="E3E9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4723" name="Google Shape;4723;p76"/>
            <p:cNvGrpSpPr/>
            <p:nvPr/>
          </p:nvGrpSpPr>
          <p:grpSpPr>
            <a:xfrm>
              <a:off x="5532290" y="2881789"/>
              <a:ext cx="620516" cy="305456"/>
              <a:chOff x="5532290" y="2881789"/>
              <a:chExt cx="620516" cy="305456"/>
            </a:xfrm>
          </p:grpSpPr>
          <p:sp>
            <p:nvSpPr>
              <p:cNvPr id="4724" name="Google Shape;4724;p76"/>
              <p:cNvSpPr/>
              <p:nvPr/>
            </p:nvSpPr>
            <p:spPr>
              <a:xfrm>
                <a:off x="5532290" y="2891586"/>
                <a:ext cx="341346" cy="295659"/>
              </a:xfrm>
              <a:custGeom>
                <a:rect b="b" l="l" r="r" t="t"/>
                <a:pathLst>
                  <a:path extrusionOk="0" h="2231390" w="2576195">
                    <a:moveTo>
                      <a:pt x="1288021" y="0"/>
                    </a:moveTo>
                    <a:lnTo>
                      <a:pt x="0" y="2230920"/>
                    </a:lnTo>
                    <a:lnTo>
                      <a:pt x="2576042" y="2230920"/>
                    </a:lnTo>
                    <a:lnTo>
                      <a:pt x="1288021" y="0"/>
                    </a:lnTo>
                    <a:close/>
                  </a:path>
                </a:pathLst>
              </a:custGeom>
              <a:solidFill>
                <a:srgbClr val="435D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725" name="Google Shape;4725;p76"/>
              <p:cNvSpPr/>
              <p:nvPr/>
            </p:nvSpPr>
            <p:spPr>
              <a:xfrm>
                <a:off x="5837311" y="2881789"/>
                <a:ext cx="315495" cy="288369"/>
              </a:xfrm>
              <a:custGeom>
                <a:rect b="b" l="l" r="r" t="t"/>
                <a:pathLst>
                  <a:path extrusionOk="0" h="2306954" w="1638934">
                    <a:moveTo>
                      <a:pt x="1638680" y="0"/>
                    </a:moveTo>
                    <a:lnTo>
                      <a:pt x="697255" y="0"/>
                    </a:lnTo>
                    <a:lnTo>
                      <a:pt x="697255" y="2306535"/>
                    </a:lnTo>
                    <a:lnTo>
                      <a:pt x="0" y="2306535"/>
                    </a:lnTo>
                  </a:path>
                </a:pathLst>
              </a:custGeom>
              <a:noFill/>
              <a:ln cap="flat" cmpd="sng" w="28575">
                <a:solidFill>
                  <a:srgbClr val="435D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grpSp>
        <p:nvGrpSpPr>
          <p:cNvPr id="4726" name="Google Shape;4726;p76"/>
          <p:cNvGrpSpPr/>
          <p:nvPr/>
        </p:nvGrpSpPr>
        <p:grpSpPr>
          <a:xfrm>
            <a:off x="8178573" y="3726757"/>
            <a:ext cx="269068" cy="645491"/>
            <a:chOff x="7026852" y="3311869"/>
            <a:chExt cx="434331" cy="1041954"/>
          </a:xfrm>
        </p:grpSpPr>
        <p:sp>
          <p:nvSpPr>
            <p:cNvPr id="4727" name="Google Shape;4727;p76"/>
            <p:cNvSpPr/>
            <p:nvPr/>
          </p:nvSpPr>
          <p:spPr>
            <a:xfrm>
              <a:off x="7026852" y="3311869"/>
              <a:ext cx="434331" cy="847405"/>
            </a:xfrm>
            <a:custGeom>
              <a:rect b="b" l="l" r="r" t="t"/>
              <a:pathLst>
                <a:path extrusionOk="0" h="32649" w="16734">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76"/>
            <p:cNvSpPr/>
            <p:nvPr/>
          </p:nvSpPr>
          <p:spPr>
            <a:xfrm>
              <a:off x="7082395" y="3359392"/>
              <a:ext cx="323321" cy="323321"/>
            </a:xfrm>
            <a:custGeom>
              <a:rect b="b" l="l" r="r" t="t"/>
              <a:pathLst>
                <a:path extrusionOk="0" h="12457" w="12457">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76"/>
            <p:cNvSpPr/>
            <p:nvPr/>
          </p:nvSpPr>
          <p:spPr>
            <a:xfrm>
              <a:off x="7026852" y="4159239"/>
              <a:ext cx="434331" cy="194585"/>
            </a:xfrm>
            <a:custGeom>
              <a:rect b="b" l="l" r="r" t="t"/>
              <a:pathLst>
                <a:path extrusionOk="0" h="7497" w="16734">
                  <a:moveTo>
                    <a:pt x="1" y="1"/>
                  </a:moveTo>
                  <a:lnTo>
                    <a:pt x="8369" y="7496"/>
                  </a:lnTo>
                  <a:lnTo>
                    <a:pt x="16734"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0" name="Google Shape;4730;p76"/>
          <p:cNvGrpSpPr/>
          <p:nvPr/>
        </p:nvGrpSpPr>
        <p:grpSpPr>
          <a:xfrm>
            <a:off x="6195154" y="3765995"/>
            <a:ext cx="293882" cy="293836"/>
            <a:chOff x="4873519" y="3311869"/>
            <a:chExt cx="499374" cy="499296"/>
          </a:xfrm>
        </p:grpSpPr>
        <p:sp>
          <p:nvSpPr>
            <p:cNvPr id="4731" name="Google Shape;4731;p76"/>
            <p:cNvSpPr/>
            <p:nvPr/>
          </p:nvSpPr>
          <p:spPr>
            <a:xfrm>
              <a:off x="4873519" y="3311869"/>
              <a:ext cx="499374" cy="499296"/>
            </a:xfrm>
            <a:custGeom>
              <a:rect b="b" l="l" r="r" t="t"/>
              <a:pathLst>
                <a:path extrusionOk="0" h="19237" w="1924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76"/>
            <p:cNvSpPr/>
            <p:nvPr/>
          </p:nvSpPr>
          <p:spPr>
            <a:xfrm>
              <a:off x="4894620" y="3329830"/>
              <a:ext cx="202112" cy="182386"/>
            </a:xfrm>
            <a:custGeom>
              <a:rect b="b" l="l" r="r" t="t"/>
              <a:pathLst>
                <a:path extrusionOk="0" h="7027" w="7787">
                  <a:moveTo>
                    <a:pt x="0" y="1"/>
                  </a:moveTo>
                  <a:lnTo>
                    <a:pt x="0" y="7026"/>
                  </a:lnTo>
                  <a:lnTo>
                    <a:pt x="7787" y="1"/>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3" name="Google Shape;4733;p76"/>
          <p:cNvGrpSpPr/>
          <p:nvPr/>
        </p:nvGrpSpPr>
        <p:grpSpPr>
          <a:xfrm>
            <a:off x="6195154" y="4078366"/>
            <a:ext cx="293882" cy="293882"/>
            <a:chOff x="4873519" y="3875839"/>
            <a:chExt cx="499374" cy="499374"/>
          </a:xfrm>
        </p:grpSpPr>
        <p:sp>
          <p:nvSpPr>
            <p:cNvPr id="4734" name="Google Shape;4734;p76"/>
            <p:cNvSpPr/>
            <p:nvPr/>
          </p:nvSpPr>
          <p:spPr>
            <a:xfrm>
              <a:off x="4873519" y="3875839"/>
              <a:ext cx="499374" cy="499374"/>
            </a:xfrm>
            <a:custGeom>
              <a:rect b="b" l="l" r="r" t="t"/>
              <a:pathLst>
                <a:path extrusionOk="0" h="19240" w="1924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76"/>
            <p:cNvSpPr/>
            <p:nvPr/>
          </p:nvSpPr>
          <p:spPr>
            <a:xfrm>
              <a:off x="4894620" y="3893826"/>
              <a:ext cx="202112" cy="182360"/>
            </a:xfrm>
            <a:custGeom>
              <a:rect b="b" l="l" r="r" t="t"/>
              <a:pathLst>
                <a:path extrusionOk="0" h="7026" w="7787">
                  <a:moveTo>
                    <a:pt x="0" y="0"/>
                  </a:moveTo>
                  <a:lnTo>
                    <a:pt x="0" y="7026"/>
                  </a:lnTo>
                  <a:lnTo>
                    <a:pt x="7787" y="0"/>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6" name="Google Shape;4736;p76"/>
          <p:cNvGrpSpPr/>
          <p:nvPr/>
        </p:nvGrpSpPr>
        <p:grpSpPr>
          <a:xfrm>
            <a:off x="2425681" y="2050319"/>
            <a:ext cx="698104" cy="698208"/>
            <a:chOff x="2565073" y="2075876"/>
            <a:chExt cx="672482" cy="672518"/>
          </a:xfrm>
        </p:grpSpPr>
        <p:sp>
          <p:nvSpPr>
            <p:cNvPr id="4737" name="Google Shape;4737;p76"/>
            <p:cNvSpPr/>
            <p:nvPr/>
          </p:nvSpPr>
          <p:spPr>
            <a:xfrm>
              <a:off x="2642193" y="2530650"/>
              <a:ext cx="419588" cy="217743"/>
            </a:xfrm>
            <a:custGeom>
              <a:rect b="b" l="l" r="r" t="t"/>
              <a:pathLst>
                <a:path extrusionOk="0" h="67780" w="130611">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76"/>
            <p:cNvSpPr/>
            <p:nvPr/>
          </p:nvSpPr>
          <p:spPr>
            <a:xfrm>
              <a:off x="2910083" y="2420918"/>
              <a:ext cx="327379" cy="312727"/>
            </a:xfrm>
            <a:custGeom>
              <a:rect b="b" l="l" r="r" t="t"/>
              <a:pathLst>
                <a:path extrusionOk="0" h="97347" w="101908">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76"/>
            <p:cNvSpPr/>
            <p:nvPr/>
          </p:nvSpPr>
          <p:spPr>
            <a:xfrm>
              <a:off x="2999034" y="2125384"/>
              <a:ext cx="238522" cy="411351"/>
            </a:xfrm>
            <a:custGeom>
              <a:rect b="b" l="l" r="r" t="t"/>
              <a:pathLst>
                <a:path extrusionOk="0" h="128047" w="74248">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76"/>
            <p:cNvSpPr/>
            <p:nvPr/>
          </p:nvSpPr>
          <p:spPr>
            <a:xfrm>
              <a:off x="2740849" y="2075876"/>
              <a:ext cx="419604" cy="217734"/>
            </a:xfrm>
            <a:custGeom>
              <a:rect b="b" l="l" r="r" t="t"/>
              <a:pathLst>
                <a:path extrusionOk="0" h="67777" w="130616">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76"/>
            <p:cNvSpPr/>
            <p:nvPr/>
          </p:nvSpPr>
          <p:spPr>
            <a:xfrm>
              <a:off x="2565167" y="2090625"/>
              <a:ext cx="327379" cy="312740"/>
            </a:xfrm>
            <a:custGeom>
              <a:rect b="b" l="l" r="r" t="t"/>
              <a:pathLst>
                <a:path extrusionOk="0" h="97351" w="101908">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76"/>
            <p:cNvSpPr/>
            <p:nvPr/>
          </p:nvSpPr>
          <p:spPr>
            <a:xfrm>
              <a:off x="2565073" y="2287538"/>
              <a:ext cx="218572" cy="409555"/>
            </a:xfrm>
            <a:custGeom>
              <a:rect b="b" l="l" r="r" t="t"/>
              <a:pathLst>
                <a:path extrusionOk="0" h="127488" w="68038">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3" name="Google Shape;4743;p76"/>
          <p:cNvGrpSpPr/>
          <p:nvPr/>
        </p:nvGrpSpPr>
        <p:grpSpPr>
          <a:xfrm>
            <a:off x="5649092" y="3734919"/>
            <a:ext cx="438354" cy="637329"/>
            <a:chOff x="1697726" y="3244179"/>
            <a:chExt cx="788124" cy="1146069"/>
          </a:xfrm>
        </p:grpSpPr>
        <p:sp>
          <p:nvSpPr>
            <p:cNvPr id="4744" name="Google Shape;4744;p76"/>
            <p:cNvSpPr/>
            <p:nvPr/>
          </p:nvSpPr>
          <p:spPr>
            <a:xfrm>
              <a:off x="1697726" y="3244179"/>
              <a:ext cx="788124" cy="1146069"/>
            </a:xfrm>
            <a:custGeom>
              <a:rect b="b" l="l" r="r" t="t"/>
              <a:pathLst>
                <a:path extrusionOk="0" h="44156" w="30365">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76"/>
            <p:cNvSpPr/>
            <p:nvPr/>
          </p:nvSpPr>
          <p:spPr>
            <a:xfrm>
              <a:off x="1743302" y="4053603"/>
              <a:ext cx="291293" cy="291267"/>
            </a:xfrm>
            <a:custGeom>
              <a:rect b="b" l="l" r="r" t="t"/>
              <a:pathLst>
                <a:path extrusionOk="0" h="11222" w="11223">
                  <a:moveTo>
                    <a:pt x="1" y="0"/>
                  </a:moveTo>
                  <a:lnTo>
                    <a:pt x="1" y="11222"/>
                  </a:lnTo>
                  <a:lnTo>
                    <a:pt x="11222" y="11222"/>
                  </a:lnTo>
                  <a:lnTo>
                    <a:pt x="11222"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46" name="Google Shape;4746;p76"/>
          <p:cNvSpPr/>
          <p:nvPr/>
        </p:nvSpPr>
        <p:spPr>
          <a:xfrm>
            <a:off x="8146351" y="3622703"/>
            <a:ext cx="204" cy="4"/>
          </a:xfrm>
          <a:custGeom>
            <a:rect b="b" l="l" r="r" t="t"/>
            <a:pathLst>
              <a:path extrusionOk="0" h="1" w="48">
                <a:moveTo>
                  <a:pt x="48" y="0"/>
                </a:move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47" name="Google Shape;4747;p76"/>
          <p:cNvGrpSpPr/>
          <p:nvPr/>
        </p:nvGrpSpPr>
        <p:grpSpPr>
          <a:xfrm>
            <a:off x="7650306" y="2063282"/>
            <a:ext cx="799565" cy="670282"/>
            <a:chOff x="7617850" y="2063282"/>
            <a:chExt cx="799565" cy="670282"/>
          </a:xfrm>
        </p:grpSpPr>
        <p:cxnSp>
          <p:nvCxnSpPr>
            <p:cNvPr id="4748" name="Google Shape;4748;p76"/>
            <p:cNvCxnSpPr/>
            <p:nvPr/>
          </p:nvCxnSpPr>
          <p:spPr>
            <a:xfrm flipH="1" rot="5400000">
              <a:off x="7629118" y="2104714"/>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749" name="Google Shape;4749;p76"/>
            <p:cNvCxnSpPr/>
            <p:nvPr/>
          </p:nvCxnSpPr>
          <p:spPr>
            <a:xfrm rot="-5400000">
              <a:off x="8276270" y="2104714"/>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750" name="Google Shape;4750;p76"/>
            <p:cNvCxnSpPr/>
            <p:nvPr/>
          </p:nvCxnSpPr>
          <p:spPr>
            <a:xfrm rot="5400000">
              <a:off x="7629118" y="2612964"/>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751" name="Google Shape;4751;p76"/>
            <p:cNvCxnSpPr/>
            <p:nvPr/>
          </p:nvCxnSpPr>
          <p:spPr>
            <a:xfrm flipH="1" rot="-5400000">
              <a:off x="8276270" y="2612964"/>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752" name="Google Shape;4752;p76"/>
            <p:cNvCxnSpPr/>
            <p:nvPr/>
          </p:nvCxnSpPr>
          <p:spPr>
            <a:xfrm rot="10800000">
              <a:off x="7617850" y="2393356"/>
              <a:ext cx="83400" cy="0"/>
            </a:xfrm>
            <a:prstGeom prst="straightConnector1">
              <a:avLst/>
            </a:prstGeom>
            <a:noFill/>
            <a:ln cap="flat" cmpd="sng" w="9525">
              <a:solidFill>
                <a:srgbClr val="667E92"/>
              </a:solidFill>
              <a:prstDash val="solid"/>
              <a:round/>
              <a:headEnd len="med" w="med" type="none"/>
              <a:tailEnd len="med" w="med" type="none"/>
            </a:ln>
          </p:spPr>
        </p:cxnSp>
        <p:cxnSp>
          <p:nvCxnSpPr>
            <p:cNvPr id="4753" name="Google Shape;4753;p76"/>
            <p:cNvCxnSpPr/>
            <p:nvPr/>
          </p:nvCxnSpPr>
          <p:spPr>
            <a:xfrm rot="10800000">
              <a:off x="8334015" y="2393356"/>
              <a:ext cx="83400" cy="0"/>
            </a:xfrm>
            <a:prstGeom prst="straightConnector1">
              <a:avLst/>
            </a:prstGeom>
            <a:noFill/>
            <a:ln cap="flat" cmpd="sng" w="9525">
              <a:solidFill>
                <a:srgbClr val="667E92"/>
              </a:solidFill>
              <a:prstDash val="solid"/>
              <a:round/>
              <a:headEnd len="med" w="med" type="none"/>
              <a:tailEnd len="med" w="med" type="none"/>
            </a:ln>
          </p:spPr>
        </p:cxnSp>
        <p:grpSp>
          <p:nvGrpSpPr>
            <p:cNvPr id="4754" name="Google Shape;4754;p76"/>
            <p:cNvGrpSpPr/>
            <p:nvPr/>
          </p:nvGrpSpPr>
          <p:grpSpPr>
            <a:xfrm>
              <a:off x="7734309" y="2063282"/>
              <a:ext cx="570957" cy="620095"/>
              <a:chOff x="7734309" y="2063282"/>
              <a:chExt cx="570957" cy="620095"/>
            </a:xfrm>
          </p:grpSpPr>
          <p:grpSp>
            <p:nvGrpSpPr>
              <p:cNvPr id="4755" name="Google Shape;4755;p76"/>
              <p:cNvGrpSpPr/>
              <p:nvPr/>
            </p:nvGrpSpPr>
            <p:grpSpPr>
              <a:xfrm>
                <a:off x="8031573" y="2063282"/>
                <a:ext cx="273693" cy="620095"/>
                <a:chOff x="8031573" y="2063282"/>
                <a:chExt cx="273693" cy="620095"/>
              </a:xfrm>
            </p:grpSpPr>
            <p:sp>
              <p:nvSpPr>
                <p:cNvPr id="4756" name="Google Shape;4756;p76"/>
                <p:cNvSpPr/>
                <p:nvPr/>
              </p:nvSpPr>
              <p:spPr>
                <a:xfrm>
                  <a:off x="8031573" y="2481676"/>
                  <a:ext cx="246012" cy="201702"/>
                </a:xfrm>
                <a:custGeom>
                  <a:rect b="b" l="l" r="r" t="t"/>
                  <a:pathLst>
                    <a:path extrusionOk="0" h="14712" w="17944">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76"/>
                <p:cNvSpPr/>
                <p:nvPr/>
              </p:nvSpPr>
              <p:spPr>
                <a:xfrm>
                  <a:off x="8031573" y="2298026"/>
                  <a:ext cx="273693" cy="250112"/>
                </a:xfrm>
                <a:custGeom>
                  <a:rect b="b" l="l" r="r" t="t"/>
                  <a:pathLst>
                    <a:path extrusionOk="0" h="18243" w="19963">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76"/>
                <p:cNvSpPr/>
                <p:nvPr/>
              </p:nvSpPr>
              <p:spPr>
                <a:xfrm>
                  <a:off x="8031573" y="2063282"/>
                  <a:ext cx="177311" cy="142529"/>
                </a:xfrm>
                <a:custGeom>
                  <a:rect b="b" l="l" r="r" t="t"/>
                  <a:pathLst>
                    <a:path extrusionOk="0" h="10396" w="12933">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76"/>
                <p:cNvSpPr/>
                <p:nvPr/>
              </p:nvSpPr>
              <p:spPr>
                <a:xfrm>
                  <a:off x="8031573" y="2177659"/>
                  <a:ext cx="221307" cy="176914"/>
                </a:xfrm>
                <a:custGeom>
                  <a:rect b="b" l="l" r="r" t="t"/>
                  <a:pathLst>
                    <a:path extrusionOk="0" h="12904" w="16142">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0" name="Google Shape;4760;p76"/>
              <p:cNvGrpSpPr/>
              <p:nvPr/>
            </p:nvGrpSpPr>
            <p:grpSpPr>
              <a:xfrm flipH="1">
                <a:off x="7734309" y="2063282"/>
                <a:ext cx="273693" cy="620095"/>
                <a:chOff x="8031573" y="2063282"/>
                <a:chExt cx="273693" cy="620095"/>
              </a:xfrm>
            </p:grpSpPr>
            <p:sp>
              <p:nvSpPr>
                <p:cNvPr id="4761" name="Google Shape;4761;p76"/>
                <p:cNvSpPr/>
                <p:nvPr/>
              </p:nvSpPr>
              <p:spPr>
                <a:xfrm>
                  <a:off x="8031573" y="2481676"/>
                  <a:ext cx="246012" cy="201702"/>
                </a:xfrm>
                <a:custGeom>
                  <a:rect b="b" l="l" r="r" t="t"/>
                  <a:pathLst>
                    <a:path extrusionOk="0" h="14712" w="17944">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76"/>
                <p:cNvSpPr/>
                <p:nvPr/>
              </p:nvSpPr>
              <p:spPr>
                <a:xfrm>
                  <a:off x="8031573" y="2298026"/>
                  <a:ext cx="273693" cy="250112"/>
                </a:xfrm>
                <a:custGeom>
                  <a:rect b="b" l="l" r="r" t="t"/>
                  <a:pathLst>
                    <a:path extrusionOk="0" h="18243" w="19963">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76"/>
                <p:cNvSpPr/>
                <p:nvPr/>
              </p:nvSpPr>
              <p:spPr>
                <a:xfrm>
                  <a:off x="8031573" y="2063282"/>
                  <a:ext cx="177311" cy="142529"/>
                </a:xfrm>
                <a:custGeom>
                  <a:rect b="b" l="l" r="r" t="t"/>
                  <a:pathLst>
                    <a:path extrusionOk="0" h="10396" w="12933">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76"/>
                <p:cNvSpPr/>
                <p:nvPr/>
              </p:nvSpPr>
              <p:spPr>
                <a:xfrm>
                  <a:off x="8031573" y="2177659"/>
                  <a:ext cx="221307" cy="176914"/>
                </a:xfrm>
                <a:custGeom>
                  <a:rect b="b" l="l" r="r" t="t"/>
                  <a:pathLst>
                    <a:path extrusionOk="0" h="12904" w="16142">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4765" name="Google Shape;4765;p76"/>
          <p:cNvSpPr/>
          <p:nvPr/>
        </p:nvSpPr>
        <p:spPr>
          <a:xfrm>
            <a:off x="7110561" y="3755372"/>
            <a:ext cx="558742" cy="616877"/>
          </a:xfrm>
          <a:custGeom>
            <a:rect b="b" l="l" r="r" t="t"/>
            <a:pathLst>
              <a:path extrusionOk="0" h="5225" w="4733">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76"/>
          <p:cNvSpPr/>
          <p:nvPr/>
        </p:nvSpPr>
        <p:spPr>
          <a:xfrm rot="10800000">
            <a:off x="6596743" y="3752786"/>
            <a:ext cx="406111" cy="619462"/>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67" name="Google Shape;4767;p76"/>
          <p:cNvGrpSpPr/>
          <p:nvPr/>
        </p:nvGrpSpPr>
        <p:grpSpPr>
          <a:xfrm>
            <a:off x="7836913" y="2916765"/>
            <a:ext cx="602567" cy="601884"/>
            <a:chOff x="1186975" y="238125"/>
            <a:chExt cx="5244275" cy="5238325"/>
          </a:xfrm>
        </p:grpSpPr>
        <p:sp>
          <p:nvSpPr>
            <p:cNvPr id="4768" name="Google Shape;4768;p76"/>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76"/>
            <p:cNvSpPr/>
            <p:nvPr/>
          </p:nvSpPr>
          <p:spPr>
            <a:xfrm>
              <a:off x="1186975" y="2279750"/>
              <a:ext cx="2628625"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76"/>
            <p:cNvSpPr/>
            <p:nvPr/>
          </p:nvSpPr>
          <p:spPr>
            <a:xfrm>
              <a:off x="3802600" y="239450"/>
              <a:ext cx="2628650" cy="3196825"/>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76"/>
            <p:cNvSpPr/>
            <p:nvPr/>
          </p:nvSpPr>
          <p:spPr>
            <a:xfrm>
              <a:off x="3232500"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2" name="Google Shape;4772;p76"/>
          <p:cNvGrpSpPr/>
          <p:nvPr/>
        </p:nvGrpSpPr>
        <p:grpSpPr>
          <a:xfrm>
            <a:off x="3279650" y="2056249"/>
            <a:ext cx="651848" cy="687338"/>
            <a:chOff x="3400515" y="2056248"/>
            <a:chExt cx="698134" cy="735987"/>
          </a:xfrm>
        </p:grpSpPr>
        <p:grpSp>
          <p:nvGrpSpPr>
            <p:cNvPr id="4773" name="Google Shape;4773;p76"/>
            <p:cNvGrpSpPr/>
            <p:nvPr/>
          </p:nvGrpSpPr>
          <p:grpSpPr>
            <a:xfrm>
              <a:off x="3400515" y="2283913"/>
              <a:ext cx="312919" cy="219900"/>
              <a:chOff x="3400515" y="2283913"/>
              <a:chExt cx="312919" cy="219900"/>
            </a:xfrm>
          </p:grpSpPr>
          <p:sp>
            <p:nvSpPr>
              <p:cNvPr id="4774" name="Google Shape;4774;p76"/>
              <p:cNvSpPr/>
              <p:nvPr/>
            </p:nvSpPr>
            <p:spPr>
              <a:xfrm>
                <a:off x="3493534" y="2283913"/>
                <a:ext cx="219900" cy="219900"/>
              </a:xfrm>
              <a:prstGeom prst="ellipse">
                <a:avLst/>
              </a:prstGeom>
              <a:solidFill>
                <a:srgbClr val="435D7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4775" name="Google Shape;4775;p76"/>
              <p:cNvCxnSpPr/>
              <p:nvPr/>
            </p:nvCxnSpPr>
            <p:spPr>
              <a:xfrm rot="10800000">
                <a:off x="3400515" y="2393804"/>
                <a:ext cx="95400" cy="0"/>
              </a:xfrm>
              <a:prstGeom prst="straightConnector1">
                <a:avLst/>
              </a:prstGeom>
              <a:noFill/>
              <a:ln cap="flat" cmpd="sng" w="28575">
                <a:solidFill>
                  <a:srgbClr val="435D74"/>
                </a:solidFill>
                <a:prstDash val="solid"/>
                <a:round/>
                <a:headEnd len="med" w="med" type="none"/>
                <a:tailEnd len="med" w="med" type="none"/>
              </a:ln>
            </p:spPr>
          </p:cxnSp>
        </p:grpSp>
        <p:grpSp>
          <p:nvGrpSpPr>
            <p:cNvPr id="4776" name="Google Shape;4776;p76"/>
            <p:cNvGrpSpPr/>
            <p:nvPr/>
          </p:nvGrpSpPr>
          <p:grpSpPr>
            <a:xfrm>
              <a:off x="3547823" y="2461089"/>
              <a:ext cx="219900" cy="331146"/>
              <a:chOff x="3547823" y="2461089"/>
              <a:chExt cx="219900" cy="331146"/>
            </a:xfrm>
          </p:grpSpPr>
          <p:sp>
            <p:nvSpPr>
              <p:cNvPr id="4777" name="Google Shape;4777;p76"/>
              <p:cNvSpPr/>
              <p:nvPr/>
            </p:nvSpPr>
            <p:spPr>
              <a:xfrm>
                <a:off x="3547823" y="2461089"/>
                <a:ext cx="219900" cy="219900"/>
              </a:xfrm>
              <a:prstGeom prst="ellipse">
                <a:avLst/>
              </a:prstGeom>
              <a:solidFill>
                <a:srgbClr val="5F7D9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4778" name="Google Shape;4778;p76"/>
              <p:cNvCxnSpPr/>
              <p:nvPr/>
            </p:nvCxnSpPr>
            <p:spPr>
              <a:xfrm rot="10800000">
                <a:off x="3657701" y="2678535"/>
                <a:ext cx="0" cy="113700"/>
              </a:xfrm>
              <a:prstGeom prst="straightConnector1">
                <a:avLst/>
              </a:prstGeom>
              <a:noFill/>
              <a:ln cap="flat" cmpd="sng" w="28575">
                <a:solidFill>
                  <a:srgbClr val="5F7D95"/>
                </a:solidFill>
                <a:prstDash val="solid"/>
                <a:round/>
                <a:headEnd len="med" w="med" type="none"/>
                <a:tailEnd len="med" w="med" type="none"/>
              </a:ln>
            </p:spPr>
          </p:cxnSp>
        </p:grpSp>
        <p:grpSp>
          <p:nvGrpSpPr>
            <p:cNvPr id="4779" name="Google Shape;4779;p76"/>
            <p:cNvGrpSpPr/>
            <p:nvPr/>
          </p:nvGrpSpPr>
          <p:grpSpPr>
            <a:xfrm>
              <a:off x="3734138" y="2461089"/>
              <a:ext cx="219900" cy="331146"/>
              <a:chOff x="3734138" y="2461089"/>
              <a:chExt cx="219900" cy="331146"/>
            </a:xfrm>
          </p:grpSpPr>
          <p:sp>
            <p:nvSpPr>
              <p:cNvPr id="4780" name="Google Shape;4780;p76"/>
              <p:cNvSpPr/>
              <p:nvPr/>
            </p:nvSpPr>
            <p:spPr>
              <a:xfrm>
                <a:off x="3734138" y="2461089"/>
                <a:ext cx="219900" cy="219900"/>
              </a:xfrm>
              <a:prstGeom prst="ellipse">
                <a:avLst/>
              </a:prstGeom>
              <a:solidFill>
                <a:srgbClr val="869F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4781" name="Google Shape;4781;p76"/>
              <p:cNvCxnSpPr/>
              <p:nvPr/>
            </p:nvCxnSpPr>
            <p:spPr>
              <a:xfrm rot="10800000">
                <a:off x="3844020" y="2678535"/>
                <a:ext cx="0" cy="113700"/>
              </a:xfrm>
              <a:prstGeom prst="straightConnector1">
                <a:avLst/>
              </a:prstGeom>
              <a:noFill/>
              <a:ln cap="flat" cmpd="sng" w="28575">
                <a:solidFill>
                  <a:srgbClr val="869FB2"/>
                </a:solidFill>
                <a:prstDash val="solid"/>
                <a:round/>
                <a:headEnd len="med" w="med" type="none"/>
                <a:tailEnd len="med" w="med" type="none"/>
              </a:ln>
            </p:spPr>
          </p:cxnSp>
        </p:grpSp>
        <p:grpSp>
          <p:nvGrpSpPr>
            <p:cNvPr id="4782" name="Google Shape;4782;p76"/>
            <p:cNvGrpSpPr/>
            <p:nvPr/>
          </p:nvGrpSpPr>
          <p:grpSpPr>
            <a:xfrm>
              <a:off x="3787560" y="2281742"/>
              <a:ext cx="311089" cy="219900"/>
              <a:chOff x="3787560" y="2281742"/>
              <a:chExt cx="311089" cy="219900"/>
            </a:xfrm>
          </p:grpSpPr>
          <p:sp>
            <p:nvSpPr>
              <p:cNvPr id="4783" name="Google Shape;4783;p76"/>
              <p:cNvSpPr/>
              <p:nvPr/>
            </p:nvSpPr>
            <p:spPr>
              <a:xfrm>
                <a:off x="3787560" y="2281742"/>
                <a:ext cx="219900" cy="219900"/>
              </a:xfrm>
              <a:prstGeom prst="ellipse">
                <a:avLst/>
              </a:prstGeom>
              <a:solidFill>
                <a:srgbClr val="A5B7C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4784" name="Google Shape;4784;p76"/>
              <p:cNvCxnSpPr/>
              <p:nvPr/>
            </p:nvCxnSpPr>
            <p:spPr>
              <a:xfrm rot="10800000">
                <a:off x="4003849" y="2393795"/>
                <a:ext cx="94800" cy="0"/>
              </a:xfrm>
              <a:prstGeom prst="straightConnector1">
                <a:avLst/>
              </a:prstGeom>
              <a:noFill/>
              <a:ln cap="flat" cmpd="sng" w="28575">
                <a:solidFill>
                  <a:srgbClr val="A5B7C6"/>
                </a:solidFill>
                <a:prstDash val="solid"/>
                <a:round/>
                <a:headEnd len="med" w="med" type="none"/>
                <a:tailEnd len="med" w="med" type="none"/>
              </a:ln>
            </p:spPr>
          </p:cxnSp>
        </p:grpSp>
        <p:grpSp>
          <p:nvGrpSpPr>
            <p:cNvPr id="4785" name="Google Shape;4785;p76"/>
            <p:cNvGrpSpPr/>
            <p:nvPr/>
          </p:nvGrpSpPr>
          <p:grpSpPr>
            <a:xfrm>
              <a:off x="3637290" y="2056248"/>
              <a:ext cx="219900" cy="330736"/>
              <a:chOff x="3637290" y="2056248"/>
              <a:chExt cx="219900" cy="330736"/>
            </a:xfrm>
          </p:grpSpPr>
          <p:sp>
            <p:nvSpPr>
              <p:cNvPr id="4786" name="Google Shape;4786;p76"/>
              <p:cNvSpPr/>
              <p:nvPr/>
            </p:nvSpPr>
            <p:spPr>
              <a:xfrm>
                <a:off x="3637290" y="2167085"/>
                <a:ext cx="219900" cy="219900"/>
              </a:xfrm>
              <a:prstGeom prst="ellipse">
                <a:avLst/>
              </a:prstGeom>
              <a:solidFill>
                <a:srgbClr val="BAC8D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4787" name="Google Shape;4787;p76"/>
              <p:cNvCxnSpPr/>
              <p:nvPr/>
            </p:nvCxnSpPr>
            <p:spPr>
              <a:xfrm rot="10800000">
                <a:off x="3747169" y="2056248"/>
                <a:ext cx="0" cy="113700"/>
              </a:xfrm>
              <a:prstGeom prst="straightConnector1">
                <a:avLst/>
              </a:prstGeom>
              <a:noFill/>
              <a:ln cap="flat" cmpd="sng" w="28575">
                <a:solidFill>
                  <a:srgbClr val="BAC8D3"/>
                </a:solidFill>
                <a:prstDash val="solid"/>
                <a:round/>
                <a:headEnd len="med" w="med" type="none"/>
                <a:tailEnd len="med" w="med" type="none"/>
              </a:ln>
            </p:spPr>
          </p:cxnSp>
        </p:grpSp>
      </p:grpSp>
      <p:grpSp>
        <p:nvGrpSpPr>
          <p:cNvPr id="4788" name="Google Shape;4788;p76"/>
          <p:cNvGrpSpPr/>
          <p:nvPr/>
        </p:nvGrpSpPr>
        <p:grpSpPr>
          <a:xfrm>
            <a:off x="2571356" y="2926255"/>
            <a:ext cx="1268144" cy="592394"/>
            <a:chOff x="238125" y="1188750"/>
            <a:chExt cx="7140450" cy="3335550"/>
          </a:xfrm>
        </p:grpSpPr>
        <p:sp>
          <p:nvSpPr>
            <p:cNvPr id="4789" name="Google Shape;4789;p76"/>
            <p:cNvSpPr/>
            <p:nvPr/>
          </p:nvSpPr>
          <p:spPr>
            <a:xfrm>
              <a:off x="238125" y="1188750"/>
              <a:ext cx="3507025" cy="1584000"/>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76"/>
            <p:cNvSpPr/>
            <p:nvPr/>
          </p:nvSpPr>
          <p:spPr>
            <a:xfrm>
              <a:off x="238125" y="2940300"/>
              <a:ext cx="3507025" cy="1584000"/>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76"/>
            <p:cNvSpPr/>
            <p:nvPr/>
          </p:nvSpPr>
          <p:spPr>
            <a:xfrm>
              <a:off x="3871550" y="1188750"/>
              <a:ext cx="3507025" cy="1584000"/>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76"/>
            <p:cNvSpPr/>
            <p:nvPr/>
          </p:nvSpPr>
          <p:spPr>
            <a:xfrm>
              <a:off x="3871550" y="2940300"/>
              <a:ext cx="3507025" cy="1584000"/>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76"/>
            <p:cNvSpPr/>
            <p:nvPr/>
          </p:nvSpPr>
          <p:spPr>
            <a:xfrm>
              <a:off x="2842425" y="1934600"/>
              <a:ext cx="1843850" cy="1843850"/>
            </a:xfrm>
            <a:custGeom>
              <a:rect b="b" l="l" r="r" t="t"/>
              <a:pathLst>
                <a:path extrusionOk="0" h="73754" w="73754">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4" name="Google Shape;4794;p76"/>
          <p:cNvGrpSpPr/>
          <p:nvPr/>
        </p:nvGrpSpPr>
        <p:grpSpPr>
          <a:xfrm>
            <a:off x="6679257" y="2928410"/>
            <a:ext cx="1053944" cy="590147"/>
            <a:chOff x="238125" y="1335475"/>
            <a:chExt cx="5418735" cy="3034175"/>
          </a:xfrm>
        </p:grpSpPr>
        <p:sp>
          <p:nvSpPr>
            <p:cNvPr id="4795" name="Google Shape;4795;p76"/>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76"/>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76"/>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8" name="Google Shape;4798;p76"/>
          <p:cNvGrpSpPr/>
          <p:nvPr/>
        </p:nvGrpSpPr>
        <p:grpSpPr>
          <a:xfrm>
            <a:off x="4110066" y="3733309"/>
            <a:ext cx="1268207" cy="638939"/>
            <a:chOff x="3967651" y="3645904"/>
            <a:chExt cx="1479304" cy="745292"/>
          </a:xfrm>
        </p:grpSpPr>
        <p:grpSp>
          <p:nvGrpSpPr>
            <p:cNvPr id="4799" name="Google Shape;4799;p76"/>
            <p:cNvGrpSpPr/>
            <p:nvPr/>
          </p:nvGrpSpPr>
          <p:grpSpPr>
            <a:xfrm>
              <a:off x="3967651" y="4009026"/>
              <a:ext cx="1479304" cy="382170"/>
              <a:chOff x="3967651" y="4009026"/>
              <a:chExt cx="1479304" cy="382170"/>
            </a:xfrm>
          </p:grpSpPr>
          <p:grpSp>
            <p:nvGrpSpPr>
              <p:cNvPr id="4800" name="Google Shape;4800;p76"/>
              <p:cNvGrpSpPr/>
              <p:nvPr/>
            </p:nvGrpSpPr>
            <p:grpSpPr>
              <a:xfrm>
                <a:off x="4892216" y="4195630"/>
                <a:ext cx="554739" cy="195566"/>
                <a:chOff x="3604375" y="4892160"/>
                <a:chExt cx="1651500" cy="582215"/>
              </a:xfrm>
            </p:grpSpPr>
            <p:sp>
              <p:nvSpPr>
                <p:cNvPr id="4801" name="Google Shape;4801;p76"/>
                <p:cNvSpPr/>
                <p:nvPr/>
              </p:nvSpPr>
              <p:spPr>
                <a:xfrm>
                  <a:off x="3604375" y="4892160"/>
                  <a:ext cx="1651500" cy="146825"/>
                </a:xfrm>
                <a:custGeom>
                  <a:rect b="b" l="l" r="r" t="t"/>
                  <a:pathLst>
                    <a:path extrusionOk="0" h="5873" w="66060">
                      <a:moveTo>
                        <a:pt x="1" y="0"/>
                      </a:moveTo>
                      <a:lnTo>
                        <a:pt x="7340" y="5872"/>
                      </a:lnTo>
                      <a:lnTo>
                        <a:pt x="66060" y="5872"/>
                      </a:lnTo>
                      <a:lnTo>
                        <a:pt x="51382"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76"/>
                <p:cNvSpPr/>
                <p:nvPr/>
              </p:nvSpPr>
              <p:spPr>
                <a:xfrm>
                  <a:off x="3787875" y="5033975"/>
                  <a:ext cx="1468000" cy="440400"/>
                </a:xfrm>
                <a:custGeom>
                  <a:rect b="b" l="l" r="r" t="t"/>
                  <a:pathLst>
                    <a:path extrusionOk="0" h="17616" w="58720">
                      <a:moveTo>
                        <a:pt x="0" y="0"/>
                      </a:moveTo>
                      <a:lnTo>
                        <a:pt x="0" y="17615"/>
                      </a:lnTo>
                      <a:lnTo>
                        <a:pt x="58720" y="17615"/>
                      </a:lnTo>
                      <a:lnTo>
                        <a:pt x="58720"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3" name="Google Shape;4803;p76"/>
              <p:cNvGrpSpPr/>
              <p:nvPr/>
            </p:nvGrpSpPr>
            <p:grpSpPr>
              <a:xfrm>
                <a:off x="3967651" y="4146303"/>
                <a:ext cx="579402" cy="244893"/>
                <a:chOff x="851875" y="4745310"/>
                <a:chExt cx="1724925" cy="729065"/>
              </a:xfrm>
            </p:grpSpPr>
            <p:sp>
              <p:nvSpPr>
                <p:cNvPr id="4804" name="Google Shape;4804;p76"/>
                <p:cNvSpPr/>
                <p:nvPr/>
              </p:nvSpPr>
              <p:spPr>
                <a:xfrm>
                  <a:off x="851925" y="4745310"/>
                  <a:ext cx="1724875" cy="146875"/>
                </a:xfrm>
                <a:custGeom>
                  <a:rect b="b" l="l" r="r" t="t"/>
                  <a:pathLst>
                    <a:path extrusionOk="0" h="5875" w="68995">
                      <a:moveTo>
                        <a:pt x="14679" y="0"/>
                      </a:moveTo>
                      <a:lnTo>
                        <a:pt x="1" y="5874"/>
                      </a:lnTo>
                      <a:lnTo>
                        <a:pt x="58718" y="5874"/>
                      </a:lnTo>
                      <a:lnTo>
                        <a:pt x="6899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76"/>
                <p:cNvSpPr/>
                <p:nvPr/>
              </p:nvSpPr>
              <p:spPr>
                <a:xfrm>
                  <a:off x="851875" y="4887175"/>
                  <a:ext cx="1468025" cy="587200"/>
                </a:xfrm>
                <a:custGeom>
                  <a:rect b="b" l="l" r="r" t="t"/>
                  <a:pathLst>
                    <a:path extrusionOk="0" h="23488" w="58721">
                      <a:moveTo>
                        <a:pt x="0" y="0"/>
                      </a:moveTo>
                      <a:lnTo>
                        <a:pt x="0" y="23487"/>
                      </a:lnTo>
                      <a:lnTo>
                        <a:pt x="58720" y="23487"/>
                      </a:lnTo>
                      <a:lnTo>
                        <a:pt x="58720"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6" name="Google Shape;4806;p76"/>
              <p:cNvGrpSpPr/>
              <p:nvPr/>
            </p:nvGrpSpPr>
            <p:grpSpPr>
              <a:xfrm>
                <a:off x="4460753" y="4009026"/>
                <a:ext cx="493110" cy="382170"/>
                <a:chOff x="2319875" y="4336625"/>
                <a:chExt cx="1468025" cy="1137750"/>
              </a:xfrm>
            </p:grpSpPr>
            <p:sp>
              <p:nvSpPr>
                <p:cNvPr id="4807" name="Google Shape;4807;p76"/>
                <p:cNvSpPr/>
                <p:nvPr/>
              </p:nvSpPr>
              <p:spPr>
                <a:xfrm>
                  <a:off x="2319875" y="4336625"/>
                  <a:ext cx="1468025" cy="146875"/>
                </a:xfrm>
                <a:custGeom>
                  <a:rect b="b" l="l" r="r" t="t"/>
                  <a:pathLst>
                    <a:path extrusionOk="0" h="5875" w="58721">
                      <a:moveTo>
                        <a:pt x="14681" y="0"/>
                      </a:moveTo>
                      <a:lnTo>
                        <a:pt x="0" y="5874"/>
                      </a:lnTo>
                      <a:lnTo>
                        <a:pt x="58720" y="5874"/>
                      </a:lnTo>
                      <a:lnTo>
                        <a:pt x="44042"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76"/>
                <p:cNvSpPr/>
                <p:nvPr/>
              </p:nvSpPr>
              <p:spPr>
                <a:xfrm>
                  <a:off x="2319875" y="4483425"/>
                  <a:ext cx="1468025" cy="990950"/>
                </a:xfrm>
                <a:custGeom>
                  <a:rect b="b" l="l" r="r" t="t"/>
                  <a:pathLst>
                    <a:path extrusionOk="0" h="39638" w="58721">
                      <a:moveTo>
                        <a:pt x="0" y="0"/>
                      </a:moveTo>
                      <a:lnTo>
                        <a:pt x="0" y="39637"/>
                      </a:lnTo>
                      <a:lnTo>
                        <a:pt x="58720" y="39637"/>
                      </a:lnTo>
                      <a:lnTo>
                        <a:pt x="58720" y="0"/>
                      </a:lnTo>
                      <a:close/>
                    </a:path>
                  </a:pathLst>
                </a:custGeom>
                <a:solidFill>
                  <a:srgbClr val="DBE2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09" name="Google Shape;4809;p76"/>
            <p:cNvGrpSpPr/>
            <p:nvPr/>
          </p:nvGrpSpPr>
          <p:grpSpPr>
            <a:xfrm>
              <a:off x="4479443" y="3645904"/>
              <a:ext cx="455965" cy="388789"/>
              <a:chOff x="2957425" y="238100"/>
              <a:chExt cx="1910200" cy="1628775"/>
            </a:xfrm>
          </p:grpSpPr>
          <p:sp>
            <p:nvSpPr>
              <p:cNvPr id="4810" name="Google Shape;4810;p76"/>
              <p:cNvSpPr/>
              <p:nvPr/>
            </p:nvSpPr>
            <p:spPr>
              <a:xfrm>
                <a:off x="4035900" y="239600"/>
                <a:ext cx="831725" cy="906350"/>
              </a:xfrm>
              <a:custGeom>
                <a:rect b="b" l="l" r="r" t="t"/>
                <a:pathLst>
                  <a:path extrusionOk="0" h="36254" w="33269">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76"/>
              <p:cNvSpPr/>
              <p:nvPr/>
            </p:nvSpPr>
            <p:spPr>
              <a:xfrm>
                <a:off x="4062725" y="270525"/>
                <a:ext cx="775400" cy="855625"/>
              </a:xfrm>
              <a:custGeom>
                <a:rect b="b" l="l" r="r" t="t"/>
                <a:pathLst>
                  <a:path extrusionOk="0" h="34225" w="31016">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76"/>
              <p:cNvSpPr/>
              <p:nvPr/>
            </p:nvSpPr>
            <p:spPr>
              <a:xfrm>
                <a:off x="2957425" y="254350"/>
                <a:ext cx="842900" cy="896500"/>
              </a:xfrm>
              <a:custGeom>
                <a:rect b="b" l="l" r="r" t="t"/>
                <a:pathLst>
                  <a:path extrusionOk="0" h="35860" w="33716">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76"/>
              <p:cNvSpPr/>
              <p:nvPr/>
            </p:nvSpPr>
            <p:spPr>
              <a:xfrm>
                <a:off x="2987525" y="285250"/>
                <a:ext cx="786050" cy="845950"/>
              </a:xfrm>
              <a:custGeom>
                <a:rect b="b" l="l" r="r" t="t"/>
                <a:pathLst>
                  <a:path extrusionOk="0" h="33838" w="31442">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76"/>
              <p:cNvSpPr/>
              <p:nvPr/>
            </p:nvSpPr>
            <p:spPr>
              <a:xfrm>
                <a:off x="3368550" y="238100"/>
                <a:ext cx="1089150" cy="1354050"/>
              </a:xfrm>
              <a:custGeom>
                <a:rect b="b" l="l" r="r" t="t"/>
                <a:pathLst>
                  <a:path extrusionOk="0" h="54162" w="43566">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76"/>
              <p:cNvSpPr/>
              <p:nvPr/>
            </p:nvSpPr>
            <p:spPr>
              <a:xfrm>
                <a:off x="3588225" y="1559325"/>
                <a:ext cx="673800" cy="265125"/>
              </a:xfrm>
              <a:custGeom>
                <a:rect b="b" l="l" r="r" t="t"/>
                <a:pathLst>
                  <a:path extrusionOk="0" h="10605" w="26952">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76"/>
              <p:cNvSpPr/>
              <p:nvPr/>
            </p:nvSpPr>
            <p:spPr>
              <a:xfrm>
                <a:off x="3513850" y="1774875"/>
                <a:ext cx="825300" cy="92000"/>
              </a:xfrm>
              <a:custGeom>
                <a:rect b="b" l="l" r="r" t="t"/>
                <a:pathLst>
                  <a:path extrusionOk="0" h="3680" w="33012">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76"/>
              <p:cNvSpPr/>
              <p:nvPr/>
            </p:nvSpPr>
            <p:spPr>
              <a:xfrm>
                <a:off x="3466550" y="322000"/>
                <a:ext cx="893500" cy="458025"/>
              </a:xfrm>
              <a:custGeom>
                <a:rect b="b" l="l" r="r" t="t"/>
                <a:pathLst>
                  <a:path extrusionOk="0" h="18321" w="3574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76"/>
              <p:cNvSpPr/>
              <p:nvPr/>
            </p:nvSpPr>
            <p:spPr>
              <a:xfrm>
                <a:off x="3472850" y="260850"/>
                <a:ext cx="874375" cy="56650"/>
              </a:xfrm>
              <a:custGeom>
                <a:rect b="b" l="l" r="r" t="t"/>
                <a:pathLst>
                  <a:path extrusionOk="0" h="2266" w="34975">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76"/>
              <p:cNvSpPr/>
              <p:nvPr/>
            </p:nvSpPr>
            <p:spPr>
              <a:xfrm>
                <a:off x="3746150" y="421050"/>
                <a:ext cx="332625" cy="316350"/>
              </a:xfrm>
              <a:custGeom>
                <a:rect b="b" l="l" r="r" t="t"/>
                <a:pathLst>
                  <a:path extrusionOk="0" h="12654" w="13305">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20" name="Google Shape;4820;p76"/>
          <p:cNvGrpSpPr/>
          <p:nvPr/>
        </p:nvGrpSpPr>
        <p:grpSpPr>
          <a:xfrm>
            <a:off x="2496179" y="3734510"/>
            <a:ext cx="1243128" cy="637739"/>
            <a:chOff x="2496310" y="3693351"/>
            <a:chExt cx="1342906" cy="688926"/>
          </a:xfrm>
        </p:grpSpPr>
        <p:grpSp>
          <p:nvGrpSpPr>
            <p:cNvPr id="4821" name="Google Shape;4821;p76"/>
            <p:cNvGrpSpPr/>
            <p:nvPr/>
          </p:nvGrpSpPr>
          <p:grpSpPr>
            <a:xfrm>
              <a:off x="2496310" y="3693351"/>
              <a:ext cx="1342906" cy="688875"/>
              <a:chOff x="2496310" y="3693351"/>
              <a:chExt cx="1342906" cy="688875"/>
            </a:xfrm>
          </p:grpSpPr>
          <p:sp>
            <p:nvSpPr>
              <p:cNvPr id="4822" name="Google Shape;4822;p76"/>
              <p:cNvSpPr/>
              <p:nvPr/>
            </p:nvSpPr>
            <p:spPr>
              <a:xfrm>
                <a:off x="2567815" y="3809577"/>
                <a:ext cx="1200140" cy="572649"/>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76"/>
              <p:cNvSpPr/>
              <p:nvPr/>
            </p:nvSpPr>
            <p:spPr>
              <a:xfrm>
                <a:off x="3420688" y="3858516"/>
                <a:ext cx="65100" cy="651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76"/>
              <p:cNvSpPr/>
              <p:nvPr/>
            </p:nvSpPr>
            <p:spPr>
              <a:xfrm>
                <a:off x="3135700" y="3791751"/>
                <a:ext cx="65100" cy="651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76"/>
              <p:cNvSpPr/>
              <p:nvPr/>
            </p:nvSpPr>
            <p:spPr>
              <a:xfrm>
                <a:off x="3620515" y="4032917"/>
                <a:ext cx="65100" cy="651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76"/>
              <p:cNvSpPr/>
              <p:nvPr/>
            </p:nvSpPr>
            <p:spPr>
              <a:xfrm>
                <a:off x="2843808" y="3858516"/>
                <a:ext cx="65100" cy="651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76"/>
              <p:cNvSpPr/>
              <p:nvPr/>
            </p:nvSpPr>
            <p:spPr>
              <a:xfrm>
                <a:off x="2652010" y="4032917"/>
                <a:ext cx="65100" cy="651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28" name="Google Shape;4828;p76"/>
              <p:cNvCxnSpPr>
                <a:stCxn id="4826" idx="0"/>
              </p:cNvCxnSpPr>
              <p:nvPr/>
            </p:nvCxnSpPr>
            <p:spPr>
              <a:xfrm flipH="1" rot="5400000">
                <a:off x="2741958" y="3724116"/>
                <a:ext cx="68700" cy="200100"/>
              </a:xfrm>
              <a:prstGeom prst="bentConnector2">
                <a:avLst/>
              </a:prstGeom>
              <a:noFill/>
              <a:ln cap="flat" cmpd="sng" w="19050">
                <a:solidFill>
                  <a:srgbClr val="869FB2"/>
                </a:solidFill>
                <a:prstDash val="solid"/>
                <a:round/>
                <a:headEnd len="med" w="med" type="none"/>
                <a:tailEnd len="med" w="med" type="none"/>
              </a:ln>
            </p:spPr>
          </p:cxnSp>
          <p:cxnSp>
            <p:nvCxnSpPr>
              <p:cNvPr id="4829" name="Google Shape;4829;p76"/>
              <p:cNvCxnSpPr>
                <a:stCxn id="4823" idx="0"/>
              </p:cNvCxnSpPr>
              <p:nvPr/>
            </p:nvCxnSpPr>
            <p:spPr>
              <a:xfrm rot="-5400000">
                <a:off x="3512338" y="3723516"/>
                <a:ext cx="75900" cy="194100"/>
              </a:xfrm>
              <a:prstGeom prst="bentConnector2">
                <a:avLst/>
              </a:prstGeom>
              <a:noFill/>
              <a:ln cap="flat" cmpd="sng" w="19050">
                <a:solidFill>
                  <a:srgbClr val="869FB2"/>
                </a:solidFill>
                <a:prstDash val="solid"/>
                <a:round/>
                <a:headEnd len="med" w="med" type="none"/>
                <a:tailEnd len="med" w="med" type="none"/>
              </a:ln>
            </p:spPr>
          </p:cxnSp>
          <p:cxnSp>
            <p:nvCxnSpPr>
              <p:cNvPr id="4830" name="Google Shape;4830;p76"/>
              <p:cNvCxnSpPr>
                <a:stCxn id="4824" idx="0"/>
              </p:cNvCxnSpPr>
              <p:nvPr/>
            </p:nvCxnSpPr>
            <p:spPr>
              <a:xfrm rot="-5400000">
                <a:off x="3119350" y="3742251"/>
                <a:ext cx="98400" cy="600"/>
              </a:xfrm>
              <a:prstGeom prst="bentConnector3">
                <a:avLst>
                  <a:gd fmla="val 50000" name="adj1"/>
                </a:avLst>
              </a:prstGeom>
              <a:noFill/>
              <a:ln cap="flat" cmpd="sng" w="19050">
                <a:solidFill>
                  <a:srgbClr val="869FB2"/>
                </a:solidFill>
                <a:prstDash val="solid"/>
                <a:round/>
                <a:headEnd len="med" w="med" type="none"/>
                <a:tailEnd len="med" w="med" type="none"/>
              </a:ln>
            </p:spPr>
          </p:cxnSp>
          <p:cxnSp>
            <p:nvCxnSpPr>
              <p:cNvPr id="4831" name="Google Shape;4831;p76"/>
              <p:cNvCxnSpPr>
                <a:stCxn id="4827" idx="2"/>
              </p:cNvCxnSpPr>
              <p:nvPr/>
            </p:nvCxnSpPr>
            <p:spPr>
              <a:xfrm flipH="1">
                <a:off x="2496310" y="4065467"/>
                <a:ext cx="155700" cy="600"/>
              </a:xfrm>
              <a:prstGeom prst="bentConnector3">
                <a:avLst>
                  <a:gd fmla="val 50000" name="adj1"/>
                </a:avLst>
              </a:prstGeom>
              <a:noFill/>
              <a:ln cap="flat" cmpd="sng" w="19050">
                <a:solidFill>
                  <a:srgbClr val="869FB2"/>
                </a:solidFill>
                <a:prstDash val="solid"/>
                <a:round/>
                <a:headEnd len="med" w="med" type="none"/>
                <a:tailEnd len="med" w="med" type="none"/>
              </a:ln>
            </p:spPr>
          </p:cxnSp>
          <p:cxnSp>
            <p:nvCxnSpPr>
              <p:cNvPr id="4832" name="Google Shape;4832;p76"/>
              <p:cNvCxnSpPr>
                <a:stCxn id="4825" idx="6"/>
              </p:cNvCxnSpPr>
              <p:nvPr/>
            </p:nvCxnSpPr>
            <p:spPr>
              <a:xfrm>
                <a:off x="3685615" y="4065467"/>
                <a:ext cx="1536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4833" name="Google Shape;4833;p76"/>
            <p:cNvGrpSpPr/>
            <p:nvPr/>
          </p:nvGrpSpPr>
          <p:grpSpPr>
            <a:xfrm>
              <a:off x="2675275" y="3930557"/>
              <a:ext cx="1003306" cy="451719"/>
              <a:chOff x="2675275" y="4174282"/>
              <a:chExt cx="1003306" cy="451719"/>
            </a:xfrm>
          </p:grpSpPr>
          <p:sp>
            <p:nvSpPr>
              <p:cNvPr id="4834" name="Google Shape;4834;p76"/>
              <p:cNvSpPr/>
              <p:nvPr/>
            </p:nvSpPr>
            <p:spPr>
              <a:xfrm>
                <a:off x="2675275" y="4174282"/>
                <a:ext cx="1003306" cy="451719"/>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76"/>
              <p:cNvSpPr/>
              <p:nvPr/>
            </p:nvSpPr>
            <p:spPr>
              <a:xfrm>
                <a:off x="2716046" y="4210984"/>
                <a:ext cx="921789" cy="415018"/>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76"/>
              <p:cNvSpPr/>
              <p:nvPr/>
            </p:nvSpPr>
            <p:spPr>
              <a:xfrm>
                <a:off x="2762606" y="4252906"/>
                <a:ext cx="828676" cy="373095"/>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37" name="Google Shape;4837;p76"/>
          <p:cNvGrpSpPr/>
          <p:nvPr/>
        </p:nvGrpSpPr>
        <p:grpSpPr>
          <a:xfrm>
            <a:off x="1669850" y="1171356"/>
            <a:ext cx="574511" cy="874709"/>
            <a:chOff x="1715404" y="1112080"/>
            <a:chExt cx="642270" cy="977984"/>
          </a:xfrm>
        </p:grpSpPr>
        <p:grpSp>
          <p:nvGrpSpPr>
            <p:cNvPr id="4838" name="Google Shape;4838;p76"/>
            <p:cNvGrpSpPr/>
            <p:nvPr/>
          </p:nvGrpSpPr>
          <p:grpSpPr>
            <a:xfrm>
              <a:off x="1715404" y="1112080"/>
              <a:ext cx="642270" cy="977984"/>
              <a:chOff x="1715404" y="1112080"/>
              <a:chExt cx="642270" cy="977984"/>
            </a:xfrm>
          </p:grpSpPr>
          <p:sp>
            <p:nvSpPr>
              <p:cNvPr id="4839" name="Google Shape;4839;p76"/>
              <p:cNvSpPr/>
              <p:nvPr/>
            </p:nvSpPr>
            <p:spPr>
              <a:xfrm>
                <a:off x="1715404" y="1112080"/>
                <a:ext cx="642270" cy="642270"/>
              </a:xfrm>
              <a:custGeom>
                <a:rect b="b" l="l" r="r" t="t"/>
                <a:pathLst>
                  <a:path extrusionOk="0" h="41544" w="41544">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76"/>
              <p:cNvSpPr/>
              <p:nvPr/>
            </p:nvSpPr>
            <p:spPr>
              <a:xfrm>
                <a:off x="1956781" y="1714402"/>
                <a:ext cx="9121" cy="375663"/>
              </a:xfrm>
              <a:custGeom>
                <a:rect b="b" l="l" r="r" t="t"/>
                <a:pathLst>
                  <a:path extrusionOk="0" h="24299" w="590">
                    <a:moveTo>
                      <a:pt x="0" y="0"/>
                    </a:moveTo>
                    <a:lnTo>
                      <a:pt x="0" y="24299"/>
                    </a:lnTo>
                    <a:lnTo>
                      <a:pt x="589" y="24299"/>
                    </a:lnTo>
                    <a:lnTo>
                      <a:pt x="589" y="0"/>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1" name="Google Shape;4841;p76"/>
            <p:cNvGrpSpPr/>
            <p:nvPr/>
          </p:nvGrpSpPr>
          <p:grpSpPr>
            <a:xfrm>
              <a:off x="1768927" y="1165603"/>
              <a:ext cx="535225" cy="851367"/>
              <a:chOff x="1768927" y="1165603"/>
              <a:chExt cx="535225" cy="851367"/>
            </a:xfrm>
          </p:grpSpPr>
          <p:sp>
            <p:nvSpPr>
              <p:cNvPr id="4842" name="Google Shape;4842;p76"/>
              <p:cNvSpPr/>
              <p:nvPr/>
            </p:nvSpPr>
            <p:spPr>
              <a:xfrm>
                <a:off x="1768927" y="1165603"/>
                <a:ext cx="535225" cy="535225"/>
              </a:xfrm>
              <a:custGeom>
                <a:rect b="b" l="l" r="r" t="t"/>
                <a:pathLst>
                  <a:path extrusionOk="0" h="34620" w="3462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76"/>
              <p:cNvSpPr/>
              <p:nvPr/>
            </p:nvSpPr>
            <p:spPr>
              <a:xfrm>
                <a:off x="2006902" y="1668949"/>
                <a:ext cx="9137" cy="348020"/>
              </a:xfrm>
              <a:custGeom>
                <a:rect b="b" l="l" r="r" t="t"/>
                <a:pathLst>
                  <a:path extrusionOk="0" h="22511" w="591">
                    <a:moveTo>
                      <a:pt x="1" y="0"/>
                    </a:moveTo>
                    <a:lnTo>
                      <a:pt x="1" y="22510"/>
                    </a:lnTo>
                    <a:lnTo>
                      <a:pt x="590" y="22510"/>
                    </a:lnTo>
                    <a:lnTo>
                      <a:pt x="590"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4" name="Google Shape;4844;p76"/>
            <p:cNvGrpSpPr/>
            <p:nvPr/>
          </p:nvGrpSpPr>
          <p:grpSpPr>
            <a:xfrm>
              <a:off x="1822449" y="1219125"/>
              <a:ext cx="428180" cy="718859"/>
              <a:chOff x="1822449" y="1219125"/>
              <a:chExt cx="428180" cy="718859"/>
            </a:xfrm>
          </p:grpSpPr>
          <p:sp>
            <p:nvSpPr>
              <p:cNvPr id="4845" name="Google Shape;4845;p76"/>
              <p:cNvSpPr/>
              <p:nvPr/>
            </p:nvSpPr>
            <p:spPr>
              <a:xfrm>
                <a:off x="1822449" y="1219125"/>
                <a:ext cx="428180" cy="428180"/>
              </a:xfrm>
              <a:custGeom>
                <a:rect b="b" l="l" r="r" t="t"/>
                <a:pathLst>
                  <a:path extrusionOk="0" h="27696" w="27696">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76"/>
              <p:cNvSpPr/>
              <p:nvPr/>
            </p:nvSpPr>
            <p:spPr>
              <a:xfrm>
                <a:off x="2057039" y="1605996"/>
                <a:ext cx="9121" cy="331988"/>
              </a:xfrm>
              <a:custGeom>
                <a:rect b="b" l="l" r="r" t="t"/>
                <a:pathLst>
                  <a:path extrusionOk="0" h="21474" w="590">
                    <a:moveTo>
                      <a:pt x="0" y="0"/>
                    </a:moveTo>
                    <a:lnTo>
                      <a:pt x="0" y="21474"/>
                    </a:lnTo>
                    <a:lnTo>
                      <a:pt x="590" y="21474"/>
                    </a:lnTo>
                    <a:lnTo>
                      <a:pt x="590"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7" name="Google Shape;4847;p76"/>
            <p:cNvGrpSpPr/>
            <p:nvPr/>
          </p:nvGrpSpPr>
          <p:grpSpPr>
            <a:xfrm>
              <a:off x="1875972" y="1272648"/>
              <a:ext cx="321135" cy="586939"/>
              <a:chOff x="1875972" y="1272648"/>
              <a:chExt cx="321135" cy="586939"/>
            </a:xfrm>
          </p:grpSpPr>
          <p:sp>
            <p:nvSpPr>
              <p:cNvPr id="4848" name="Google Shape;4848;p76"/>
              <p:cNvSpPr/>
              <p:nvPr/>
            </p:nvSpPr>
            <p:spPr>
              <a:xfrm>
                <a:off x="1875972" y="1272648"/>
                <a:ext cx="321135" cy="321120"/>
              </a:xfrm>
              <a:custGeom>
                <a:rect b="b" l="l" r="r" t="t"/>
                <a:pathLst>
                  <a:path extrusionOk="0" h="20771" w="20772">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76"/>
              <p:cNvSpPr/>
              <p:nvPr/>
            </p:nvSpPr>
            <p:spPr>
              <a:xfrm>
                <a:off x="2107176" y="1533705"/>
                <a:ext cx="9121" cy="325881"/>
              </a:xfrm>
              <a:custGeom>
                <a:rect b="b" l="l" r="r" t="t"/>
                <a:pathLst>
                  <a:path extrusionOk="0" h="21079" w="590">
                    <a:moveTo>
                      <a:pt x="0" y="0"/>
                    </a:moveTo>
                    <a:lnTo>
                      <a:pt x="0" y="21078"/>
                    </a:lnTo>
                    <a:lnTo>
                      <a:pt x="589" y="21078"/>
                    </a:lnTo>
                    <a:lnTo>
                      <a:pt x="589"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50" name="Google Shape;4850;p76"/>
          <p:cNvGrpSpPr/>
          <p:nvPr/>
        </p:nvGrpSpPr>
        <p:grpSpPr>
          <a:xfrm>
            <a:off x="7777011" y="3728078"/>
            <a:ext cx="293855" cy="644170"/>
            <a:chOff x="241025" y="3151575"/>
            <a:chExt cx="293855" cy="644170"/>
          </a:xfrm>
        </p:grpSpPr>
        <p:sp>
          <p:nvSpPr>
            <p:cNvPr id="4851" name="Google Shape;4851;p76"/>
            <p:cNvSpPr/>
            <p:nvPr/>
          </p:nvSpPr>
          <p:spPr>
            <a:xfrm>
              <a:off x="241025" y="3151575"/>
              <a:ext cx="293303" cy="644170"/>
            </a:xfrm>
            <a:custGeom>
              <a:rect b="b" l="l" r="r" t="t"/>
              <a:pathLst>
                <a:path extrusionOk="0" h="41986" w="19117">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76"/>
            <p:cNvSpPr/>
            <p:nvPr/>
          </p:nvSpPr>
          <p:spPr>
            <a:xfrm>
              <a:off x="241347" y="3252796"/>
              <a:ext cx="293533" cy="164134"/>
            </a:xfrm>
            <a:custGeom>
              <a:rect b="b" l="l" r="r" t="t"/>
              <a:pathLst>
                <a:path extrusionOk="0" h="10698" w="19132">
                  <a:moveTo>
                    <a:pt x="1" y="1"/>
                  </a:moveTo>
                  <a:lnTo>
                    <a:pt x="1" y="10698"/>
                  </a:lnTo>
                  <a:lnTo>
                    <a:pt x="19132" y="10698"/>
                  </a:lnTo>
                  <a:lnTo>
                    <a:pt x="19132"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3" name="Google Shape;4853;p76"/>
          <p:cNvGrpSpPr/>
          <p:nvPr/>
        </p:nvGrpSpPr>
        <p:grpSpPr>
          <a:xfrm>
            <a:off x="724994" y="2928078"/>
            <a:ext cx="1779649" cy="591620"/>
            <a:chOff x="246070" y="1983375"/>
            <a:chExt cx="1855347" cy="616849"/>
          </a:xfrm>
        </p:grpSpPr>
        <p:sp>
          <p:nvSpPr>
            <p:cNvPr id="4854" name="Google Shape;4854;p76"/>
            <p:cNvSpPr/>
            <p:nvPr/>
          </p:nvSpPr>
          <p:spPr>
            <a:xfrm>
              <a:off x="1072131" y="1983872"/>
              <a:ext cx="408910" cy="407494"/>
            </a:xfrm>
            <a:custGeom>
              <a:rect b="b" l="l" r="r" t="t"/>
              <a:pathLst>
                <a:path extrusionOk="0" h="33972" w="3409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76"/>
            <p:cNvSpPr/>
            <p:nvPr/>
          </p:nvSpPr>
          <p:spPr>
            <a:xfrm>
              <a:off x="1430530" y="2193486"/>
              <a:ext cx="46960" cy="46948"/>
            </a:xfrm>
            <a:custGeom>
              <a:rect b="b" l="l" r="r" t="t"/>
              <a:pathLst>
                <a:path extrusionOk="0" h="3914" w="3915">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76"/>
            <p:cNvSpPr/>
            <p:nvPr/>
          </p:nvSpPr>
          <p:spPr>
            <a:xfrm>
              <a:off x="1277847" y="2191554"/>
              <a:ext cx="408898" cy="407518"/>
            </a:xfrm>
            <a:custGeom>
              <a:rect b="b" l="l" r="r" t="t"/>
              <a:pathLst>
                <a:path extrusionOk="0" h="33974" w="34089">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76"/>
            <p:cNvSpPr/>
            <p:nvPr/>
          </p:nvSpPr>
          <p:spPr>
            <a:xfrm>
              <a:off x="1690156" y="2190379"/>
              <a:ext cx="411261" cy="409845"/>
            </a:xfrm>
            <a:custGeom>
              <a:rect b="b" l="l" r="r" t="t"/>
              <a:pathLst>
                <a:path extrusionOk="0" h="34168" w="34286">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76"/>
            <p:cNvSpPr/>
            <p:nvPr/>
          </p:nvSpPr>
          <p:spPr>
            <a:xfrm>
              <a:off x="1484068" y="1984268"/>
              <a:ext cx="408862" cy="407494"/>
            </a:xfrm>
            <a:custGeom>
              <a:rect b="b" l="l" r="r" t="t"/>
              <a:pathLst>
                <a:path extrusionOk="0" h="33972" w="34086">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76"/>
            <p:cNvSpPr/>
            <p:nvPr/>
          </p:nvSpPr>
          <p:spPr>
            <a:xfrm flipH="1">
              <a:off x="865779" y="2190662"/>
              <a:ext cx="408898" cy="407518"/>
            </a:xfrm>
            <a:custGeom>
              <a:rect b="b" l="l" r="r" t="t"/>
              <a:pathLst>
                <a:path extrusionOk="0" h="33974" w="34089">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76"/>
            <p:cNvSpPr/>
            <p:nvPr/>
          </p:nvSpPr>
          <p:spPr>
            <a:xfrm>
              <a:off x="246070" y="1983826"/>
              <a:ext cx="408910" cy="407494"/>
            </a:xfrm>
            <a:custGeom>
              <a:rect b="b" l="l" r="r" t="t"/>
              <a:pathLst>
                <a:path extrusionOk="0" h="33972" w="3409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76"/>
            <p:cNvSpPr/>
            <p:nvPr/>
          </p:nvSpPr>
          <p:spPr>
            <a:xfrm flipH="1">
              <a:off x="659595" y="1983375"/>
              <a:ext cx="408862" cy="407494"/>
            </a:xfrm>
            <a:custGeom>
              <a:rect b="b" l="l" r="r" t="t"/>
              <a:pathLst>
                <a:path extrusionOk="0" h="33972" w="34086">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76"/>
            <p:cNvSpPr/>
            <p:nvPr/>
          </p:nvSpPr>
          <p:spPr>
            <a:xfrm flipH="1">
              <a:off x="451107" y="2189486"/>
              <a:ext cx="411261" cy="409845"/>
            </a:xfrm>
            <a:custGeom>
              <a:rect b="b" l="l" r="r" t="t"/>
              <a:pathLst>
                <a:path extrusionOk="0" h="34168" w="34286">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3" name="Google Shape;4863;p76"/>
          <p:cNvGrpSpPr/>
          <p:nvPr/>
        </p:nvGrpSpPr>
        <p:grpSpPr>
          <a:xfrm>
            <a:off x="2335861" y="1171356"/>
            <a:ext cx="711055" cy="745993"/>
            <a:chOff x="2496269" y="1171698"/>
            <a:chExt cx="761953" cy="799392"/>
          </a:xfrm>
        </p:grpSpPr>
        <p:grpSp>
          <p:nvGrpSpPr>
            <p:cNvPr id="4864" name="Google Shape;4864;p76"/>
            <p:cNvGrpSpPr/>
            <p:nvPr/>
          </p:nvGrpSpPr>
          <p:grpSpPr>
            <a:xfrm>
              <a:off x="2496269" y="1171698"/>
              <a:ext cx="761953" cy="723022"/>
              <a:chOff x="2496269" y="1171698"/>
              <a:chExt cx="761953" cy="723022"/>
            </a:xfrm>
          </p:grpSpPr>
          <p:sp>
            <p:nvSpPr>
              <p:cNvPr id="4865" name="Google Shape;4865;p76"/>
              <p:cNvSpPr/>
              <p:nvPr/>
            </p:nvSpPr>
            <p:spPr>
              <a:xfrm>
                <a:off x="2727495" y="1360642"/>
                <a:ext cx="175877" cy="207414"/>
              </a:xfrm>
              <a:custGeom>
                <a:rect b="b" l="l" r="r" t="t"/>
                <a:pathLst>
                  <a:path extrusionOk="0" h="32936" w="27928">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76"/>
              <p:cNvSpPr/>
              <p:nvPr/>
            </p:nvSpPr>
            <p:spPr>
              <a:xfrm>
                <a:off x="2730750" y="1408371"/>
                <a:ext cx="108720" cy="144761"/>
              </a:xfrm>
              <a:custGeom>
                <a:rect b="b" l="l" r="r" t="t"/>
                <a:pathLst>
                  <a:path extrusionOk="0" h="22987" w="17264">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7" name="Google Shape;4867;p76"/>
              <p:cNvGrpSpPr/>
              <p:nvPr/>
            </p:nvGrpSpPr>
            <p:grpSpPr>
              <a:xfrm>
                <a:off x="2496269" y="1171698"/>
                <a:ext cx="761953" cy="723022"/>
                <a:chOff x="2496269" y="1120652"/>
                <a:chExt cx="761953" cy="723022"/>
              </a:xfrm>
            </p:grpSpPr>
            <p:grpSp>
              <p:nvGrpSpPr>
                <p:cNvPr id="4868" name="Google Shape;4868;p76"/>
                <p:cNvGrpSpPr/>
                <p:nvPr/>
              </p:nvGrpSpPr>
              <p:grpSpPr>
                <a:xfrm>
                  <a:off x="2496269" y="1120652"/>
                  <a:ext cx="761953" cy="723022"/>
                  <a:chOff x="2496269" y="1120652"/>
                  <a:chExt cx="761953" cy="723022"/>
                </a:xfrm>
              </p:grpSpPr>
              <p:grpSp>
                <p:nvGrpSpPr>
                  <p:cNvPr id="4869" name="Google Shape;4869;p76"/>
                  <p:cNvGrpSpPr/>
                  <p:nvPr/>
                </p:nvGrpSpPr>
                <p:grpSpPr>
                  <a:xfrm>
                    <a:off x="2496269" y="1304589"/>
                    <a:ext cx="407089" cy="305057"/>
                    <a:chOff x="2496269" y="1304589"/>
                    <a:chExt cx="407089" cy="305057"/>
                  </a:xfrm>
                </p:grpSpPr>
                <p:sp>
                  <p:nvSpPr>
                    <p:cNvPr id="4870" name="Google Shape;4870;p76"/>
                    <p:cNvSpPr/>
                    <p:nvPr/>
                  </p:nvSpPr>
                  <p:spPr>
                    <a:xfrm>
                      <a:off x="2496269" y="1304589"/>
                      <a:ext cx="407089" cy="305057"/>
                    </a:xfrm>
                    <a:custGeom>
                      <a:rect b="b" l="l" r="r" t="t"/>
                      <a:pathLst>
                        <a:path extrusionOk="0" h="48441" w="64643">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76"/>
                    <p:cNvSpPr/>
                    <p:nvPr/>
                  </p:nvSpPr>
                  <p:spPr>
                    <a:xfrm>
                      <a:off x="2553035" y="1348798"/>
                      <a:ext cx="287349" cy="215318"/>
                    </a:xfrm>
                    <a:custGeom>
                      <a:rect b="b" l="l" r="r" t="t"/>
                      <a:pathLst>
                        <a:path extrusionOk="0" h="34191" w="45629">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2" name="Google Shape;4872;p76"/>
                  <p:cNvGrpSpPr/>
                  <p:nvPr/>
                </p:nvGrpSpPr>
                <p:grpSpPr>
                  <a:xfrm>
                    <a:off x="2586468" y="1493376"/>
                    <a:ext cx="358850" cy="349656"/>
                    <a:chOff x="2586468" y="1493376"/>
                    <a:chExt cx="358850" cy="349656"/>
                  </a:xfrm>
                </p:grpSpPr>
                <p:sp>
                  <p:nvSpPr>
                    <p:cNvPr id="4873" name="Google Shape;4873;p76"/>
                    <p:cNvSpPr/>
                    <p:nvPr/>
                  </p:nvSpPr>
                  <p:spPr>
                    <a:xfrm>
                      <a:off x="2586468" y="1493376"/>
                      <a:ext cx="358850" cy="349656"/>
                    </a:xfrm>
                    <a:custGeom>
                      <a:rect b="b" l="l" r="r" t="t"/>
                      <a:pathLst>
                        <a:path extrusionOk="0" h="55523" w="56983">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76"/>
                    <p:cNvSpPr/>
                    <p:nvPr/>
                  </p:nvSpPr>
                  <p:spPr>
                    <a:xfrm>
                      <a:off x="2637642" y="1547125"/>
                      <a:ext cx="253304" cy="246805"/>
                    </a:xfrm>
                    <a:custGeom>
                      <a:rect b="b" l="l" r="r" t="t"/>
                      <a:pathLst>
                        <a:path extrusionOk="0" h="39191" w="40223">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5" name="Google Shape;4875;p76"/>
                  <p:cNvGrpSpPr/>
                  <p:nvPr/>
                </p:nvGrpSpPr>
                <p:grpSpPr>
                  <a:xfrm>
                    <a:off x="2807939" y="1494024"/>
                    <a:ext cx="358857" cy="349650"/>
                    <a:chOff x="2807939" y="1494024"/>
                    <a:chExt cx="358857" cy="349650"/>
                  </a:xfrm>
                </p:grpSpPr>
                <p:sp>
                  <p:nvSpPr>
                    <p:cNvPr id="4876" name="Google Shape;4876;p76"/>
                    <p:cNvSpPr/>
                    <p:nvPr/>
                  </p:nvSpPr>
                  <p:spPr>
                    <a:xfrm>
                      <a:off x="2807939" y="1494024"/>
                      <a:ext cx="358857" cy="349650"/>
                    </a:xfrm>
                    <a:custGeom>
                      <a:rect b="b" l="l" r="r" t="t"/>
                      <a:pathLst>
                        <a:path extrusionOk="0" h="55522" w="56984">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76"/>
                    <p:cNvSpPr/>
                    <p:nvPr/>
                  </p:nvSpPr>
                  <p:spPr>
                    <a:xfrm>
                      <a:off x="2862324" y="1547767"/>
                      <a:ext cx="253292" cy="246805"/>
                    </a:xfrm>
                    <a:custGeom>
                      <a:rect b="b" l="l" r="r" t="t"/>
                      <a:pathLst>
                        <a:path extrusionOk="0" h="39191" w="40221">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8" name="Google Shape;4878;p76"/>
                  <p:cNvGrpSpPr/>
                  <p:nvPr/>
                </p:nvGrpSpPr>
                <p:grpSpPr>
                  <a:xfrm>
                    <a:off x="2851133" y="1305635"/>
                    <a:ext cx="407089" cy="305057"/>
                    <a:chOff x="2851133" y="1305635"/>
                    <a:chExt cx="407089" cy="305057"/>
                  </a:xfrm>
                </p:grpSpPr>
                <p:sp>
                  <p:nvSpPr>
                    <p:cNvPr id="4879" name="Google Shape;4879;p76"/>
                    <p:cNvSpPr/>
                    <p:nvPr/>
                  </p:nvSpPr>
                  <p:spPr>
                    <a:xfrm>
                      <a:off x="2851133" y="1305635"/>
                      <a:ext cx="407089" cy="305057"/>
                    </a:xfrm>
                    <a:custGeom>
                      <a:rect b="b" l="l" r="r" t="t"/>
                      <a:pathLst>
                        <a:path extrusionOk="0" h="48441" w="64643">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76"/>
                    <p:cNvSpPr/>
                    <p:nvPr/>
                  </p:nvSpPr>
                  <p:spPr>
                    <a:xfrm>
                      <a:off x="2914108" y="1349849"/>
                      <a:ext cx="287349" cy="215324"/>
                    </a:xfrm>
                    <a:custGeom>
                      <a:rect b="b" l="l" r="r" t="t"/>
                      <a:pathLst>
                        <a:path extrusionOk="0" h="34192" w="45629">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1" name="Google Shape;4881;p76"/>
                  <p:cNvGrpSpPr/>
                  <p:nvPr/>
                </p:nvGrpSpPr>
                <p:grpSpPr>
                  <a:xfrm>
                    <a:off x="2727495" y="1120652"/>
                    <a:ext cx="300271" cy="396358"/>
                    <a:chOff x="2727495" y="1120652"/>
                    <a:chExt cx="300271" cy="396358"/>
                  </a:xfrm>
                </p:grpSpPr>
                <p:sp>
                  <p:nvSpPr>
                    <p:cNvPr id="4882" name="Google Shape;4882;p76"/>
                    <p:cNvSpPr/>
                    <p:nvPr/>
                  </p:nvSpPr>
                  <p:spPr>
                    <a:xfrm>
                      <a:off x="2727495" y="1120652"/>
                      <a:ext cx="300271" cy="396358"/>
                    </a:xfrm>
                    <a:custGeom>
                      <a:rect b="b" l="l" r="r" t="t"/>
                      <a:pathLst>
                        <a:path extrusionOk="0" h="62939" w="47681">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76"/>
                    <p:cNvSpPr/>
                    <p:nvPr/>
                  </p:nvSpPr>
                  <p:spPr>
                    <a:xfrm>
                      <a:off x="2771659" y="1178948"/>
                      <a:ext cx="211942" cy="279766"/>
                    </a:xfrm>
                    <a:custGeom>
                      <a:rect b="b" l="l" r="r" t="t"/>
                      <a:pathLst>
                        <a:path extrusionOk="0" h="44425" w="33655">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84" name="Google Shape;4884;p76"/>
                <p:cNvGrpSpPr/>
                <p:nvPr/>
              </p:nvGrpSpPr>
              <p:grpSpPr>
                <a:xfrm>
                  <a:off x="2722305" y="1350460"/>
                  <a:ext cx="308357" cy="308344"/>
                  <a:chOff x="2722305" y="1350460"/>
                  <a:chExt cx="308357" cy="308344"/>
                </a:xfrm>
              </p:grpSpPr>
              <p:sp>
                <p:nvSpPr>
                  <p:cNvPr id="4885" name="Google Shape;4885;p76"/>
                  <p:cNvSpPr/>
                  <p:nvPr/>
                </p:nvSpPr>
                <p:spPr>
                  <a:xfrm>
                    <a:off x="2722305" y="1350460"/>
                    <a:ext cx="308357" cy="308344"/>
                  </a:xfrm>
                  <a:custGeom>
                    <a:rect b="b" l="l" r="r" t="t"/>
                    <a:pathLst>
                      <a:path extrusionOk="0" h="48963" w="48965">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6" name="Google Shape;4886;p76"/>
                  <p:cNvGrpSpPr/>
                  <p:nvPr/>
                </p:nvGrpSpPr>
                <p:grpSpPr>
                  <a:xfrm>
                    <a:off x="2725064" y="1364529"/>
                    <a:ext cx="297954" cy="280182"/>
                    <a:chOff x="2725064" y="1364529"/>
                    <a:chExt cx="297954" cy="280182"/>
                  </a:xfrm>
                </p:grpSpPr>
                <p:sp>
                  <p:nvSpPr>
                    <p:cNvPr id="4887" name="Google Shape;4887;p76"/>
                    <p:cNvSpPr/>
                    <p:nvPr/>
                  </p:nvSpPr>
                  <p:spPr>
                    <a:xfrm>
                      <a:off x="2743100" y="1541306"/>
                      <a:ext cx="133551" cy="103405"/>
                    </a:xfrm>
                    <a:custGeom>
                      <a:rect b="b" l="l" r="r" t="t"/>
                      <a:pathLst>
                        <a:path extrusionOk="0" h="16420" w="21207">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76"/>
                    <p:cNvSpPr/>
                    <p:nvPr/>
                  </p:nvSpPr>
                  <p:spPr>
                    <a:xfrm>
                      <a:off x="2946887" y="1391180"/>
                      <a:ext cx="76130" cy="156241"/>
                    </a:xfrm>
                    <a:custGeom>
                      <a:rect b="b" l="l" r="r" t="t"/>
                      <a:pathLst>
                        <a:path extrusionOk="0" h="24810" w="12089">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76"/>
                    <p:cNvSpPr/>
                    <p:nvPr/>
                  </p:nvSpPr>
                  <p:spPr>
                    <a:xfrm>
                      <a:off x="2794481" y="1364529"/>
                      <a:ext cx="164226" cy="42924"/>
                    </a:xfrm>
                    <a:custGeom>
                      <a:rect b="b" l="l" r="r" t="t"/>
                      <a:pathLst>
                        <a:path extrusionOk="0" h="6816" w="26078">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76"/>
                    <p:cNvSpPr/>
                    <p:nvPr/>
                  </p:nvSpPr>
                  <p:spPr>
                    <a:xfrm>
                      <a:off x="2876645" y="1541193"/>
                      <a:ext cx="133243" cy="103518"/>
                    </a:xfrm>
                    <a:custGeom>
                      <a:rect b="b" l="l" r="r" t="t"/>
                      <a:pathLst>
                        <a:path extrusionOk="0" h="16438" w="21158">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76"/>
                    <p:cNvSpPr/>
                    <p:nvPr/>
                  </p:nvSpPr>
                  <p:spPr>
                    <a:xfrm>
                      <a:off x="2725064" y="1391035"/>
                      <a:ext cx="81238" cy="156487"/>
                    </a:xfrm>
                    <a:custGeom>
                      <a:rect b="b" l="l" r="r" t="t"/>
                      <a:pathLst>
                        <a:path extrusionOk="0" h="24849" w="1290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4892" name="Google Shape;4892;p76"/>
            <p:cNvSpPr/>
            <p:nvPr/>
          </p:nvSpPr>
          <p:spPr>
            <a:xfrm>
              <a:off x="2621966" y="1245876"/>
              <a:ext cx="114832" cy="86149"/>
            </a:xfrm>
            <a:custGeom>
              <a:rect b="b" l="l" r="r" t="t"/>
              <a:pathLst>
                <a:path extrusionOk="0" h="7716" w="10285">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76"/>
            <p:cNvSpPr/>
            <p:nvPr/>
          </p:nvSpPr>
          <p:spPr>
            <a:xfrm>
              <a:off x="2517909" y="1600456"/>
              <a:ext cx="54396" cy="134951"/>
            </a:xfrm>
            <a:custGeom>
              <a:rect b="b" l="l" r="r" t="t"/>
              <a:pathLst>
                <a:path extrusionOk="0" h="12087" w="4872">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76"/>
            <p:cNvSpPr/>
            <p:nvPr/>
          </p:nvSpPr>
          <p:spPr>
            <a:xfrm>
              <a:off x="3174265" y="1614044"/>
              <a:ext cx="46346" cy="135275"/>
            </a:xfrm>
            <a:custGeom>
              <a:rect b="b" l="l" r="r" t="t"/>
              <a:pathLst>
                <a:path extrusionOk="0" h="12116" w="4151">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76"/>
            <p:cNvSpPr/>
            <p:nvPr/>
          </p:nvSpPr>
          <p:spPr>
            <a:xfrm>
              <a:off x="3023194" y="1254350"/>
              <a:ext cx="116417" cy="83525"/>
            </a:xfrm>
            <a:custGeom>
              <a:rect b="b" l="l" r="r" t="t"/>
              <a:pathLst>
                <a:path extrusionOk="0" h="7481" w="10427">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76"/>
            <p:cNvSpPr/>
            <p:nvPr/>
          </p:nvSpPr>
          <p:spPr>
            <a:xfrm rot="8660313">
              <a:off x="2818264" y="1861446"/>
              <a:ext cx="116433" cy="83536"/>
            </a:xfrm>
            <a:custGeom>
              <a:rect b="b" l="l" r="r" t="t"/>
              <a:pathLst>
                <a:path extrusionOk="0" h="7481" w="10427">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7" name="Google Shape;4897;p76"/>
          <p:cNvGrpSpPr/>
          <p:nvPr/>
        </p:nvGrpSpPr>
        <p:grpSpPr>
          <a:xfrm>
            <a:off x="3924561" y="2927462"/>
            <a:ext cx="1569144" cy="591015"/>
            <a:chOff x="3820100" y="3023049"/>
            <a:chExt cx="1303926" cy="491162"/>
          </a:xfrm>
        </p:grpSpPr>
        <p:grpSp>
          <p:nvGrpSpPr>
            <p:cNvPr id="4898" name="Google Shape;4898;p76"/>
            <p:cNvGrpSpPr/>
            <p:nvPr/>
          </p:nvGrpSpPr>
          <p:grpSpPr>
            <a:xfrm>
              <a:off x="3820100" y="3023072"/>
              <a:ext cx="1303926" cy="491139"/>
              <a:chOff x="3820100" y="3023072"/>
              <a:chExt cx="1303926" cy="491139"/>
            </a:xfrm>
          </p:grpSpPr>
          <p:sp>
            <p:nvSpPr>
              <p:cNvPr id="4899" name="Google Shape;4899;p76"/>
              <p:cNvSpPr/>
              <p:nvPr/>
            </p:nvSpPr>
            <p:spPr>
              <a:xfrm>
                <a:off x="3820100" y="3023072"/>
                <a:ext cx="505424" cy="491139"/>
              </a:xfrm>
              <a:custGeom>
                <a:rect b="b" l="l" r="r" t="t"/>
                <a:pathLst>
                  <a:path extrusionOk="0" h="43940" w="45218">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76"/>
              <p:cNvSpPr/>
              <p:nvPr/>
            </p:nvSpPr>
            <p:spPr>
              <a:xfrm>
                <a:off x="4323828" y="3411976"/>
                <a:ext cx="800197" cy="102229"/>
              </a:xfrm>
              <a:custGeom>
                <a:rect b="b" l="l" r="r" t="t"/>
                <a:pathLst>
                  <a:path extrusionOk="0" h="9146" w="71590">
                    <a:moveTo>
                      <a:pt x="1" y="1"/>
                    </a:moveTo>
                    <a:lnTo>
                      <a:pt x="1" y="9145"/>
                    </a:lnTo>
                    <a:lnTo>
                      <a:pt x="71589" y="9145"/>
                    </a:lnTo>
                    <a:lnTo>
                      <a:pt x="71589"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1" name="Google Shape;4901;p76"/>
            <p:cNvGrpSpPr/>
            <p:nvPr/>
          </p:nvGrpSpPr>
          <p:grpSpPr>
            <a:xfrm>
              <a:off x="4132439" y="3023645"/>
              <a:ext cx="393633" cy="177096"/>
              <a:chOff x="4132439" y="3023645"/>
              <a:chExt cx="393633" cy="177096"/>
            </a:xfrm>
          </p:grpSpPr>
          <p:sp>
            <p:nvSpPr>
              <p:cNvPr id="4902" name="Google Shape;4902;p76"/>
              <p:cNvSpPr/>
              <p:nvPr/>
            </p:nvSpPr>
            <p:spPr>
              <a:xfrm>
                <a:off x="4132439" y="3023645"/>
                <a:ext cx="190085" cy="177096"/>
              </a:xfrm>
              <a:custGeom>
                <a:rect b="b" l="l" r="r" t="t"/>
                <a:pathLst>
                  <a:path extrusionOk="0" h="15844" w="17006">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76"/>
              <p:cNvSpPr/>
              <p:nvPr/>
            </p:nvSpPr>
            <p:spPr>
              <a:xfrm>
                <a:off x="4318649" y="3101461"/>
                <a:ext cx="207423" cy="99267"/>
              </a:xfrm>
              <a:custGeom>
                <a:rect b="b" l="l" r="r" t="t"/>
                <a:pathLst>
                  <a:path extrusionOk="0" h="8881" w="18211">
                    <a:moveTo>
                      <a:pt x="0" y="0"/>
                    </a:moveTo>
                    <a:lnTo>
                      <a:pt x="0" y="8880"/>
                    </a:lnTo>
                    <a:lnTo>
                      <a:pt x="18210" y="8880"/>
                    </a:lnTo>
                    <a:lnTo>
                      <a:pt x="18210"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4" name="Google Shape;4904;p76"/>
            <p:cNvGrpSpPr/>
            <p:nvPr/>
          </p:nvGrpSpPr>
          <p:grpSpPr>
            <a:xfrm>
              <a:off x="3921811" y="3023049"/>
              <a:ext cx="1002397" cy="388943"/>
              <a:chOff x="3921811" y="3023049"/>
              <a:chExt cx="1002397" cy="388943"/>
            </a:xfrm>
          </p:grpSpPr>
          <p:sp>
            <p:nvSpPr>
              <p:cNvPr id="4905" name="Google Shape;4905;p76"/>
              <p:cNvSpPr/>
              <p:nvPr/>
            </p:nvSpPr>
            <p:spPr>
              <a:xfrm>
                <a:off x="3921811" y="3023049"/>
                <a:ext cx="403709" cy="388943"/>
              </a:xfrm>
              <a:custGeom>
                <a:rect b="b" l="l" r="r" t="t"/>
                <a:pathLst>
                  <a:path extrusionOk="0" h="34797" w="36118">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76"/>
              <p:cNvSpPr/>
              <p:nvPr/>
            </p:nvSpPr>
            <p:spPr>
              <a:xfrm>
                <a:off x="4322109" y="3309770"/>
                <a:ext cx="602098" cy="102218"/>
              </a:xfrm>
              <a:custGeom>
                <a:rect b="b" l="l" r="r" t="t"/>
                <a:pathLst>
                  <a:path extrusionOk="0" h="9145" w="53867">
                    <a:moveTo>
                      <a:pt x="1" y="0"/>
                    </a:moveTo>
                    <a:lnTo>
                      <a:pt x="1" y="9145"/>
                    </a:lnTo>
                    <a:lnTo>
                      <a:pt x="53867" y="9145"/>
                    </a:lnTo>
                    <a:lnTo>
                      <a:pt x="53867"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7" name="Google Shape;4907;p76"/>
            <p:cNvGrpSpPr/>
            <p:nvPr/>
          </p:nvGrpSpPr>
          <p:grpSpPr>
            <a:xfrm>
              <a:off x="4023645" y="3023049"/>
              <a:ext cx="683032" cy="286722"/>
              <a:chOff x="4023645" y="3023049"/>
              <a:chExt cx="683032" cy="286722"/>
            </a:xfrm>
          </p:grpSpPr>
          <p:sp>
            <p:nvSpPr>
              <p:cNvPr id="4908" name="Google Shape;4908;p76"/>
              <p:cNvSpPr/>
              <p:nvPr/>
            </p:nvSpPr>
            <p:spPr>
              <a:xfrm>
                <a:off x="4023645" y="3023049"/>
                <a:ext cx="300664" cy="286524"/>
              </a:xfrm>
              <a:custGeom>
                <a:rect b="b" l="l" r="r" t="t"/>
                <a:pathLst>
                  <a:path extrusionOk="0" h="25634" w="26899">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76"/>
              <p:cNvSpPr/>
              <p:nvPr/>
            </p:nvSpPr>
            <p:spPr>
              <a:xfrm>
                <a:off x="4314850" y="3200125"/>
                <a:ext cx="391827" cy="109646"/>
              </a:xfrm>
              <a:custGeom>
                <a:rect b="b" l="l" r="r" t="t"/>
                <a:pathLst>
                  <a:path extrusionOk="0" h="9792" w="35055">
                    <a:moveTo>
                      <a:pt x="1" y="0"/>
                    </a:moveTo>
                    <a:lnTo>
                      <a:pt x="1" y="88"/>
                    </a:lnTo>
                    <a:lnTo>
                      <a:pt x="1" y="9792"/>
                    </a:lnTo>
                    <a:lnTo>
                      <a:pt x="35054" y="9792"/>
                    </a:lnTo>
                    <a:lnTo>
                      <a:pt x="35054"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10" name="Google Shape;4910;p76"/>
          <p:cNvGrpSpPr/>
          <p:nvPr/>
        </p:nvGrpSpPr>
        <p:grpSpPr>
          <a:xfrm>
            <a:off x="1556683" y="2054307"/>
            <a:ext cx="713522" cy="688025"/>
            <a:chOff x="1706078" y="2092648"/>
            <a:chExt cx="660913" cy="637296"/>
          </a:xfrm>
        </p:grpSpPr>
        <p:sp>
          <p:nvSpPr>
            <p:cNvPr id="4911" name="Google Shape;4911;p76"/>
            <p:cNvSpPr/>
            <p:nvPr/>
          </p:nvSpPr>
          <p:spPr>
            <a:xfrm>
              <a:off x="1745332" y="2158066"/>
              <a:ext cx="571867" cy="571878"/>
            </a:xfrm>
            <a:custGeom>
              <a:rect b="b" l="l" r="r" t="t"/>
              <a:pathLst>
                <a:path extrusionOk="0" h="107749" w="107747">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12" name="Google Shape;4912;p76"/>
            <p:cNvGrpSpPr/>
            <p:nvPr/>
          </p:nvGrpSpPr>
          <p:grpSpPr>
            <a:xfrm>
              <a:off x="1706078" y="2092648"/>
              <a:ext cx="660913" cy="575241"/>
              <a:chOff x="1706078" y="2092648"/>
              <a:chExt cx="660913" cy="575241"/>
            </a:xfrm>
          </p:grpSpPr>
          <p:sp>
            <p:nvSpPr>
              <p:cNvPr id="4913" name="Google Shape;4913;p76"/>
              <p:cNvSpPr/>
              <p:nvPr/>
            </p:nvSpPr>
            <p:spPr>
              <a:xfrm>
                <a:off x="1938891" y="2092648"/>
                <a:ext cx="192041" cy="353676"/>
              </a:xfrm>
              <a:custGeom>
                <a:rect b="b" l="l" r="r" t="t"/>
                <a:pathLst>
                  <a:path extrusionOk="0" h="66637" w="36183">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76"/>
              <p:cNvSpPr/>
              <p:nvPr/>
            </p:nvSpPr>
            <p:spPr>
              <a:xfrm>
                <a:off x="1706078" y="2390779"/>
                <a:ext cx="329208" cy="277004"/>
              </a:xfrm>
              <a:custGeom>
                <a:rect b="b" l="l" r="r" t="t"/>
                <a:pathLst>
                  <a:path extrusionOk="0" h="52191" w="62027">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76"/>
              <p:cNvSpPr/>
              <p:nvPr/>
            </p:nvSpPr>
            <p:spPr>
              <a:xfrm>
                <a:off x="2035235" y="2390779"/>
                <a:ext cx="331756" cy="277110"/>
              </a:xfrm>
              <a:custGeom>
                <a:rect b="b" l="l" r="r" t="t"/>
                <a:pathLst>
                  <a:path extrusionOk="0" h="52211" w="62507">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16" name="Google Shape;4916;p76"/>
          <p:cNvGrpSpPr/>
          <p:nvPr/>
        </p:nvGrpSpPr>
        <p:grpSpPr>
          <a:xfrm>
            <a:off x="6318542" y="1171856"/>
            <a:ext cx="1317459" cy="684168"/>
            <a:chOff x="238125" y="999450"/>
            <a:chExt cx="7140700" cy="3708225"/>
          </a:xfrm>
        </p:grpSpPr>
        <p:sp>
          <p:nvSpPr>
            <p:cNvPr id="4917" name="Google Shape;4917;p76"/>
            <p:cNvSpPr/>
            <p:nvPr/>
          </p:nvSpPr>
          <p:spPr>
            <a:xfrm>
              <a:off x="2171975" y="3872925"/>
              <a:ext cx="7900" cy="25"/>
            </a:xfrm>
            <a:custGeom>
              <a:rect b="b" l="l" r="r" t="t"/>
              <a:pathLst>
                <a:path extrusionOk="0" h="1" w="316">
                  <a:moveTo>
                    <a:pt x="316" y="0"/>
                  </a:moveTo>
                  <a:lnTo>
                    <a:pt x="1"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76"/>
            <p:cNvSpPr/>
            <p:nvPr/>
          </p:nvSpPr>
          <p:spPr>
            <a:xfrm>
              <a:off x="2180300" y="999450"/>
              <a:ext cx="3256350" cy="3708225"/>
            </a:xfrm>
            <a:custGeom>
              <a:rect b="b" l="l" r="r" t="t"/>
              <a:pathLst>
                <a:path extrusionOk="0" h="148329" w="130254">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76"/>
            <p:cNvSpPr/>
            <p:nvPr/>
          </p:nvSpPr>
          <p:spPr>
            <a:xfrm>
              <a:off x="238125" y="2853750"/>
              <a:ext cx="2358675" cy="1853475"/>
            </a:xfrm>
            <a:custGeom>
              <a:rect b="b" l="l" r="r" t="t"/>
              <a:pathLst>
                <a:path extrusionOk="0" h="74139" w="94347">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76"/>
            <p:cNvSpPr/>
            <p:nvPr/>
          </p:nvSpPr>
          <p:spPr>
            <a:xfrm>
              <a:off x="238125" y="999450"/>
              <a:ext cx="1942200" cy="2270400"/>
            </a:xfrm>
            <a:custGeom>
              <a:rect b="b" l="l" r="r" t="t"/>
              <a:pathLst>
                <a:path extrusionOk="0" h="90816" w="77688">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76"/>
            <p:cNvSpPr/>
            <p:nvPr/>
          </p:nvSpPr>
          <p:spPr>
            <a:xfrm>
              <a:off x="3808250" y="2852875"/>
              <a:ext cx="25" cy="25"/>
            </a:xfrm>
            <a:custGeom>
              <a:rect b="b" l="l" r="r" t="t"/>
              <a:pathLst>
                <a:path extrusionOk="0" h="1" w="1">
                  <a:moveTo>
                    <a:pt x="0" y="1"/>
                  </a:moveTo>
                  <a:close/>
                </a:path>
              </a:pathLst>
            </a:custGeom>
            <a:solidFill>
              <a:srgbClr val="DB6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76"/>
            <p:cNvSpPr/>
            <p:nvPr/>
          </p:nvSpPr>
          <p:spPr>
            <a:xfrm>
              <a:off x="1762475" y="999450"/>
              <a:ext cx="2386250" cy="2044875"/>
            </a:xfrm>
            <a:custGeom>
              <a:rect b="b" l="l" r="r" t="t"/>
              <a:pathLst>
                <a:path extrusionOk="0" h="81795" w="9545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76"/>
            <p:cNvSpPr/>
            <p:nvPr/>
          </p:nvSpPr>
          <p:spPr>
            <a:xfrm>
              <a:off x="3338000" y="2435975"/>
              <a:ext cx="2101275" cy="2271250"/>
            </a:xfrm>
            <a:custGeom>
              <a:rect b="b" l="l" r="r" t="t"/>
              <a:pathLst>
                <a:path extrusionOk="0" h="90850" w="84051">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76"/>
            <p:cNvSpPr/>
            <p:nvPr/>
          </p:nvSpPr>
          <p:spPr>
            <a:xfrm>
              <a:off x="5019250" y="2852875"/>
              <a:ext cx="2359150" cy="1854350"/>
            </a:xfrm>
            <a:custGeom>
              <a:rect b="b" l="l" r="r" t="t"/>
              <a:pathLst>
                <a:path extrusionOk="0" h="74174" w="94366">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76"/>
            <p:cNvSpPr/>
            <p:nvPr/>
          </p:nvSpPr>
          <p:spPr>
            <a:xfrm>
              <a:off x="5025375" y="999450"/>
              <a:ext cx="2353450" cy="2270825"/>
            </a:xfrm>
            <a:custGeom>
              <a:rect b="b" l="l" r="r" t="t"/>
              <a:pathLst>
                <a:path extrusionOk="0" h="90833" w="94138">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9" name="Shape 4929"/>
        <p:cNvGrpSpPr/>
        <p:nvPr/>
      </p:nvGrpSpPr>
      <p:grpSpPr>
        <a:xfrm>
          <a:off x="0" y="0"/>
          <a:ext cx="0" cy="0"/>
          <a:chOff x="0" y="0"/>
          <a:chExt cx="0" cy="0"/>
        </a:xfrm>
      </p:grpSpPr>
      <p:grpSp>
        <p:nvGrpSpPr>
          <p:cNvPr id="4930" name="Google Shape;4930;p77"/>
          <p:cNvGrpSpPr/>
          <p:nvPr/>
        </p:nvGrpSpPr>
        <p:grpSpPr>
          <a:xfrm>
            <a:off x="729238" y="1179665"/>
            <a:ext cx="1636117" cy="1526144"/>
            <a:chOff x="729238" y="1179665"/>
            <a:chExt cx="1636117" cy="1526144"/>
          </a:xfrm>
        </p:grpSpPr>
        <p:grpSp>
          <p:nvGrpSpPr>
            <p:cNvPr id="4931" name="Google Shape;4931;p77"/>
            <p:cNvGrpSpPr/>
            <p:nvPr/>
          </p:nvGrpSpPr>
          <p:grpSpPr>
            <a:xfrm>
              <a:off x="729238" y="1179665"/>
              <a:ext cx="80700" cy="1526144"/>
              <a:chOff x="729238" y="1179665"/>
              <a:chExt cx="80700" cy="1526144"/>
            </a:xfrm>
          </p:grpSpPr>
          <p:sp>
            <p:nvSpPr>
              <p:cNvPr id="4932" name="Google Shape;4932;p77"/>
              <p:cNvSpPr/>
              <p:nvPr/>
            </p:nvSpPr>
            <p:spPr>
              <a:xfrm>
                <a:off x="729238"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77"/>
              <p:cNvSpPr/>
              <p:nvPr/>
            </p:nvSpPr>
            <p:spPr>
              <a:xfrm>
                <a:off x="729238"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77"/>
              <p:cNvSpPr/>
              <p:nvPr/>
            </p:nvSpPr>
            <p:spPr>
              <a:xfrm>
                <a:off x="729238"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77"/>
              <p:cNvSpPr/>
              <p:nvPr/>
            </p:nvSpPr>
            <p:spPr>
              <a:xfrm>
                <a:off x="729238"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77"/>
              <p:cNvSpPr/>
              <p:nvPr/>
            </p:nvSpPr>
            <p:spPr>
              <a:xfrm>
                <a:off x="729238" y="1821630"/>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77"/>
              <p:cNvSpPr/>
              <p:nvPr/>
            </p:nvSpPr>
            <p:spPr>
              <a:xfrm>
                <a:off x="729238"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77"/>
              <p:cNvSpPr/>
              <p:nvPr/>
            </p:nvSpPr>
            <p:spPr>
              <a:xfrm>
                <a:off x="729238"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77"/>
              <p:cNvSpPr/>
              <p:nvPr/>
            </p:nvSpPr>
            <p:spPr>
              <a:xfrm>
                <a:off x="729238"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77"/>
              <p:cNvSpPr/>
              <p:nvPr/>
            </p:nvSpPr>
            <p:spPr>
              <a:xfrm>
                <a:off x="729238"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77"/>
              <p:cNvSpPr/>
              <p:nvPr/>
            </p:nvSpPr>
            <p:spPr>
              <a:xfrm>
                <a:off x="729238"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2" name="Google Shape;4942;p77"/>
            <p:cNvGrpSpPr/>
            <p:nvPr/>
          </p:nvGrpSpPr>
          <p:grpSpPr>
            <a:xfrm>
              <a:off x="903098" y="1179665"/>
              <a:ext cx="80700" cy="1526144"/>
              <a:chOff x="903098" y="1179665"/>
              <a:chExt cx="80700" cy="1526144"/>
            </a:xfrm>
          </p:grpSpPr>
          <p:sp>
            <p:nvSpPr>
              <p:cNvPr id="4943" name="Google Shape;4943;p77"/>
              <p:cNvSpPr/>
              <p:nvPr/>
            </p:nvSpPr>
            <p:spPr>
              <a:xfrm>
                <a:off x="903098"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77"/>
              <p:cNvSpPr/>
              <p:nvPr/>
            </p:nvSpPr>
            <p:spPr>
              <a:xfrm>
                <a:off x="903098"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77"/>
              <p:cNvSpPr/>
              <p:nvPr/>
            </p:nvSpPr>
            <p:spPr>
              <a:xfrm>
                <a:off x="903098"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77"/>
              <p:cNvSpPr/>
              <p:nvPr/>
            </p:nvSpPr>
            <p:spPr>
              <a:xfrm>
                <a:off x="903098"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77"/>
              <p:cNvSpPr/>
              <p:nvPr/>
            </p:nvSpPr>
            <p:spPr>
              <a:xfrm>
                <a:off x="903098"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77"/>
              <p:cNvSpPr/>
              <p:nvPr/>
            </p:nvSpPr>
            <p:spPr>
              <a:xfrm>
                <a:off x="903098" y="198232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77"/>
              <p:cNvSpPr/>
              <p:nvPr/>
            </p:nvSpPr>
            <p:spPr>
              <a:xfrm>
                <a:off x="903098"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77"/>
              <p:cNvSpPr/>
              <p:nvPr/>
            </p:nvSpPr>
            <p:spPr>
              <a:xfrm>
                <a:off x="903098"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77"/>
              <p:cNvSpPr/>
              <p:nvPr/>
            </p:nvSpPr>
            <p:spPr>
              <a:xfrm>
                <a:off x="903098"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77"/>
              <p:cNvSpPr/>
              <p:nvPr/>
            </p:nvSpPr>
            <p:spPr>
              <a:xfrm>
                <a:off x="903098"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3" name="Google Shape;4953;p77"/>
            <p:cNvGrpSpPr/>
            <p:nvPr/>
          </p:nvGrpSpPr>
          <p:grpSpPr>
            <a:xfrm>
              <a:off x="1076958" y="1179665"/>
              <a:ext cx="80700" cy="1526144"/>
              <a:chOff x="1076958" y="1179665"/>
              <a:chExt cx="80700" cy="1526144"/>
            </a:xfrm>
          </p:grpSpPr>
          <p:sp>
            <p:nvSpPr>
              <p:cNvPr id="4954" name="Google Shape;4954;p77"/>
              <p:cNvSpPr/>
              <p:nvPr/>
            </p:nvSpPr>
            <p:spPr>
              <a:xfrm>
                <a:off x="1076958"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77"/>
              <p:cNvSpPr/>
              <p:nvPr/>
            </p:nvSpPr>
            <p:spPr>
              <a:xfrm>
                <a:off x="1076958"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77"/>
              <p:cNvSpPr/>
              <p:nvPr/>
            </p:nvSpPr>
            <p:spPr>
              <a:xfrm>
                <a:off x="1076958"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77"/>
              <p:cNvSpPr/>
              <p:nvPr/>
            </p:nvSpPr>
            <p:spPr>
              <a:xfrm>
                <a:off x="1076958"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77"/>
              <p:cNvSpPr/>
              <p:nvPr/>
            </p:nvSpPr>
            <p:spPr>
              <a:xfrm>
                <a:off x="1076958"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77"/>
              <p:cNvSpPr/>
              <p:nvPr/>
            </p:nvSpPr>
            <p:spPr>
              <a:xfrm>
                <a:off x="1076958" y="198232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77"/>
              <p:cNvSpPr/>
              <p:nvPr/>
            </p:nvSpPr>
            <p:spPr>
              <a:xfrm>
                <a:off x="1076958" y="214302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77"/>
              <p:cNvSpPr/>
              <p:nvPr/>
            </p:nvSpPr>
            <p:spPr>
              <a:xfrm>
                <a:off x="1076958"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77"/>
              <p:cNvSpPr/>
              <p:nvPr/>
            </p:nvSpPr>
            <p:spPr>
              <a:xfrm>
                <a:off x="1076958"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77"/>
              <p:cNvSpPr/>
              <p:nvPr/>
            </p:nvSpPr>
            <p:spPr>
              <a:xfrm>
                <a:off x="1076958"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4" name="Google Shape;4964;p77"/>
            <p:cNvGrpSpPr/>
            <p:nvPr/>
          </p:nvGrpSpPr>
          <p:grpSpPr>
            <a:xfrm>
              <a:off x="1247707" y="1179665"/>
              <a:ext cx="80700" cy="1526144"/>
              <a:chOff x="1247707" y="1179665"/>
              <a:chExt cx="80700" cy="1526144"/>
            </a:xfrm>
          </p:grpSpPr>
          <p:sp>
            <p:nvSpPr>
              <p:cNvPr id="4965" name="Google Shape;4965;p77"/>
              <p:cNvSpPr/>
              <p:nvPr/>
            </p:nvSpPr>
            <p:spPr>
              <a:xfrm>
                <a:off x="1247707"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77"/>
              <p:cNvSpPr/>
              <p:nvPr/>
            </p:nvSpPr>
            <p:spPr>
              <a:xfrm>
                <a:off x="1247707"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77"/>
              <p:cNvSpPr/>
              <p:nvPr/>
            </p:nvSpPr>
            <p:spPr>
              <a:xfrm>
                <a:off x="1247707"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77"/>
              <p:cNvSpPr/>
              <p:nvPr/>
            </p:nvSpPr>
            <p:spPr>
              <a:xfrm>
                <a:off x="1247707" y="166175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77"/>
              <p:cNvSpPr/>
              <p:nvPr/>
            </p:nvSpPr>
            <p:spPr>
              <a:xfrm>
                <a:off x="1247707" y="1821630"/>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77"/>
              <p:cNvSpPr/>
              <p:nvPr/>
            </p:nvSpPr>
            <p:spPr>
              <a:xfrm>
                <a:off x="1247707"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77"/>
              <p:cNvSpPr/>
              <p:nvPr/>
            </p:nvSpPr>
            <p:spPr>
              <a:xfrm>
                <a:off x="1247707"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77"/>
              <p:cNvSpPr/>
              <p:nvPr/>
            </p:nvSpPr>
            <p:spPr>
              <a:xfrm>
                <a:off x="1247707"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77"/>
              <p:cNvSpPr/>
              <p:nvPr/>
            </p:nvSpPr>
            <p:spPr>
              <a:xfrm>
                <a:off x="1247707"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77"/>
              <p:cNvSpPr/>
              <p:nvPr/>
            </p:nvSpPr>
            <p:spPr>
              <a:xfrm>
                <a:off x="124770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5" name="Google Shape;4975;p77"/>
            <p:cNvGrpSpPr/>
            <p:nvPr/>
          </p:nvGrpSpPr>
          <p:grpSpPr>
            <a:xfrm>
              <a:off x="1421567" y="1179665"/>
              <a:ext cx="80700" cy="1526144"/>
              <a:chOff x="1421567" y="1179665"/>
              <a:chExt cx="80700" cy="1526144"/>
            </a:xfrm>
          </p:grpSpPr>
          <p:sp>
            <p:nvSpPr>
              <p:cNvPr id="4976" name="Google Shape;4976;p77"/>
              <p:cNvSpPr/>
              <p:nvPr/>
            </p:nvSpPr>
            <p:spPr>
              <a:xfrm>
                <a:off x="1421567"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77"/>
              <p:cNvSpPr/>
              <p:nvPr/>
            </p:nvSpPr>
            <p:spPr>
              <a:xfrm>
                <a:off x="1421567"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77"/>
              <p:cNvSpPr/>
              <p:nvPr/>
            </p:nvSpPr>
            <p:spPr>
              <a:xfrm>
                <a:off x="1421567"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77"/>
              <p:cNvSpPr/>
              <p:nvPr/>
            </p:nvSpPr>
            <p:spPr>
              <a:xfrm>
                <a:off x="1421567"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77"/>
              <p:cNvSpPr/>
              <p:nvPr/>
            </p:nvSpPr>
            <p:spPr>
              <a:xfrm>
                <a:off x="1421567"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77"/>
              <p:cNvSpPr/>
              <p:nvPr/>
            </p:nvSpPr>
            <p:spPr>
              <a:xfrm>
                <a:off x="1421567" y="198232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77"/>
              <p:cNvSpPr/>
              <p:nvPr/>
            </p:nvSpPr>
            <p:spPr>
              <a:xfrm>
                <a:off x="1421567" y="214302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77"/>
              <p:cNvSpPr/>
              <p:nvPr/>
            </p:nvSpPr>
            <p:spPr>
              <a:xfrm>
                <a:off x="1421567" y="2303717"/>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77"/>
              <p:cNvSpPr/>
              <p:nvPr/>
            </p:nvSpPr>
            <p:spPr>
              <a:xfrm>
                <a:off x="1421567"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77"/>
              <p:cNvSpPr/>
              <p:nvPr/>
            </p:nvSpPr>
            <p:spPr>
              <a:xfrm>
                <a:off x="142156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6" name="Google Shape;4986;p77"/>
            <p:cNvGrpSpPr/>
            <p:nvPr/>
          </p:nvGrpSpPr>
          <p:grpSpPr>
            <a:xfrm>
              <a:off x="1592327" y="1179665"/>
              <a:ext cx="80700" cy="1526144"/>
              <a:chOff x="1592327" y="1179665"/>
              <a:chExt cx="80700" cy="1526144"/>
            </a:xfrm>
          </p:grpSpPr>
          <p:sp>
            <p:nvSpPr>
              <p:cNvPr id="4987" name="Google Shape;4987;p77"/>
              <p:cNvSpPr/>
              <p:nvPr/>
            </p:nvSpPr>
            <p:spPr>
              <a:xfrm>
                <a:off x="1592327"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77"/>
              <p:cNvSpPr/>
              <p:nvPr/>
            </p:nvSpPr>
            <p:spPr>
              <a:xfrm>
                <a:off x="1592327"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77"/>
              <p:cNvSpPr/>
              <p:nvPr/>
            </p:nvSpPr>
            <p:spPr>
              <a:xfrm>
                <a:off x="1592327"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77"/>
              <p:cNvSpPr/>
              <p:nvPr/>
            </p:nvSpPr>
            <p:spPr>
              <a:xfrm>
                <a:off x="1592327"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77"/>
              <p:cNvSpPr/>
              <p:nvPr/>
            </p:nvSpPr>
            <p:spPr>
              <a:xfrm>
                <a:off x="1592327"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77"/>
              <p:cNvSpPr/>
              <p:nvPr/>
            </p:nvSpPr>
            <p:spPr>
              <a:xfrm>
                <a:off x="1592327" y="198232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77"/>
              <p:cNvSpPr/>
              <p:nvPr/>
            </p:nvSpPr>
            <p:spPr>
              <a:xfrm>
                <a:off x="1592327"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77"/>
              <p:cNvSpPr/>
              <p:nvPr/>
            </p:nvSpPr>
            <p:spPr>
              <a:xfrm>
                <a:off x="1592327"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77"/>
              <p:cNvSpPr/>
              <p:nvPr/>
            </p:nvSpPr>
            <p:spPr>
              <a:xfrm>
                <a:off x="1592327"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77"/>
              <p:cNvSpPr/>
              <p:nvPr/>
            </p:nvSpPr>
            <p:spPr>
              <a:xfrm>
                <a:off x="159232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7" name="Google Shape;4997;p77"/>
            <p:cNvGrpSpPr/>
            <p:nvPr/>
          </p:nvGrpSpPr>
          <p:grpSpPr>
            <a:xfrm>
              <a:off x="1766187" y="1179665"/>
              <a:ext cx="80700" cy="1526144"/>
              <a:chOff x="1766187" y="1179665"/>
              <a:chExt cx="80700" cy="1526144"/>
            </a:xfrm>
          </p:grpSpPr>
          <p:sp>
            <p:nvSpPr>
              <p:cNvPr id="4998" name="Google Shape;4998;p77"/>
              <p:cNvSpPr/>
              <p:nvPr/>
            </p:nvSpPr>
            <p:spPr>
              <a:xfrm>
                <a:off x="1766187"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77"/>
              <p:cNvSpPr/>
              <p:nvPr/>
            </p:nvSpPr>
            <p:spPr>
              <a:xfrm>
                <a:off x="1766187"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77"/>
              <p:cNvSpPr/>
              <p:nvPr/>
            </p:nvSpPr>
            <p:spPr>
              <a:xfrm>
                <a:off x="1766187"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77"/>
              <p:cNvSpPr/>
              <p:nvPr/>
            </p:nvSpPr>
            <p:spPr>
              <a:xfrm>
                <a:off x="1766187"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77"/>
              <p:cNvSpPr/>
              <p:nvPr/>
            </p:nvSpPr>
            <p:spPr>
              <a:xfrm>
                <a:off x="1766187"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77"/>
              <p:cNvSpPr/>
              <p:nvPr/>
            </p:nvSpPr>
            <p:spPr>
              <a:xfrm>
                <a:off x="1766187" y="198232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77"/>
              <p:cNvSpPr/>
              <p:nvPr/>
            </p:nvSpPr>
            <p:spPr>
              <a:xfrm>
                <a:off x="1766187" y="214302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77"/>
              <p:cNvSpPr/>
              <p:nvPr/>
            </p:nvSpPr>
            <p:spPr>
              <a:xfrm>
                <a:off x="1766187" y="2303717"/>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77"/>
              <p:cNvSpPr/>
              <p:nvPr/>
            </p:nvSpPr>
            <p:spPr>
              <a:xfrm>
                <a:off x="1766187" y="2464413"/>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77"/>
              <p:cNvSpPr/>
              <p:nvPr/>
            </p:nvSpPr>
            <p:spPr>
              <a:xfrm>
                <a:off x="176618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8" name="Google Shape;5008;p77"/>
            <p:cNvGrpSpPr/>
            <p:nvPr/>
          </p:nvGrpSpPr>
          <p:grpSpPr>
            <a:xfrm>
              <a:off x="1936935" y="1179665"/>
              <a:ext cx="80700" cy="1526144"/>
              <a:chOff x="1936935" y="1179665"/>
              <a:chExt cx="80700" cy="1526144"/>
            </a:xfrm>
          </p:grpSpPr>
          <p:sp>
            <p:nvSpPr>
              <p:cNvPr id="5009" name="Google Shape;5009;p77"/>
              <p:cNvSpPr/>
              <p:nvPr/>
            </p:nvSpPr>
            <p:spPr>
              <a:xfrm>
                <a:off x="1936935"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77"/>
              <p:cNvSpPr/>
              <p:nvPr/>
            </p:nvSpPr>
            <p:spPr>
              <a:xfrm>
                <a:off x="1936935"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77"/>
              <p:cNvSpPr/>
              <p:nvPr/>
            </p:nvSpPr>
            <p:spPr>
              <a:xfrm>
                <a:off x="1936935"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77"/>
              <p:cNvSpPr/>
              <p:nvPr/>
            </p:nvSpPr>
            <p:spPr>
              <a:xfrm>
                <a:off x="1936935"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77"/>
              <p:cNvSpPr/>
              <p:nvPr/>
            </p:nvSpPr>
            <p:spPr>
              <a:xfrm>
                <a:off x="1936935"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77"/>
              <p:cNvSpPr/>
              <p:nvPr/>
            </p:nvSpPr>
            <p:spPr>
              <a:xfrm>
                <a:off x="1936935"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77"/>
              <p:cNvSpPr/>
              <p:nvPr/>
            </p:nvSpPr>
            <p:spPr>
              <a:xfrm>
                <a:off x="1936935"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77"/>
              <p:cNvSpPr/>
              <p:nvPr/>
            </p:nvSpPr>
            <p:spPr>
              <a:xfrm>
                <a:off x="1936935"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77"/>
              <p:cNvSpPr/>
              <p:nvPr/>
            </p:nvSpPr>
            <p:spPr>
              <a:xfrm>
                <a:off x="1936935"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77"/>
              <p:cNvSpPr/>
              <p:nvPr/>
            </p:nvSpPr>
            <p:spPr>
              <a:xfrm>
                <a:off x="1936935"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9" name="Google Shape;5019;p77"/>
            <p:cNvGrpSpPr/>
            <p:nvPr/>
          </p:nvGrpSpPr>
          <p:grpSpPr>
            <a:xfrm>
              <a:off x="2110795" y="1179665"/>
              <a:ext cx="80700" cy="1526144"/>
              <a:chOff x="2110795" y="1179665"/>
              <a:chExt cx="80700" cy="1526144"/>
            </a:xfrm>
          </p:grpSpPr>
          <p:sp>
            <p:nvSpPr>
              <p:cNvPr id="5020" name="Google Shape;5020;p77"/>
              <p:cNvSpPr/>
              <p:nvPr/>
            </p:nvSpPr>
            <p:spPr>
              <a:xfrm>
                <a:off x="2110795"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77"/>
              <p:cNvSpPr/>
              <p:nvPr/>
            </p:nvSpPr>
            <p:spPr>
              <a:xfrm>
                <a:off x="2110795"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77"/>
              <p:cNvSpPr/>
              <p:nvPr/>
            </p:nvSpPr>
            <p:spPr>
              <a:xfrm>
                <a:off x="2110795"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77"/>
              <p:cNvSpPr/>
              <p:nvPr/>
            </p:nvSpPr>
            <p:spPr>
              <a:xfrm>
                <a:off x="2110795"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77"/>
              <p:cNvSpPr/>
              <p:nvPr/>
            </p:nvSpPr>
            <p:spPr>
              <a:xfrm>
                <a:off x="2110795" y="1821630"/>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77"/>
              <p:cNvSpPr/>
              <p:nvPr/>
            </p:nvSpPr>
            <p:spPr>
              <a:xfrm>
                <a:off x="2110795"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77"/>
              <p:cNvSpPr/>
              <p:nvPr/>
            </p:nvSpPr>
            <p:spPr>
              <a:xfrm>
                <a:off x="2110795"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77"/>
              <p:cNvSpPr/>
              <p:nvPr/>
            </p:nvSpPr>
            <p:spPr>
              <a:xfrm>
                <a:off x="2110795"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77"/>
              <p:cNvSpPr/>
              <p:nvPr/>
            </p:nvSpPr>
            <p:spPr>
              <a:xfrm>
                <a:off x="2110795"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77"/>
              <p:cNvSpPr/>
              <p:nvPr/>
            </p:nvSpPr>
            <p:spPr>
              <a:xfrm>
                <a:off x="2110795"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0" name="Google Shape;5030;p77"/>
            <p:cNvGrpSpPr/>
            <p:nvPr/>
          </p:nvGrpSpPr>
          <p:grpSpPr>
            <a:xfrm>
              <a:off x="2284655" y="1179665"/>
              <a:ext cx="80700" cy="1526144"/>
              <a:chOff x="2284655" y="1179665"/>
              <a:chExt cx="80700" cy="1526144"/>
            </a:xfrm>
          </p:grpSpPr>
          <p:sp>
            <p:nvSpPr>
              <p:cNvPr id="5031" name="Google Shape;5031;p77"/>
              <p:cNvSpPr/>
              <p:nvPr/>
            </p:nvSpPr>
            <p:spPr>
              <a:xfrm>
                <a:off x="2284655" y="1179665"/>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77"/>
              <p:cNvSpPr/>
              <p:nvPr/>
            </p:nvSpPr>
            <p:spPr>
              <a:xfrm>
                <a:off x="2284655" y="134036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77"/>
              <p:cNvSpPr/>
              <p:nvPr/>
            </p:nvSpPr>
            <p:spPr>
              <a:xfrm>
                <a:off x="2284655" y="150105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77"/>
              <p:cNvSpPr/>
              <p:nvPr/>
            </p:nvSpPr>
            <p:spPr>
              <a:xfrm>
                <a:off x="2284655" y="1661752"/>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77"/>
              <p:cNvSpPr/>
              <p:nvPr/>
            </p:nvSpPr>
            <p:spPr>
              <a:xfrm>
                <a:off x="2284655" y="1821630"/>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77"/>
              <p:cNvSpPr/>
              <p:nvPr/>
            </p:nvSpPr>
            <p:spPr>
              <a:xfrm>
                <a:off x="2284655" y="1982326"/>
                <a:ext cx="80700" cy="807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77"/>
              <p:cNvSpPr/>
              <p:nvPr/>
            </p:nvSpPr>
            <p:spPr>
              <a:xfrm>
                <a:off x="2284655"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77"/>
              <p:cNvSpPr/>
              <p:nvPr/>
            </p:nvSpPr>
            <p:spPr>
              <a:xfrm>
                <a:off x="2284655"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77"/>
              <p:cNvSpPr/>
              <p:nvPr/>
            </p:nvSpPr>
            <p:spPr>
              <a:xfrm>
                <a:off x="2284655"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77"/>
              <p:cNvSpPr/>
              <p:nvPr/>
            </p:nvSpPr>
            <p:spPr>
              <a:xfrm>
                <a:off x="2284655"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41" name="Google Shape;5041;p77"/>
          <p:cNvGrpSpPr/>
          <p:nvPr/>
        </p:nvGrpSpPr>
        <p:grpSpPr>
          <a:xfrm>
            <a:off x="2623904" y="1198803"/>
            <a:ext cx="1364248" cy="1102133"/>
            <a:chOff x="2623904" y="1198803"/>
            <a:chExt cx="1364248" cy="1102133"/>
          </a:xfrm>
        </p:grpSpPr>
        <p:grpSp>
          <p:nvGrpSpPr>
            <p:cNvPr id="5042" name="Google Shape;5042;p77"/>
            <p:cNvGrpSpPr/>
            <p:nvPr/>
          </p:nvGrpSpPr>
          <p:grpSpPr>
            <a:xfrm>
              <a:off x="2623907" y="1198803"/>
              <a:ext cx="1364245" cy="273000"/>
              <a:chOff x="2623907" y="1198803"/>
              <a:chExt cx="1364245" cy="273000"/>
            </a:xfrm>
          </p:grpSpPr>
          <p:sp>
            <p:nvSpPr>
              <p:cNvPr id="5043" name="Google Shape;5043;p77"/>
              <p:cNvSpPr/>
              <p:nvPr/>
            </p:nvSpPr>
            <p:spPr>
              <a:xfrm>
                <a:off x="2623907"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77"/>
              <p:cNvSpPr/>
              <p:nvPr/>
            </p:nvSpPr>
            <p:spPr>
              <a:xfrm>
                <a:off x="2896718"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77"/>
              <p:cNvSpPr/>
              <p:nvPr/>
            </p:nvSpPr>
            <p:spPr>
              <a:xfrm>
                <a:off x="3169529"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77"/>
              <p:cNvSpPr/>
              <p:nvPr/>
            </p:nvSpPr>
            <p:spPr>
              <a:xfrm>
                <a:off x="3442341"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77"/>
              <p:cNvSpPr/>
              <p:nvPr/>
            </p:nvSpPr>
            <p:spPr>
              <a:xfrm>
                <a:off x="3715152" y="1198803"/>
                <a:ext cx="273000" cy="273000"/>
              </a:xfrm>
              <a:prstGeom prst="diamond">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8" name="Google Shape;5048;p77"/>
            <p:cNvGrpSpPr/>
            <p:nvPr/>
          </p:nvGrpSpPr>
          <p:grpSpPr>
            <a:xfrm>
              <a:off x="2623904" y="1476964"/>
              <a:ext cx="1364245" cy="273000"/>
              <a:chOff x="2623904" y="1476964"/>
              <a:chExt cx="1364245" cy="273000"/>
            </a:xfrm>
          </p:grpSpPr>
          <p:sp>
            <p:nvSpPr>
              <p:cNvPr id="5049" name="Google Shape;5049;p77"/>
              <p:cNvSpPr/>
              <p:nvPr/>
            </p:nvSpPr>
            <p:spPr>
              <a:xfrm>
                <a:off x="2623904" y="1476964"/>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77"/>
              <p:cNvSpPr/>
              <p:nvPr/>
            </p:nvSpPr>
            <p:spPr>
              <a:xfrm>
                <a:off x="2896716" y="1476964"/>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77"/>
              <p:cNvSpPr/>
              <p:nvPr/>
            </p:nvSpPr>
            <p:spPr>
              <a:xfrm>
                <a:off x="3169527" y="1476964"/>
                <a:ext cx="273000" cy="273000"/>
              </a:xfrm>
              <a:prstGeom prst="diamond">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77"/>
              <p:cNvSpPr/>
              <p:nvPr/>
            </p:nvSpPr>
            <p:spPr>
              <a:xfrm>
                <a:off x="3442338" y="1476964"/>
                <a:ext cx="273000" cy="273000"/>
              </a:xfrm>
              <a:prstGeom prst="diamond">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77"/>
              <p:cNvSpPr/>
              <p:nvPr/>
            </p:nvSpPr>
            <p:spPr>
              <a:xfrm>
                <a:off x="3715149" y="1476964"/>
                <a:ext cx="273000" cy="273000"/>
              </a:xfrm>
              <a:prstGeom prst="diamond">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4" name="Google Shape;5054;p77"/>
            <p:cNvGrpSpPr/>
            <p:nvPr/>
          </p:nvGrpSpPr>
          <p:grpSpPr>
            <a:xfrm>
              <a:off x="2623907" y="1749775"/>
              <a:ext cx="1364245" cy="273000"/>
              <a:chOff x="2623907" y="1749775"/>
              <a:chExt cx="1364245" cy="273000"/>
            </a:xfrm>
          </p:grpSpPr>
          <p:sp>
            <p:nvSpPr>
              <p:cNvPr id="5055" name="Google Shape;5055;p77"/>
              <p:cNvSpPr/>
              <p:nvPr/>
            </p:nvSpPr>
            <p:spPr>
              <a:xfrm>
                <a:off x="2623907" y="1749775"/>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77"/>
              <p:cNvSpPr/>
              <p:nvPr/>
            </p:nvSpPr>
            <p:spPr>
              <a:xfrm>
                <a:off x="2896718" y="1749775"/>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77"/>
              <p:cNvSpPr/>
              <p:nvPr/>
            </p:nvSpPr>
            <p:spPr>
              <a:xfrm>
                <a:off x="3169529" y="1749775"/>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77"/>
              <p:cNvSpPr/>
              <p:nvPr/>
            </p:nvSpPr>
            <p:spPr>
              <a:xfrm>
                <a:off x="3442341" y="1749775"/>
                <a:ext cx="273000" cy="273000"/>
              </a:xfrm>
              <a:prstGeom prst="diamond">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77"/>
              <p:cNvSpPr/>
              <p:nvPr/>
            </p:nvSpPr>
            <p:spPr>
              <a:xfrm>
                <a:off x="3715152" y="1749775"/>
                <a:ext cx="273000" cy="273000"/>
              </a:xfrm>
              <a:prstGeom prst="diamond">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0" name="Google Shape;5060;p77"/>
            <p:cNvGrpSpPr/>
            <p:nvPr/>
          </p:nvGrpSpPr>
          <p:grpSpPr>
            <a:xfrm>
              <a:off x="2623904" y="2027936"/>
              <a:ext cx="1364245" cy="273000"/>
              <a:chOff x="2623904" y="2027936"/>
              <a:chExt cx="1364245" cy="273000"/>
            </a:xfrm>
          </p:grpSpPr>
          <p:sp>
            <p:nvSpPr>
              <p:cNvPr id="5061" name="Google Shape;5061;p77"/>
              <p:cNvSpPr/>
              <p:nvPr/>
            </p:nvSpPr>
            <p:spPr>
              <a:xfrm>
                <a:off x="2623904"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77"/>
              <p:cNvSpPr/>
              <p:nvPr/>
            </p:nvSpPr>
            <p:spPr>
              <a:xfrm>
                <a:off x="2896716"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77"/>
              <p:cNvSpPr/>
              <p:nvPr/>
            </p:nvSpPr>
            <p:spPr>
              <a:xfrm>
                <a:off x="3169527"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77"/>
              <p:cNvSpPr/>
              <p:nvPr/>
            </p:nvSpPr>
            <p:spPr>
              <a:xfrm>
                <a:off x="3442338"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77"/>
              <p:cNvSpPr/>
              <p:nvPr/>
            </p:nvSpPr>
            <p:spPr>
              <a:xfrm>
                <a:off x="3715149"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66" name="Google Shape;5066;p77"/>
          <p:cNvGrpSpPr/>
          <p:nvPr/>
        </p:nvGrpSpPr>
        <p:grpSpPr>
          <a:xfrm>
            <a:off x="2613365" y="2657876"/>
            <a:ext cx="1387541" cy="159124"/>
            <a:chOff x="3200660" y="2180272"/>
            <a:chExt cx="2563824" cy="378237"/>
          </a:xfrm>
        </p:grpSpPr>
        <p:sp>
          <p:nvSpPr>
            <p:cNvPr id="5067" name="Google Shape;5067;p77"/>
            <p:cNvSpPr/>
            <p:nvPr/>
          </p:nvSpPr>
          <p:spPr>
            <a:xfrm>
              <a:off x="3200660" y="2180272"/>
              <a:ext cx="108240" cy="378237"/>
            </a:xfrm>
            <a:custGeom>
              <a:rect b="b" l="l" r="r" t="t"/>
              <a:pathLst>
                <a:path extrusionOk="0" h="37890" w="8543">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77"/>
            <p:cNvSpPr/>
            <p:nvPr/>
          </p:nvSpPr>
          <p:spPr>
            <a:xfrm>
              <a:off x="3345104" y="2180272"/>
              <a:ext cx="108240" cy="378237"/>
            </a:xfrm>
            <a:custGeom>
              <a:rect b="b" l="l" r="r" t="t"/>
              <a:pathLst>
                <a:path extrusionOk="0" h="37890" w="8543">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77"/>
            <p:cNvSpPr/>
            <p:nvPr/>
          </p:nvSpPr>
          <p:spPr>
            <a:xfrm>
              <a:off x="3489548" y="2180272"/>
              <a:ext cx="108240" cy="378237"/>
            </a:xfrm>
            <a:custGeom>
              <a:rect b="b" l="l" r="r" t="t"/>
              <a:pathLst>
                <a:path extrusionOk="0" h="37890" w="8543">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77"/>
            <p:cNvSpPr/>
            <p:nvPr/>
          </p:nvSpPr>
          <p:spPr>
            <a:xfrm>
              <a:off x="3633992" y="2180272"/>
              <a:ext cx="108252" cy="378237"/>
            </a:xfrm>
            <a:custGeom>
              <a:rect b="b" l="l" r="r" t="t"/>
              <a:pathLst>
                <a:path extrusionOk="0" h="37890" w="8544">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77"/>
            <p:cNvSpPr/>
            <p:nvPr/>
          </p:nvSpPr>
          <p:spPr>
            <a:xfrm>
              <a:off x="3778448" y="2180272"/>
              <a:ext cx="108240" cy="378097"/>
            </a:xfrm>
            <a:custGeom>
              <a:rect b="b" l="l" r="r" t="t"/>
              <a:pathLst>
                <a:path extrusionOk="0" h="37876" w="8543">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77"/>
            <p:cNvSpPr/>
            <p:nvPr/>
          </p:nvSpPr>
          <p:spPr>
            <a:xfrm>
              <a:off x="3922892" y="2180272"/>
              <a:ext cx="108240" cy="378237"/>
            </a:xfrm>
            <a:custGeom>
              <a:rect b="b" l="l" r="r" t="t"/>
              <a:pathLst>
                <a:path extrusionOk="0" h="37890" w="8543">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77"/>
            <p:cNvSpPr/>
            <p:nvPr/>
          </p:nvSpPr>
          <p:spPr>
            <a:xfrm>
              <a:off x="4067336" y="2180272"/>
              <a:ext cx="108240" cy="378237"/>
            </a:xfrm>
            <a:custGeom>
              <a:rect b="b" l="l" r="r" t="t"/>
              <a:pathLst>
                <a:path extrusionOk="0" h="37890" w="8543">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77"/>
            <p:cNvSpPr/>
            <p:nvPr/>
          </p:nvSpPr>
          <p:spPr>
            <a:xfrm>
              <a:off x="4211780" y="2180272"/>
              <a:ext cx="108252" cy="378237"/>
            </a:xfrm>
            <a:custGeom>
              <a:rect b="b" l="l" r="r" t="t"/>
              <a:pathLst>
                <a:path extrusionOk="0" h="37890" w="8544">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77"/>
            <p:cNvSpPr/>
            <p:nvPr/>
          </p:nvSpPr>
          <p:spPr>
            <a:xfrm>
              <a:off x="4356236" y="2180272"/>
              <a:ext cx="108240" cy="378097"/>
            </a:xfrm>
            <a:custGeom>
              <a:rect b="b" l="l" r="r" t="t"/>
              <a:pathLst>
                <a:path extrusionOk="0" h="37876" w="8543">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77"/>
            <p:cNvSpPr/>
            <p:nvPr/>
          </p:nvSpPr>
          <p:spPr>
            <a:xfrm>
              <a:off x="4500680" y="2180272"/>
              <a:ext cx="108240" cy="378237"/>
            </a:xfrm>
            <a:custGeom>
              <a:rect b="b" l="l" r="r" t="t"/>
              <a:pathLst>
                <a:path extrusionOk="0" h="37890" w="8543">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77"/>
            <p:cNvSpPr/>
            <p:nvPr/>
          </p:nvSpPr>
          <p:spPr>
            <a:xfrm>
              <a:off x="4645124" y="2180272"/>
              <a:ext cx="108240" cy="378097"/>
            </a:xfrm>
            <a:custGeom>
              <a:rect b="b" l="l" r="r" t="t"/>
              <a:pathLst>
                <a:path extrusionOk="0" h="37876" w="8543">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77"/>
            <p:cNvSpPr/>
            <p:nvPr/>
          </p:nvSpPr>
          <p:spPr>
            <a:xfrm>
              <a:off x="4789568" y="2180272"/>
              <a:ext cx="108240" cy="378237"/>
            </a:xfrm>
            <a:custGeom>
              <a:rect b="b" l="l" r="r" t="t"/>
              <a:pathLst>
                <a:path extrusionOk="0" h="37890" w="8543">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77"/>
            <p:cNvSpPr/>
            <p:nvPr/>
          </p:nvSpPr>
          <p:spPr>
            <a:xfrm>
              <a:off x="4934012" y="2180272"/>
              <a:ext cx="108240" cy="378237"/>
            </a:xfrm>
            <a:custGeom>
              <a:rect b="b" l="l" r="r" t="t"/>
              <a:pathLst>
                <a:path extrusionOk="0" h="37890" w="8543">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77"/>
            <p:cNvSpPr/>
            <p:nvPr/>
          </p:nvSpPr>
          <p:spPr>
            <a:xfrm>
              <a:off x="5078456" y="2180272"/>
              <a:ext cx="108240" cy="378237"/>
            </a:xfrm>
            <a:custGeom>
              <a:rect b="b" l="l" r="r" t="t"/>
              <a:pathLst>
                <a:path extrusionOk="0" h="37890" w="8543">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77"/>
            <p:cNvSpPr/>
            <p:nvPr/>
          </p:nvSpPr>
          <p:spPr>
            <a:xfrm>
              <a:off x="5222900" y="2180272"/>
              <a:ext cx="108240" cy="378237"/>
            </a:xfrm>
            <a:custGeom>
              <a:rect b="b" l="l" r="r" t="t"/>
              <a:pathLst>
                <a:path extrusionOk="0" h="37890" w="8543">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77"/>
            <p:cNvSpPr/>
            <p:nvPr/>
          </p:nvSpPr>
          <p:spPr>
            <a:xfrm>
              <a:off x="5367343" y="2180272"/>
              <a:ext cx="108240" cy="378237"/>
            </a:xfrm>
            <a:custGeom>
              <a:rect b="b" l="l" r="r" t="t"/>
              <a:pathLst>
                <a:path extrusionOk="0" h="37890" w="8543">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77"/>
            <p:cNvSpPr/>
            <p:nvPr/>
          </p:nvSpPr>
          <p:spPr>
            <a:xfrm>
              <a:off x="5511787" y="2180272"/>
              <a:ext cx="108240" cy="378097"/>
            </a:xfrm>
            <a:custGeom>
              <a:rect b="b" l="l" r="r" t="t"/>
              <a:pathLst>
                <a:path extrusionOk="0" h="37876" w="8543">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77"/>
            <p:cNvSpPr/>
            <p:nvPr/>
          </p:nvSpPr>
          <p:spPr>
            <a:xfrm>
              <a:off x="5656231" y="2180272"/>
              <a:ext cx="108252" cy="378237"/>
            </a:xfrm>
            <a:custGeom>
              <a:rect b="b" l="l" r="r" t="t"/>
              <a:pathLst>
                <a:path extrusionOk="0" h="37890" w="8544">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5" name="Google Shape;5085;p77"/>
          <p:cNvGrpSpPr/>
          <p:nvPr/>
        </p:nvGrpSpPr>
        <p:grpSpPr>
          <a:xfrm>
            <a:off x="2609890" y="2935640"/>
            <a:ext cx="1390502" cy="159625"/>
            <a:chOff x="3530150" y="2790075"/>
            <a:chExt cx="1962600" cy="225300"/>
          </a:xfrm>
        </p:grpSpPr>
        <p:sp>
          <p:nvSpPr>
            <p:cNvPr id="5086" name="Google Shape;5086;p77"/>
            <p:cNvSpPr/>
            <p:nvPr/>
          </p:nvSpPr>
          <p:spPr>
            <a:xfrm>
              <a:off x="3530150" y="2790075"/>
              <a:ext cx="1962600" cy="2253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77"/>
            <p:cNvSpPr/>
            <p:nvPr/>
          </p:nvSpPr>
          <p:spPr>
            <a:xfrm>
              <a:off x="3530150" y="2790075"/>
              <a:ext cx="1110000" cy="2253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8" name="Google Shape;5088;p77"/>
          <p:cNvGrpSpPr/>
          <p:nvPr/>
        </p:nvGrpSpPr>
        <p:grpSpPr>
          <a:xfrm>
            <a:off x="2609948" y="3213905"/>
            <a:ext cx="1411629" cy="154175"/>
            <a:chOff x="3558802" y="4011244"/>
            <a:chExt cx="1866000" cy="111600"/>
          </a:xfrm>
        </p:grpSpPr>
        <p:sp>
          <p:nvSpPr>
            <p:cNvPr id="5089" name="Google Shape;5089;p77"/>
            <p:cNvSpPr/>
            <p:nvPr/>
          </p:nvSpPr>
          <p:spPr>
            <a:xfrm flipH="1" rot="5400000">
              <a:off x="4436152" y="3134077"/>
              <a:ext cx="111300" cy="1866000"/>
            </a:xfrm>
            <a:prstGeom prst="round2SameRect">
              <a:avLst>
                <a:gd fmla="val 50000" name="adj1"/>
                <a:gd fmla="val 50000" name="adj2"/>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77"/>
            <p:cNvSpPr/>
            <p:nvPr/>
          </p:nvSpPr>
          <p:spPr>
            <a:xfrm flipH="1" rot="5400000">
              <a:off x="4157232" y="3412894"/>
              <a:ext cx="111600" cy="1308300"/>
            </a:xfrm>
            <a:prstGeom prst="round2SameRect">
              <a:avLst>
                <a:gd fmla="val 50000" name="adj1"/>
                <a:gd fmla="val 50000"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1" name="Google Shape;5091;p77"/>
          <p:cNvGrpSpPr/>
          <p:nvPr/>
        </p:nvGrpSpPr>
        <p:grpSpPr>
          <a:xfrm>
            <a:off x="2610235" y="2419475"/>
            <a:ext cx="1383503" cy="119761"/>
            <a:chOff x="3465975" y="2270258"/>
            <a:chExt cx="1986364" cy="171947"/>
          </a:xfrm>
        </p:grpSpPr>
        <p:sp>
          <p:nvSpPr>
            <p:cNvPr id="5092" name="Google Shape;5092;p77"/>
            <p:cNvSpPr/>
            <p:nvPr/>
          </p:nvSpPr>
          <p:spPr>
            <a:xfrm rot="-5400000">
              <a:off x="3725184" y="2270305"/>
              <a:ext cx="171900" cy="171900"/>
            </a:xfrm>
            <a:prstGeom prst="ellipse">
              <a:avLst/>
            </a:prstGeom>
            <a:solidFill>
              <a:srgbClr val="5F7D95"/>
            </a:solid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77"/>
            <p:cNvSpPr/>
            <p:nvPr/>
          </p:nvSpPr>
          <p:spPr>
            <a:xfrm rot="-5400000">
              <a:off x="3984394" y="2270305"/>
              <a:ext cx="171900" cy="171900"/>
            </a:xfrm>
            <a:prstGeom prst="ellipse">
              <a:avLst/>
            </a:prstGeom>
            <a:solidFill>
              <a:srgbClr val="5F7D95"/>
            </a:solid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77"/>
            <p:cNvSpPr/>
            <p:nvPr/>
          </p:nvSpPr>
          <p:spPr>
            <a:xfrm rot="-5400000">
              <a:off x="4243603" y="2270305"/>
              <a:ext cx="171900" cy="1719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77"/>
            <p:cNvSpPr/>
            <p:nvPr/>
          </p:nvSpPr>
          <p:spPr>
            <a:xfrm rot="-5400000">
              <a:off x="4502812" y="2270305"/>
              <a:ext cx="171900" cy="1719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77"/>
            <p:cNvSpPr/>
            <p:nvPr/>
          </p:nvSpPr>
          <p:spPr>
            <a:xfrm rot="-5400000">
              <a:off x="4762021" y="2270305"/>
              <a:ext cx="171900" cy="1719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77"/>
            <p:cNvSpPr/>
            <p:nvPr/>
          </p:nvSpPr>
          <p:spPr>
            <a:xfrm rot="-5400000">
              <a:off x="3465975" y="2270305"/>
              <a:ext cx="171900" cy="171900"/>
            </a:xfrm>
            <a:prstGeom prst="ellipse">
              <a:avLst/>
            </a:prstGeom>
            <a:solidFill>
              <a:srgbClr val="5F7D95"/>
            </a:solid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77"/>
            <p:cNvSpPr/>
            <p:nvPr/>
          </p:nvSpPr>
          <p:spPr>
            <a:xfrm rot="-5400000">
              <a:off x="5021230" y="2270258"/>
              <a:ext cx="171900" cy="1719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77"/>
            <p:cNvSpPr/>
            <p:nvPr/>
          </p:nvSpPr>
          <p:spPr>
            <a:xfrm rot="-5400000">
              <a:off x="5280440" y="2270258"/>
              <a:ext cx="171900" cy="171900"/>
            </a:xfrm>
            <a:prstGeom prst="ellipse">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0" name="Google Shape;5100;p77"/>
          <p:cNvGrpSpPr/>
          <p:nvPr/>
        </p:nvGrpSpPr>
        <p:grpSpPr>
          <a:xfrm>
            <a:off x="2621243" y="3783248"/>
            <a:ext cx="1369531" cy="195460"/>
            <a:chOff x="723300" y="4253549"/>
            <a:chExt cx="2276482" cy="324900"/>
          </a:xfrm>
        </p:grpSpPr>
        <p:sp>
          <p:nvSpPr>
            <p:cNvPr id="5101" name="Google Shape;5101;p77"/>
            <p:cNvSpPr/>
            <p:nvPr/>
          </p:nvSpPr>
          <p:spPr>
            <a:xfrm>
              <a:off x="723300"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77"/>
            <p:cNvSpPr/>
            <p:nvPr/>
          </p:nvSpPr>
          <p:spPr>
            <a:xfrm>
              <a:off x="1206995"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77"/>
            <p:cNvSpPr/>
            <p:nvPr/>
          </p:nvSpPr>
          <p:spPr>
            <a:xfrm>
              <a:off x="1690691"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77"/>
            <p:cNvSpPr/>
            <p:nvPr/>
          </p:nvSpPr>
          <p:spPr>
            <a:xfrm>
              <a:off x="2174386"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77"/>
            <p:cNvSpPr/>
            <p:nvPr/>
          </p:nvSpPr>
          <p:spPr>
            <a:xfrm>
              <a:off x="2658082" y="4253549"/>
              <a:ext cx="341700" cy="324900"/>
            </a:xfrm>
            <a:prstGeom prst="star5">
              <a:avLst>
                <a:gd fmla="val 19098" name="adj"/>
                <a:gd fmla="val 105146" name="hf"/>
                <a:gd fmla="val 110557" name="vf"/>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6" name="Google Shape;5106;p77"/>
          <p:cNvGrpSpPr/>
          <p:nvPr/>
        </p:nvGrpSpPr>
        <p:grpSpPr>
          <a:xfrm>
            <a:off x="2610803" y="3484489"/>
            <a:ext cx="1389066" cy="180119"/>
            <a:chOff x="705948" y="3788465"/>
            <a:chExt cx="2308953" cy="299400"/>
          </a:xfrm>
        </p:grpSpPr>
        <p:sp>
          <p:nvSpPr>
            <p:cNvPr id="5107" name="Google Shape;5107;p77"/>
            <p:cNvSpPr/>
            <p:nvPr/>
          </p:nvSpPr>
          <p:spPr>
            <a:xfrm>
              <a:off x="705948" y="3788465"/>
              <a:ext cx="335400" cy="299400"/>
            </a:xfrm>
            <a:prstGeom prst="hear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77"/>
            <p:cNvSpPr/>
            <p:nvPr/>
          </p:nvSpPr>
          <p:spPr>
            <a:xfrm>
              <a:off x="1209923" y="3788465"/>
              <a:ext cx="335400" cy="299400"/>
            </a:xfrm>
            <a:prstGeom prst="hear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77"/>
            <p:cNvSpPr/>
            <p:nvPr/>
          </p:nvSpPr>
          <p:spPr>
            <a:xfrm>
              <a:off x="1713905" y="3788465"/>
              <a:ext cx="335400" cy="299400"/>
            </a:xfrm>
            <a:prstGeom prst="hear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77"/>
            <p:cNvSpPr/>
            <p:nvPr/>
          </p:nvSpPr>
          <p:spPr>
            <a:xfrm>
              <a:off x="2189639" y="3788465"/>
              <a:ext cx="335400" cy="299400"/>
            </a:xfrm>
            <a:prstGeom prst="hear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77"/>
            <p:cNvSpPr/>
            <p:nvPr/>
          </p:nvSpPr>
          <p:spPr>
            <a:xfrm>
              <a:off x="2679500" y="3788465"/>
              <a:ext cx="335400" cy="299400"/>
            </a:xfrm>
            <a:prstGeom prst="hear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2" name="Google Shape;5112;p77"/>
          <p:cNvGrpSpPr/>
          <p:nvPr/>
        </p:nvGrpSpPr>
        <p:grpSpPr>
          <a:xfrm>
            <a:off x="4207794" y="2088443"/>
            <a:ext cx="1433821" cy="191501"/>
            <a:chOff x="4273350" y="2088443"/>
            <a:chExt cx="1433821" cy="191501"/>
          </a:xfrm>
        </p:grpSpPr>
        <p:grpSp>
          <p:nvGrpSpPr>
            <p:cNvPr id="5113" name="Google Shape;5113;p77"/>
            <p:cNvGrpSpPr/>
            <p:nvPr/>
          </p:nvGrpSpPr>
          <p:grpSpPr>
            <a:xfrm>
              <a:off x="4273350" y="2088443"/>
              <a:ext cx="1433821" cy="0"/>
              <a:chOff x="5224975" y="2962250"/>
              <a:chExt cx="1544400" cy="0"/>
            </a:xfrm>
          </p:grpSpPr>
          <p:cxnSp>
            <p:nvCxnSpPr>
              <p:cNvPr id="5114" name="Google Shape;5114;p77"/>
              <p:cNvCxnSpPr/>
              <p:nvPr/>
            </p:nvCxnSpPr>
            <p:spPr>
              <a:xfrm>
                <a:off x="5224975" y="2962250"/>
                <a:ext cx="1544400" cy="0"/>
              </a:xfrm>
              <a:prstGeom prst="straightConnector1">
                <a:avLst/>
              </a:prstGeom>
              <a:noFill/>
              <a:ln cap="flat" cmpd="sng" w="19050">
                <a:solidFill>
                  <a:srgbClr val="E3E9ED"/>
                </a:solidFill>
                <a:prstDash val="solid"/>
                <a:round/>
                <a:headEnd len="med" w="med" type="none"/>
                <a:tailEnd len="med" w="med" type="none"/>
              </a:ln>
            </p:spPr>
          </p:cxnSp>
          <p:cxnSp>
            <p:nvCxnSpPr>
              <p:cNvPr id="5115" name="Google Shape;5115;p77"/>
              <p:cNvCxnSpPr/>
              <p:nvPr/>
            </p:nvCxnSpPr>
            <p:spPr>
              <a:xfrm>
                <a:off x="5225150" y="2962250"/>
                <a:ext cx="453300" cy="0"/>
              </a:xfrm>
              <a:prstGeom prst="straightConnector1">
                <a:avLst/>
              </a:prstGeom>
              <a:noFill/>
              <a:ln cap="flat" cmpd="sng" w="19050">
                <a:solidFill>
                  <a:srgbClr val="7994A9"/>
                </a:solidFill>
                <a:prstDash val="solid"/>
                <a:round/>
                <a:headEnd len="med" w="med" type="none"/>
                <a:tailEnd len="med" w="med" type="oval"/>
              </a:ln>
            </p:spPr>
          </p:cxnSp>
        </p:grpSp>
        <p:grpSp>
          <p:nvGrpSpPr>
            <p:cNvPr id="5116" name="Google Shape;5116;p77"/>
            <p:cNvGrpSpPr/>
            <p:nvPr/>
          </p:nvGrpSpPr>
          <p:grpSpPr>
            <a:xfrm>
              <a:off x="4273350" y="2279944"/>
              <a:ext cx="1433821" cy="0"/>
              <a:chOff x="5224975" y="2962250"/>
              <a:chExt cx="1544400" cy="0"/>
            </a:xfrm>
          </p:grpSpPr>
          <p:cxnSp>
            <p:nvCxnSpPr>
              <p:cNvPr id="5117" name="Google Shape;5117;p77"/>
              <p:cNvCxnSpPr/>
              <p:nvPr/>
            </p:nvCxnSpPr>
            <p:spPr>
              <a:xfrm>
                <a:off x="5224975" y="2962250"/>
                <a:ext cx="1544400" cy="0"/>
              </a:xfrm>
              <a:prstGeom prst="straightConnector1">
                <a:avLst/>
              </a:prstGeom>
              <a:noFill/>
              <a:ln cap="flat" cmpd="sng" w="19050">
                <a:solidFill>
                  <a:srgbClr val="E3E9ED"/>
                </a:solidFill>
                <a:prstDash val="solid"/>
                <a:round/>
                <a:headEnd len="med" w="med" type="none"/>
                <a:tailEnd len="med" w="med" type="none"/>
              </a:ln>
            </p:spPr>
          </p:cxnSp>
          <p:cxnSp>
            <p:nvCxnSpPr>
              <p:cNvPr id="5118" name="Google Shape;5118;p77"/>
              <p:cNvCxnSpPr/>
              <p:nvPr/>
            </p:nvCxnSpPr>
            <p:spPr>
              <a:xfrm>
                <a:off x="5225150" y="2962250"/>
                <a:ext cx="998700" cy="0"/>
              </a:xfrm>
              <a:prstGeom prst="straightConnector1">
                <a:avLst/>
              </a:prstGeom>
              <a:noFill/>
              <a:ln cap="flat" cmpd="sng" w="19050">
                <a:solidFill>
                  <a:srgbClr val="7994A9"/>
                </a:solidFill>
                <a:prstDash val="solid"/>
                <a:round/>
                <a:headEnd len="med" w="med" type="none"/>
                <a:tailEnd len="med" w="med" type="oval"/>
              </a:ln>
            </p:spPr>
          </p:cxnSp>
        </p:grpSp>
      </p:grpSp>
      <p:grpSp>
        <p:nvGrpSpPr>
          <p:cNvPr id="5119" name="Google Shape;5119;p77"/>
          <p:cNvGrpSpPr/>
          <p:nvPr/>
        </p:nvGrpSpPr>
        <p:grpSpPr>
          <a:xfrm>
            <a:off x="2658741" y="4097347"/>
            <a:ext cx="1304609" cy="294074"/>
            <a:chOff x="2658741" y="4097347"/>
            <a:chExt cx="1304609" cy="294074"/>
          </a:xfrm>
        </p:grpSpPr>
        <p:grpSp>
          <p:nvGrpSpPr>
            <p:cNvPr id="5120" name="Google Shape;5120;p77"/>
            <p:cNvGrpSpPr/>
            <p:nvPr/>
          </p:nvGrpSpPr>
          <p:grpSpPr>
            <a:xfrm>
              <a:off x="2658741" y="4097347"/>
              <a:ext cx="118572" cy="294074"/>
              <a:chOff x="3343310" y="4475555"/>
              <a:chExt cx="127717" cy="316753"/>
            </a:xfrm>
          </p:grpSpPr>
          <p:sp>
            <p:nvSpPr>
              <p:cNvPr id="5121" name="Google Shape;5121;p77"/>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77"/>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3" name="Google Shape;5123;p77"/>
            <p:cNvGrpSpPr/>
            <p:nvPr/>
          </p:nvGrpSpPr>
          <p:grpSpPr>
            <a:xfrm>
              <a:off x="3815519" y="4098388"/>
              <a:ext cx="147831" cy="291991"/>
              <a:chOff x="3527539" y="4476677"/>
              <a:chExt cx="159232" cy="314510"/>
            </a:xfrm>
          </p:grpSpPr>
          <p:sp>
            <p:nvSpPr>
              <p:cNvPr id="5124" name="Google Shape;5124;p77"/>
              <p:cNvSpPr/>
              <p:nvPr/>
            </p:nvSpPr>
            <p:spPr>
              <a:xfrm>
                <a:off x="3527539"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77"/>
              <p:cNvSpPr/>
              <p:nvPr/>
            </p:nvSpPr>
            <p:spPr>
              <a:xfrm>
                <a:off x="358138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6" name="Google Shape;5126;p77"/>
            <p:cNvGrpSpPr/>
            <p:nvPr/>
          </p:nvGrpSpPr>
          <p:grpSpPr>
            <a:xfrm>
              <a:off x="3511696" y="4098388"/>
              <a:ext cx="147831" cy="291991"/>
              <a:chOff x="3527539" y="4476677"/>
              <a:chExt cx="159232" cy="314510"/>
            </a:xfrm>
          </p:grpSpPr>
          <p:sp>
            <p:nvSpPr>
              <p:cNvPr id="5127" name="Google Shape;5127;p77"/>
              <p:cNvSpPr/>
              <p:nvPr/>
            </p:nvSpPr>
            <p:spPr>
              <a:xfrm>
                <a:off x="3527539"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77"/>
              <p:cNvSpPr/>
              <p:nvPr/>
            </p:nvSpPr>
            <p:spPr>
              <a:xfrm>
                <a:off x="358138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9" name="Google Shape;5129;p77"/>
            <p:cNvGrpSpPr/>
            <p:nvPr/>
          </p:nvGrpSpPr>
          <p:grpSpPr>
            <a:xfrm>
              <a:off x="3207874" y="4098388"/>
              <a:ext cx="147831" cy="291991"/>
              <a:chOff x="3527539" y="4476677"/>
              <a:chExt cx="159232" cy="314510"/>
            </a:xfrm>
          </p:grpSpPr>
          <p:sp>
            <p:nvSpPr>
              <p:cNvPr id="5130" name="Google Shape;5130;p77"/>
              <p:cNvSpPr/>
              <p:nvPr/>
            </p:nvSpPr>
            <p:spPr>
              <a:xfrm>
                <a:off x="3527539"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77"/>
              <p:cNvSpPr/>
              <p:nvPr/>
            </p:nvSpPr>
            <p:spPr>
              <a:xfrm>
                <a:off x="358138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2" name="Google Shape;5132;p77"/>
            <p:cNvGrpSpPr/>
            <p:nvPr/>
          </p:nvGrpSpPr>
          <p:grpSpPr>
            <a:xfrm>
              <a:off x="2933305" y="4097347"/>
              <a:ext cx="118572" cy="294074"/>
              <a:chOff x="3343310" y="4475555"/>
              <a:chExt cx="127717" cy="316753"/>
            </a:xfrm>
          </p:grpSpPr>
          <p:sp>
            <p:nvSpPr>
              <p:cNvPr id="5133" name="Google Shape;5133;p77"/>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77"/>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35" name="Google Shape;5135;p77"/>
          <p:cNvGrpSpPr/>
          <p:nvPr/>
        </p:nvGrpSpPr>
        <p:grpSpPr>
          <a:xfrm>
            <a:off x="4209349" y="1176041"/>
            <a:ext cx="1430711" cy="751237"/>
            <a:chOff x="5159450" y="1919950"/>
            <a:chExt cx="1541050" cy="862500"/>
          </a:xfrm>
        </p:grpSpPr>
        <p:sp>
          <p:nvSpPr>
            <p:cNvPr id="5136" name="Google Shape;5136;p77"/>
            <p:cNvSpPr/>
            <p:nvPr/>
          </p:nvSpPr>
          <p:spPr>
            <a:xfrm>
              <a:off x="5216414" y="2060033"/>
              <a:ext cx="1436820" cy="600250"/>
            </a:xfrm>
            <a:custGeom>
              <a:rect b="b" l="l" r="r" t="t"/>
              <a:pathLst>
                <a:path extrusionOk="0" h="69253" w="165771">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cap="flat" cmpd="sng" w="19050">
              <a:solidFill>
                <a:srgbClr val="5F7D95"/>
              </a:solidFill>
              <a:prstDash val="solid"/>
              <a:round/>
              <a:headEnd len="med" w="med" type="oval"/>
              <a:tailEnd len="med" w="med" type="oval"/>
            </a:ln>
          </p:spPr>
        </p:sp>
        <p:grpSp>
          <p:nvGrpSpPr>
            <p:cNvPr id="5137" name="Google Shape;5137;p77"/>
            <p:cNvGrpSpPr/>
            <p:nvPr/>
          </p:nvGrpSpPr>
          <p:grpSpPr>
            <a:xfrm>
              <a:off x="5159450" y="1919950"/>
              <a:ext cx="1541050" cy="862500"/>
              <a:chOff x="5159450" y="1919950"/>
              <a:chExt cx="1541050" cy="862500"/>
            </a:xfrm>
          </p:grpSpPr>
          <p:cxnSp>
            <p:nvCxnSpPr>
              <p:cNvPr id="5138" name="Google Shape;5138;p77"/>
              <p:cNvCxnSpPr/>
              <p:nvPr/>
            </p:nvCxnSpPr>
            <p:spPr>
              <a:xfrm>
                <a:off x="5159450" y="1919950"/>
                <a:ext cx="0" cy="862500"/>
              </a:xfrm>
              <a:prstGeom prst="straightConnector1">
                <a:avLst/>
              </a:prstGeom>
              <a:noFill/>
              <a:ln cap="flat" cmpd="sng" w="9525">
                <a:solidFill>
                  <a:srgbClr val="E3E9ED"/>
                </a:solidFill>
                <a:prstDash val="solid"/>
                <a:round/>
                <a:headEnd len="med" w="med" type="none"/>
                <a:tailEnd len="med" w="med" type="none"/>
              </a:ln>
            </p:spPr>
          </p:cxnSp>
          <p:cxnSp>
            <p:nvCxnSpPr>
              <p:cNvPr id="5139" name="Google Shape;5139;p77"/>
              <p:cNvCxnSpPr/>
              <p:nvPr/>
            </p:nvCxnSpPr>
            <p:spPr>
              <a:xfrm>
                <a:off x="5161200" y="2778975"/>
                <a:ext cx="1539300" cy="0"/>
              </a:xfrm>
              <a:prstGeom prst="straightConnector1">
                <a:avLst/>
              </a:prstGeom>
              <a:noFill/>
              <a:ln cap="flat" cmpd="sng" w="9525">
                <a:solidFill>
                  <a:srgbClr val="E3E9ED"/>
                </a:solidFill>
                <a:prstDash val="solid"/>
                <a:round/>
                <a:headEnd len="med" w="med" type="none"/>
                <a:tailEnd len="med" w="med" type="none"/>
              </a:ln>
            </p:spPr>
          </p:cxnSp>
        </p:grpSp>
      </p:grpSp>
      <p:grpSp>
        <p:nvGrpSpPr>
          <p:cNvPr id="5140" name="Google Shape;5140;p77"/>
          <p:cNvGrpSpPr/>
          <p:nvPr/>
        </p:nvGrpSpPr>
        <p:grpSpPr>
          <a:xfrm>
            <a:off x="4257486" y="2439811"/>
            <a:ext cx="1334436" cy="967914"/>
            <a:chOff x="4294923" y="2439811"/>
            <a:chExt cx="1334436" cy="967914"/>
          </a:xfrm>
        </p:grpSpPr>
        <p:grpSp>
          <p:nvGrpSpPr>
            <p:cNvPr id="5141" name="Google Shape;5141;p77"/>
            <p:cNvGrpSpPr/>
            <p:nvPr/>
          </p:nvGrpSpPr>
          <p:grpSpPr>
            <a:xfrm>
              <a:off x="4960455" y="2469658"/>
              <a:ext cx="668904" cy="885524"/>
              <a:chOff x="4960455" y="2469658"/>
              <a:chExt cx="668904" cy="885524"/>
            </a:xfrm>
          </p:grpSpPr>
          <p:sp>
            <p:nvSpPr>
              <p:cNvPr id="5142" name="Google Shape;5142;p77"/>
              <p:cNvSpPr/>
              <p:nvPr/>
            </p:nvSpPr>
            <p:spPr>
              <a:xfrm>
                <a:off x="4960455" y="3257057"/>
                <a:ext cx="668904" cy="98124"/>
              </a:xfrm>
              <a:custGeom>
                <a:rect b="b" l="l" r="r" t="t"/>
                <a:pathLst>
                  <a:path extrusionOk="0" h="6286" w="42851">
                    <a:moveTo>
                      <a:pt x="0" y="1"/>
                    </a:moveTo>
                    <a:lnTo>
                      <a:pt x="0" y="6286"/>
                    </a:lnTo>
                    <a:lnTo>
                      <a:pt x="42851" y="6286"/>
                    </a:lnTo>
                    <a:lnTo>
                      <a:pt x="42851"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77"/>
              <p:cNvSpPr/>
              <p:nvPr/>
            </p:nvSpPr>
            <p:spPr>
              <a:xfrm>
                <a:off x="4960455" y="3099584"/>
                <a:ext cx="668904" cy="98124"/>
              </a:xfrm>
              <a:custGeom>
                <a:rect b="b" l="l" r="r" t="t"/>
                <a:pathLst>
                  <a:path extrusionOk="0" h="6286" w="42851">
                    <a:moveTo>
                      <a:pt x="0" y="0"/>
                    </a:moveTo>
                    <a:lnTo>
                      <a:pt x="0" y="6285"/>
                    </a:lnTo>
                    <a:lnTo>
                      <a:pt x="42851" y="6285"/>
                    </a:lnTo>
                    <a:lnTo>
                      <a:pt x="42851"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77"/>
              <p:cNvSpPr/>
              <p:nvPr/>
            </p:nvSpPr>
            <p:spPr>
              <a:xfrm>
                <a:off x="4960455" y="2942094"/>
                <a:ext cx="668904" cy="98124"/>
              </a:xfrm>
              <a:custGeom>
                <a:rect b="b" l="l" r="r" t="t"/>
                <a:pathLst>
                  <a:path extrusionOk="0" h="6286" w="42851">
                    <a:moveTo>
                      <a:pt x="0" y="1"/>
                    </a:moveTo>
                    <a:lnTo>
                      <a:pt x="0" y="6286"/>
                    </a:lnTo>
                    <a:lnTo>
                      <a:pt x="42851" y="6286"/>
                    </a:lnTo>
                    <a:lnTo>
                      <a:pt x="42851"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77"/>
              <p:cNvSpPr/>
              <p:nvPr/>
            </p:nvSpPr>
            <p:spPr>
              <a:xfrm>
                <a:off x="4960455" y="2784621"/>
                <a:ext cx="618094" cy="98124"/>
              </a:xfrm>
              <a:custGeom>
                <a:rect b="b" l="l" r="r" t="t"/>
                <a:pathLst>
                  <a:path extrusionOk="0" h="6286" w="39596">
                    <a:moveTo>
                      <a:pt x="0" y="0"/>
                    </a:moveTo>
                    <a:lnTo>
                      <a:pt x="0" y="6285"/>
                    </a:lnTo>
                    <a:lnTo>
                      <a:pt x="39596" y="6285"/>
                    </a:lnTo>
                    <a:lnTo>
                      <a:pt x="39596"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77"/>
              <p:cNvSpPr/>
              <p:nvPr/>
            </p:nvSpPr>
            <p:spPr>
              <a:xfrm>
                <a:off x="4960455" y="2627131"/>
                <a:ext cx="516519" cy="98140"/>
              </a:xfrm>
              <a:custGeom>
                <a:rect b="b" l="l" r="r" t="t"/>
                <a:pathLst>
                  <a:path extrusionOk="0" h="6287" w="33089">
                    <a:moveTo>
                      <a:pt x="0" y="1"/>
                    </a:moveTo>
                    <a:lnTo>
                      <a:pt x="0" y="6286"/>
                    </a:lnTo>
                    <a:lnTo>
                      <a:pt x="33089" y="6286"/>
                    </a:lnTo>
                    <a:lnTo>
                      <a:pt x="33089"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77"/>
              <p:cNvSpPr/>
              <p:nvPr/>
            </p:nvSpPr>
            <p:spPr>
              <a:xfrm>
                <a:off x="4960455" y="2469658"/>
                <a:ext cx="313293" cy="98078"/>
              </a:xfrm>
              <a:custGeom>
                <a:rect b="b" l="l" r="r" t="t"/>
                <a:pathLst>
                  <a:path extrusionOk="0" h="6283" w="20070">
                    <a:moveTo>
                      <a:pt x="0" y="1"/>
                    </a:moveTo>
                    <a:lnTo>
                      <a:pt x="0" y="6283"/>
                    </a:lnTo>
                    <a:lnTo>
                      <a:pt x="20069" y="6283"/>
                    </a:lnTo>
                    <a:lnTo>
                      <a:pt x="20069"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8" name="Google Shape;5148;p77"/>
            <p:cNvGrpSpPr/>
            <p:nvPr/>
          </p:nvGrpSpPr>
          <p:grpSpPr>
            <a:xfrm>
              <a:off x="4294923" y="2469658"/>
              <a:ext cx="668951" cy="885524"/>
              <a:chOff x="4294923" y="2469658"/>
              <a:chExt cx="668951" cy="885524"/>
            </a:xfrm>
          </p:grpSpPr>
          <p:sp>
            <p:nvSpPr>
              <p:cNvPr id="5149" name="Google Shape;5149;p77"/>
              <p:cNvSpPr/>
              <p:nvPr/>
            </p:nvSpPr>
            <p:spPr>
              <a:xfrm>
                <a:off x="4294923" y="3257057"/>
                <a:ext cx="668951" cy="98124"/>
              </a:xfrm>
              <a:custGeom>
                <a:rect b="b" l="l" r="r" t="t"/>
                <a:pathLst>
                  <a:path extrusionOk="0" h="6286" w="42854">
                    <a:moveTo>
                      <a:pt x="0" y="1"/>
                    </a:moveTo>
                    <a:lnTo>
                      <a:pt x="0" y="6286"/>
                    </a:lnTo>
                    <a:lnTo>
                      <a:pt x="42854" y="6286"/>
                    </a:lnTo>
                    <a:lnTo>
                      <a:pt x="42854"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77"/>
              <p:cNvSpPr/>
              <p:nvPr/>
            </p:nvSpPr>
            <p:spPr>
              <a:xfrm>
                <a:off x="4294923" y="3099584"/>
                <a:ext cx="668951" cy="98124"/>
              </a:xfrm>
              <a:custGeom>
                <a:rect b="b" l="l" r="r" t="t"/>
                <a:pathLst>
                  <a:path extrusionOk="0" h="6286" w="42854">
                    <a:moveTo>
                      <a:pt x="0" y="0"/>
                    </a:moveTo>
                    <a:lnTo>
                      <a:pt x="0" y="6285"/>
                    </a:lnTo>
                    <a:lnTo>
                      <a:pt x="42854" y="6285"/>
                    </a:lnTo>
                    <a:lnTo>
                      <a:pt x="42854"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77"/>
              <p:cNvSpPr/>
              <p:nvPr/>
            </p:nvSpPr>
            <p:spPr>
              <a:xfrm>
                <a:off x="4294923" y="2942094"/>
                <a:ext cx="668951" cy="98124"/>
              </a:xfrm>
              <a:custGeom>
                <a:rect b="b" l="l" r="r" t="t"/>
                <a:pathLst>
                  <a:path extrusionOk="0" h="6286" w="42854">
                    <a:moveTo>
                      <a:pt x="0" y="1"/>
                    </a:moveTo>
                    <a:lnTo>
                      <a:pt x="0" y="6286"/>
                    </a:lnTo>
                    <a:lnTo>
                      <a:pt x="42854" y="6286"/>
                    </a:lnTo>
                    <a:lnTo>
                      <a:pt x="42854"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77"/>
              <p:cNvSpPr/>
              <p:nvPr/>
            </p:nvSpPr>
            <p:spPr>
              <a:xfrm>
                <a:off x="4447355" y="2784621"/>
                <a:ext cx="516519" cy="98124"/>
              </a:xfrm>
              <a:custGeom>
                <a:rect b="b" l="l" r="r" t="t"/>
                <a:pathLst>
                  <a:path extrusionOk="0" h="6286" w="33089">
                    <a:moveTo>
                      <a:pt x="0" y="0"/>
                    </a:moveTo>
                    <a:lnTo>
                      <a:pt x="0" y="6285"/>
                    </a:lnTo>
                    <a:lnTo>
                      <a:pt x="33089" y="6285"/>
                    </a:lnTo>
                    <a:lnTo>
                      <a:pt x="33089"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77"/>
              <p:cNvSpPr/>
              <p:nvPr/>
            </p:nvSpPr>
            <p:spPr>
              <a:xfrm>
                <a:off x="4548960" y="2627131"/>
                <a:ext cx="414914" cy="98140"/>
              </a:xfrm>
              <a:custGeom>
                <a:rect b="b" l="l" r="r" t="t"/>
                <a:pathLst>
                  <a:path extrusionOk="0" h="6287" w="26580">
                    <a:moveTo>
                      <a:pt x="1" y="1"/>
                    </a:moveTo>
                    <a:lnTo>
                      <a:pt x="1" y="6286"/>
                    </a:lnTo>
                    <a:lnTo>
                      <a:pt x="26580" y="6286"/>
                    </a:lnTo>
                    <a:lnTo>
                      <a:pt x="26580"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77"/>
              <p:cNvSpPr/>
              <p:nvPr/>
            </p:nvSpPr>
            <p:spPr>
              <a:xfrm>
                <a:off x="4650534" y="2469658"/>
                <a:ext cx="313340" cy="98078"/>
              </a:xfrm>
              <a:custGeom>
                <a:rect b="b" l="l" r="r" t="t"/>
                <a:pathLst>
                  <a:path extrusionOk="0" h="6283" w="20073">
                    <a:moveTo>
                      <a:pt x="1" y="1"/>
                    </a:moveTo>
                    <a:lnTo>
                      <a:pt x="1" y="6283"/>
                    </a:lnTo>
                    <a:lnTo>
                      <a:pt x="20073" y="6283"/>
                    </a:lnTo>
                    <a:lnTo>
                      <a:pt x="20073"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5" name="Google Shape;5155;p77"/>
            <p:cNvSpPr/>
            <p:nvPr/>
          </p:nvSpPr>
          <p:spPr>
            <a:xfrm>
              <a:off x="4963437" y="2439811"/>
              <a:ext cx="16" cy="967914"/>
            </a:xfrm>
            <a:custGeom>
              <a:rect b="b" l="l" r="r" t="t"/>
              <a:pathLst>
                <a:path extrusionOk="0" fill="none" h="62006" w="1">
                  <a:moveTo>
                    <a:pt x="1" y="0"/>
                  </a:moveTo>
                  <a:lnTo>
                    <a:pt x="1" y="62006"/>
                  </a:lnTo>
                </a:path>
              </a:pathLst>
            </a:custGeom>
            <a:noFill/>
            <a:ln cap="flat" cmpd="sng" w="9525">
              <a:solidFill>
                <a:srgbClr val="F2F2F2"/>
              </a:solidFill>
              <a:prstDash val="solid"/>
              <a:miter lim="299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6" name="Google Shape;5156;p77"/>
          <p:cNvGrpSpPr/>
          <p:nvPr/>
        </p:nvGrpSpPr>
        <p:grpSpPr>
          <a:xfrm>
            <a:off x="4243690" y="3494256"/>
            <a:ext cx="1430949" cy="897289"/>
            <a:chOff x="4351371" y="3547942"/>
            <a:chExt cx="1345130" cy="843475"/>
          </a:xfrm>
        </p:grpSpPr>
        <p:grpSp>
          <p:nvGrpSpPr>
            <p:cNvPr id="5157" name="Google Shape;5157;p77"/>
            <p:cNvGrpSpPr/>
            <p:nvPr/>
          </p:nvGrpSpPr>
          <p:grpSpPr>
            <a:xfrm>
              <a:off x="4351371" y="4209917"/>
              <a:ext cx="1345130" cy="181500"/>
              <a:chOff x="4351371" y="4209917"/>
              <a:chExt cx="1345130" cy="181500"/>
            </a:xfrm>
          </p:grpSpPr>
          <p:sp>
            <p:nvSpPr>
              <p:cNvPr id="5158" name="Google Shape;5158;p77"/>
              <p:cNvSpPr/>
              <p:nvPr/>
            </p:nvSpPr>
            <p:spPr>
              <a:xfrm rot="10800000">
                <a:off x="4351371" y="4209917"/>
                <a:ext cx="1281600" cy="181500"/>
              </a:xfrm>
              <a:prstGeom prst="rect">
                <a:avLst/>
              </a:pr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59" name="Google Shape;5159;p77"/>
              <p:cNvCxnSpPr/>
              <p:nvPr/>
            </p:nvCxnSpPr>
            <p:spPr>
              <a:xfrm>
                <a:off x="5551000" y="4298797"/>
                <a:ext cx="145500" cy="0"/>
              </a:xfrm>
              <a:prstGeom prst="straightConnector1">
                <a:avLst/>
              </a:prstGeom>
              <a:noFill/>
              <a:ln cap="flat" cmpd="sng" w="28575">
                <a:solidFill>
                  <a:srgbClr val="435D74"/>
                </a:solidFill>
                <a:prstDash val="solid"/>
                <a:round/>
                <a:headEnd len="med" w="med" type="none"/>
                <a:tailEnd len="med" w="med" type="none"/>
              </a:ln>
            </p:spPr>
          </p:cxnSp>
        </p:grpSp>
        <p:grpSp>
          <p:nvGrpSpPr>
            <p:cNvPr id="5160" name="Google Shape;5160;p77"/>
            <p:cNvGrpSpPr/>
            <p:nvPr/>
          </p:nvGrpSpPr>
          <p:grpSpPr>
            <a:xfrm>
              <a:off x="4403010" y="3985221"/>
              <a:ext cx="1109518" cy="181500"/>
              <a:chOff x="4403010" y="3985221"/>
              <a:chExt cx="1109518" cy="181500"/>
            </a:xfrm>
          </p:grpSpPr>
          <p:sp>
            <p:nvSpPr>
              <p:cNvPr id="5161" name="Google Shape;5161;p77"/>
              <p:cNvSpPr/>
              <p:nvPr/>
            </p:nvSpPr>
            <p:spPr>
              <a:xfrm rot="10800000">
                <a:off x="4471829" y="3985221"/>
                <a:ext cx="1040700" cy="1815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62" name="Google Shape;5162;p77"/>
              <p:cNvCxnSpPr/>
              <p:nvPr/>
            </p:nvCxnSpPr>
            <p:spPr>
              <a:xfrm>
                <a:off x="4403010" y="4075993"/>
                <a:ext cx="145500" cy="0"/>
              </a:xfrm>
              <a:prstGeom prst="straightConnector1">
                <a:avLst/>
              </a:prstGeom>
              <a:noFill/>
              <a:ln cap="flat" cmpd="sng" w="28575">
                <a:solidFill>
                  <a:srgbClr val="5F7D95"/>
                </a:solidFill>
                <a:prstDash val="solid"/>
                <a:round/>
                <a:headEnd len="med" w="med" type="none"/>
                <a:tailEnd len="med" w="med" type="none"/>
              </a:ln>
            </p:spPr>
          </p:cxnSp>
        </p:grpSp>
        <p:grpSp>
          <p:nvGrpSpPr>
            <p:cNvPr id="5163" name="Google Shape;5163;p77"/>
            <p:cNvGrpSpPr/>
            <p:nvPr/>
          </p:nvGrpSpPr>
          <p:grpSpPr>
            <a:xfrm>
              <a:off x="4618704" y="3766582"/>
              <a:ext cx="807858" cy="181500"/>
              <a:chOff x="4618704" y="3766582"/>
              <a:chExt cx="807858" cy="181500"/>
            </a:xfrm>
          </p:grpSpPr>
          <p:sp>
            <p:nvSpPr>
              <p:cNvPr id="5164" name="Google Shape;5164;p77"/>
              <p:cNvSpPr/>
              <p:nvPr/>
            </p:nvSpPr>
            <p:spPr>
              <a:xfrm rot="10800000">
                <a:off x="4618704" y="3766582"/>
                <a:ext cx="747000" cy="1815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65" name="Google Shape;5165;p77"/>
              <p:cNvCxnSpPr/>
              <p:nvPr/>
            </p:nvCxnSpPr>
            <p:spPr>
              <a:xfrm>
                <a:off x="5281062" y="3855291"/>
                <a:ext cx="145500" cy="0"/>
              </a:xfrm>
              <a:prstGeom prst="straightConnector1">
                <a:avLst/>
              </a:prstGeom>
              <a:noFill/>
              <a:ln cap="flat" cmpd="sng" w="28575">
                <a:solidFill>
                  <a:srgbClr val="869FB2"/>
                </a:solidFill>
                <a:prstDash val="solid"/>
                <a:round/>
                <a:headEnd len="med" w="med" type="none"/>
                <a:tailEnd len="med" w="med" type="none"/>
              </a:ln>
            </p:spPr>
          </p:cxnSp>
        </p:grpSp>
        <p:grpSp>
          <p:nvGrpSpPr>
            <p:cNvPr id="5166" name="Google Shape;5166;p77"/>
            <p:cNvGrpSpPr/>
            <p:nvPr/>
          </p:nvGrpSpPr>
          <p:grpSpPr>
            <a:xfrm>
              <a:off x="4735238" y="3547942"/>
              <a:ext cx="462839" cy="181500"/>
              <a:chOff x="4735238" y="3547942"/>
              <a:chExt cx="462839" cy="181500"/>
            </a:xfrm>
          </p:grpSpPr>
          <p:sp>
            <p:nvSpPr>
              <p:cNvPr id="5167" name="Google Shape;5167;p77"/>
              <p:cNvSpPr/>
              <p:nvPr/>
            </p:nvSpPr>
            <p:spPr>
              <a:xfrm rot="10800000">
                <a:off x="4786477" y="3547942"/>
                <a:ext cx="411600" cy="181500"/>
              </a:xfrm>
              <a:prstGeom prst="rect">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68" name="Google Shape;5168;p77"/>
              <p:cNvCxnSpPr/>
              <p:nvPr/>
            </p:nvCxnSpPr>
            <p:spPr>
              <a:xfrm>
                <a:off x="4735238" y="3636872"/>
                <a:ext cx="145500" cy="0"/>
              </a:xfrm>
              <a:prstGeom prst="straightConnector1">
                <a:avLst/>
              </a:prstGeom>
              <a:noFill/>
              <a:ln cap="flat" cmpd="sng" w="28575">
                <a:solidFill>
                  <a:srgbClr val="BAC8D3"/>
                </a:solidFill>
                <a:prstDash val="solid"/>
                <a:round/>
                <a:headEnd len="med" w="med" type="none"/>
                <a:tailEnd len="med" w="med" type="none"/>
              </a:ln>
            </p:spPr>
          </p:cxnSp>
        </p:grpSp>
      </p:grpSp>
      <p:grpSp>
        <p:nvGrpSpPr>
          <p:cNvPr id="5169" name="Google Shape;5169;p77"/>
          <p:cNvGrpSpPr/>
          <p:nvPr/>
        </p:nvGrpSpPr>
        <p:grpSpPr>
          <a:xfrm>
            <a:off x="7420047" y="2429580"/>
            <a:ext cx="1020955" cy="928853"/>
            <a:chOff x="926675" y="238125"/>
            <a:chExt cx="5755100" cy="5232975"/>
          </a:xfrm>
        </p:grpSpPr>
        <p:sp>
          <p:nvSpPr>
            <p:cNvPr id="5170" name="Google Shape;5170;p77"/>
            <p:cNvSpPr/>
            <p:nvPr/>
          </p:nvSpPr>
          <p:spPr>
            <a:xfrm>
              <a:off x="2235475" y="2161100"/>
              <a:ext cx="3138650" cy="1012350"/>
            </a:xfrm>
            <a:custGeom>
              <a:rect b="b" l="l" r="r" t="t"/>
              <a:pathLst>
                <a:path extrusionOk="0" h="40494" w="125546">
                  <a:moveTo>
                    <a:pt x="22196" y="1"/>
                  </a:moveTo>
                  <a:lnTo>
                    <a:pt x="8133" y="25661"/>
                  </a:lnTo>
                  <a:lnTo>
                    <a:pt x="1" y="40494"/>
                  </a:lnTo>
                  <a:lnTo>
                    <a:pt x="125545" y="40494"/>
                  </a:lnTo>
                  <a:lnTo>
                    <a:pt x="117413" y="25661"/>
                  </a:lnTo>
                  <a:lnTo>
                    <a:pt x="103351" y="1"/>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77"/>
            <p:cNvSpPr/>
            <p:nvPr/>
          </p:nvSpPr>
          <p:spPr>
            <a:xfrm>
              <a:off x="2825775" y="238125"/>
              <a:ext cx="1961900" cy="1850225"/>
            </a:xfrm>
            <a:custGeom>
              <a:rect b="b" l="l" r="r" t="t"/>
              <a:pathLst>
                <a:path extrusionOk="0" h="74009" w="78476">
                  <a:moveTo>
                    <a:pt x="39246" y="0"/>
                  </a:moveTo>
                  <a:lnTo>
                    <a:pt x="1" y="74009"/>
                  </a:lnTo>
                  <a:lnTo>
                    <a:pt x="78476" y="74009"/>
                  </a:lnTo>
                  <a:lnTo>
                    <a:pt x="39246"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77"/>
            <p:cNvSpPr/>
            <p:nvPr/>
          </p:nvSpPr>
          <p:spPr>
            <a:xfrm>
              <a:off x="926675" y="4357100"/>
              <a:ext cx="5755100" cy="1114000"/>
            </a:xfrm>
            <a:custGeom>
              <a:rect b="b" l="l" r="r" t="t"/>
              <a:pathLst>
                <a:path extrusionOk="0" h="44560" w="230204">
                  <a:moveTo>
                    <a:pt x="25737" y="1"/>
                  </a:moveTo>
                  <a:lnTo>
                    <a:pt x="0" y="44560"/>
                  </a:lnTo>
                  <a:lnTo>
                    <a:pt x="230204" y="44560"/>
                  </a:lnTo>
                  <a:lnTo>
                    <a:pt x="204467"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77"/>
            <p:cNvSpPr/>
            <p:nvPr/>
          </p:nvSpPr>
          <p:spPr>
            <a:xfrm>
              <a:off x="1621700" y="3256600"/>
              <a:ext cx="4370050" cy="1006950"/>
            </a:xfrm>
            <a:custGeom>
              <a:rect b="b" l="l" r="r" t="t"/>
              <a:pathLst>
                <a:path extrusionOk="0" h="40278" w="174802">
                  <a:moveTo>
                    <a:pt x="22750" y="1"/>
                  </a:moveTo>
                  <a:lnTo>
                    <a:pt x="0" y="40278"/>
                  </a:lnTo>
                  <a:lnTo>
                    <a:pt x="174802" y="40278"/>
                  </a:lnTo>
                  <a:lnTo>
                    <a:pt x="152053"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4" name="Google Shape;5174;p77"/>
          <p:cNvGrpSpPr/>
          <p:nvPr/>
        </p:nvGrpSpPr>
        <p:grpSpPr>
          <a:xfrm>
            <a:off x="727421" y="2828315"/>
            <a:ext cx="1695374" cy="1560837"/>
            <a:chOff x="727421" y="2828315"/>
            <a:chExt cx="1695374" cy="1560837"/>
          </a:xfrm>
        </p:grpSpPr>
        <p:grpSp>
          <p:nvGrpSpPr>
            <p:cNvPr id="5175" name="Google Shape;5175;p77"/>
            <p:cNvGrpSpPr/>
            <p:nvPr/>
          </p:nvGrpSpPr>
          <p:grpSpPr>
            <a:xfrm>
              <a:off x="727421" y="2828315"/>
              <a:ext cx="1695374" cy="1560837"/>
              <a:chOff x="734799" y="2782450"/>
              <a:chExt cx="1571100" cy="1577400"/>
            </a:xfrm>
          </p:grpSpPr>
          <p:cxnSp>
            <p:nvCxnSpPr>
              <p:cNvPr id="5176" name="Google Shape;5176;p77"/>
              <p:cNvCxnSpPr/>
              <p:nvPr/>
            </p:nvCxnSpPr>
            <p:spPr>
              <a:xfrm>
                <a:off x="743025" y="2782450"/>
                <a:ext cx="0" cy="1577400"/>
              </a:xfrm>
              <a:prstGeom prst="straightConnector1">
                <a:avLst/>
              </a:prstGeom>
              <a:noFill/>
              <a:ln cap="flat" cmpd="sng" w="19050">
                <a:solidFill>
                  <a:srgbClr val="E3E7EA"/>
                </a:solidFill>
                <a:prstDash val="solid"/>
                <a:round/>
                <a:headEnd len="med" w="med" type="none"/>
                <a:tailEnd len="med" w="med" type="none"/>
              </a:ln>
            </p:spPr>
          </p:cxnSp>
          <p:cxnSp>
            <p:nvCxnSpPr>
              <p:cNvPr id="5177" name="Google Shape;5177;p77"/>
              <p:cNvCxnSpPr/>
              <p:nvPr/>
            </p:nvCxnSpPr>
            <p:spPr>
              <a:xfrm rot="10800000">
                <a:off x="734799" y="4359850"/>
                <a:ext cx="1571100" cy="0"/>
              </a:xfrm>
              <a:prstGeom prst="straightConnector1">
                <a:avLst/>
              </a:prstGeom>
              <a:noFill/>
              <a:ln cap="flat" cmpd="sng" w="19050">
                <a:solidFill>
                  <a:srgbClr val="E3E7EA"/>
                </a:solidFill>
                <a:prstDash val="solid"/>
                <a:round/>
                <a:headEnd len="med" w="med" type="none"/>
                <a:tailEnd len="med" w="med" type="none"/>
              </a:ln>
            </p:spPr>
          </p:cxnSp>
        </p:grpSp>
        <p:grpSp>
          <p:nvGrpSpPr>
            <p:cNvPr id="5178" name="Google Shape;5178;p77"/>
            <p:cNvGrpSpPr/>
            <p:nvPr/>
          </p:nvGrpSpPr>
          <p:grpSpPr>
            <a:xfrm>
              <a:off x="819108" y="2882501"/>
              <a:ext cx="1556791" cy="1426186"/>
              <a:chOff x="819108" y="2882501"/>
              <a:chExt cx="1556791" cy="1426186"/>
            </a:xfrm>
          </p:grpSpPr>
          <p:grpSp>
            <p:nvGrpSpPr>
              <p:cNvPr id="5179" name="Google Shape;5179;p77"/>
              <p:cNvGrpSpPr/>
              <p:nvPr/>
            </p:nvGrpSpPr>
            <p:grpSpPr>
              <a:xfrm>
                <a:off x="819108" y="2882501"/>
                <a:ext cx="103104" cy="1426186"/>
                <a:chOff x="4674013" y="3100904"/>
                <a:chExt cx="122758" cy="1698043"/>
              </a:xfrm>
            </p:grpSpPr>
            <p:sp>
              <p:nvSpPr>
                <p:cNvPr id="5180" name="Google Shape;5180;p77"/>
                <p:cNvSpPr/>
                <p:nvPr/>
              </p:nvSpPr>
              <p:spPr>
                <a:xfrm>
                  <a:off x="467401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77"/>
                <p:cNvSpPr/>
                <p:nvPr/>
              </p:nvSpPr>
              <p:spPr>
                <a:xfrm>
                  <a:off x="467401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77"/>
                <p:cNvSpPr/>
                <p:nvPr/>
              </p:nvSpPr>
              <p:spPr>
                <a:xfrm>
                  <a:off x="467401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77"/>
                <p:cNvSpPr/>
                <p:nvPr/>
              </p:nvSpPr>
              <p:spPr>
                <a:xfrm>
                  <a:off x="467401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77"/>
                <p:cNvSpPr/>
                <p:nvPr/>
              </p:nvSpPr>
              <p:spPr>
                <a:xfrm>
                  <a:off x="467401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77"/>
                <p:cNvSpPr/>
                <p:nvPr/>
              </p:nvSpPr>
              <p:spPr>
                <a:xfrm>
                  <a:off x="467401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77"/>
                <p:cNvSpPr/>
                <p:nvPr/>
              </p:nvSpPr>
              <p:spPr>
                <a:xfrm>
                  <a:off x="467401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7" name="Google Shape;5187;p77"/>
              <p:cNvGrpSpPr/>
              <p:nvPr/>
            </p:nvGrpSpPr>
            <p:grpSpPr>
              <a:xfrm>
                <a:off x="1062475" y="2882501"/>
                <a:ext cx="103104" cy="1426186"/>
                <a:chOff x="4940438" y="3100904"/>
                <a:chExt cx="122758" cy="1698043"/>
              </a:xfrm>
            </p:grpSpPr>
            <p:sp>
              <p:nvSpPr>
                <p:cNvPr id="5188" name="Google Shape;5188;p77"/>
                <p:cNvSpPr/>
                <p:nvPr/>
              </p:nvSpPr>
              <p:spPr>
                <a:xfrm>
                  <a:off x="4940438"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77"/>
                <p:cNvSpPr/>
                <p:nvPr/>
              </p:nvSpPr>
              <p:spPr>
                <a:xfrm>
                  <a:off x="4940438"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77"/>
                <p:cNvSpPr/>
                <p:nvPr/>
              </p:nvSpPr>
              <p:spPr>
                <a:xfrm>
                  <a:off x="4940438"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77"/>
                <p:cNvSpPr/>
                <p:nvPr/>
              </p:nvSpPr>
              <p:spPr>
                <a:xfrm>
                  <a:off x="4940438"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77"/>
                <p:cNvSpPr/>
                <p:nvPr/>
              </p:nvSpPr>
              <p:spPr>
                <a:xfrm>
                  <a:off x="4940438"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77"/>
                <p:cNvSpPr/>
                <p:nvPr/>
              </p:nvSpPr>
              <p:spPr>
                <a:xfrm>
                  <a:off x="4940438"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77"/>
                <p:cNvSpPr/>
                <p:nvPr/>
              </p:nvSpPr>
              <p:spPr>
                <a:xfrm>
                  <a:off x="4940438"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5" name="Google Shape;5195;p77"/>
              <p:cNvGrpSpPr/>
              <p:nvPr/>
            </p:nvGrpSpPr>
            <p:grpSpPr>
              <a:xfrm>
                <a:off x="1299324" y="2882501"/>
                <a:ext cx="103104" cy="1426186"/>
                <a:chOff x="5206863" y="3100904"/>
                <a:chExt cx="122758" cy="1698043"/>
              </a:xfrm>
            </p:grpSpPr>
            <p:sp>
              <p:nvSpPr>
                <p:cNvPr id="5196" name="Google Shape;5196;p77"/>
                <p:cNvSpPr/>
                <p:nvPr/>
              </p:nvSpPr>
              <p:spPr>
                <a:xfrm>
                  <a:off x="520686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77"/>
                <p:cNvSpPr/>
                <p:nvPr/>
              </p:nvSpPr>
              <p:spPr>
                <a:xfrm>
                  <a:off x="520686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77"/>
                <p:cNvSpPr/>
                <p:nvPr/>
              </p:nvSpPr>
              <p:spPr>
                <a:xfrm>
                  <a:off x="520686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77"/>
                <p:cNvSpPr/>
                <p:nvPr/>
              </p:nvSpPr>
              <p:spPr>
                <a:xfrm>
                  <a:off x="520686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77"/>
                <p:cNvSpPr/>
                <p:nvPr/>
              </p:nvSpPr>
              <p:spPr>
                <a:xfrm>
                  <a:off x="520686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77"/>
                <p:cNvSpPr/>
                <p:nvPr/>
              </p:nvSpPr>
              <p:spPr>
                <a:xfrm>
                  <a:off x="520686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77"/>
                <p:cNvSpPr/>
                <p:nvPr/>
              </p:nvSpPr>
              <p:spPr>
                <a:xfrm>
                  <a:off x="520686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3" name="Google Shape;5203;p77"/>
              <p:cNvGrpSpPr/>
              <p:nvPr/>
            </p:nvGrpSpPr>
            <p:grpSpPr>
              <a:xfrm>
                <a:off x="1786057" y="2882501"/>
                <a:ext cx="103104" cy="1426186"/>
                <a:chOff x="6006138" y="3143629"/>
                <a:chExt cx="122758" cy="1698043"/>
              </a:xfrm>
            </p:grpSpPr>
            <p:sp>
              <p:nvSpPr>
                <p:cNvPr id="5204" name="Google Shape;5204;p77"/>
                <p:cNvSpPr/>
                <p:nvPr/>
              </p:nvSpPr>
              <p:spPr>
                <a:xfrm>
                  <a:off x="6006138" y="3143629"/>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77"/>
                <p:cNvSpPr/>
                <p:nvPr/>
              </p:nvSpPr>
              <p:spPr>
                <a:xfrm>
                  <a:off x="6006138" y="3406178"/>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77"/>
                <p:cNvSpPr/>
                <p:nvPr/>
              </p:nvSpPr>
              <p:spPr>
                <a:xfrm>
                  <a:off x="6006138" y="3668717"/>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77"/>
                <p:cNvSpPr/>
                <p:nvPr/>
              </p:nvSpPr>
              <p:spPr>
                <a:xfrm>
                  <a:off x="6006138" y="3931286"/>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77"/>
                <p:cNvSpPr/>
                <p:nvPr/>
              </p:nvSpPr>
              <p:spPr>
                <a:xfrm>
                  <a:off x="6006138" y="4193825"/>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77"/>
                <p:cNvSpPr/>
                <p:nvPr/>
              </p:nvSpPr>
              <p:spPr>
                <a:xfrm>
                  <a:off x="6006138" y="4456375"/>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77"/>
                <p:cNvSpPr/>
                <p:nvPr/>
              </p:nvSpPr>
              <p:spPr>
                <a:xfrm>
                  <a:off x="6006138" y="4718934"/>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1" name="Google Shape;5211;p77"/>
              <p:cNvGrpSpPr/>
              <p:nvPr/>
            </p:nvGrpSpPr>
            <p:grpSpPr>
              <a:xfrm>
                <a:off x="2029422" y="2882501"/>
                <a:ext cx="103104" cy="1426186"/>
                <a:chOff x="6805413" y="3100904"/>
                <a:chExt cx="122758" cy="1698043"/>
              </a:xfrm>
            </p:grpSpPr>
            <p:sp>
              <p:nvSpPr>
                <p:cNvPr id="5212" name="Google Shape;5212;p77"/>
                <p:cNvSpPr/>
                <p:nvPr/>
              </p:nvSpPr>
              <p:spPr>
                <a:xfrm>
                  <a:off x="680541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77"/>
                <p:cNvSpPr/>
                <p:nvPr/>
              </p:nvSpPr>
              <p:spPr>
                <a:xfrm>
                  <a:off x="680541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77"/>
                <p:cNvSpPr/>
                <p:nvPr/>
              </p:nvSpPr>
              <p:spPr>
                <a:xfrm>
                  <a:off x="680541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77"/>
                <p:cNvSpPr/>
                <p:nvPr/>
              </p:nvSpPr>
              <p:spPr>
                <a:xfrm>
                  <a:off x="680541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77"/>
                <p:cNvSpPr/>
                <p:nvPr/>
              </p:nvSpPr>
              <p:spPr>
                <a:xfrm>
                  <a:off x="680541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77"/>
                <p:cNvSpPr/>
                <p:nvPr/>
              </p:nvSpPr>
              <p:spPr>
                <a:xfrm>
                  <a:off x="680541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77"/>
                <p:cNvSpPr/>
                <p:nvPr/>
              </p:nvSpPr>
              <p:spPr>
                <a:xfrm>
                  <a:off x="680541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9" name="Google Shape;5219;p77"/>
              <p:cNvGrpSpPr/>
              <p:nvPr/>
            </p:nvGrpSpPr>
            <p:grpSpPr>
              <a:xfrm>
                <a:off x="2272795" y="2882501"/>
                <a:ext cx="103104" cy="1426186"/>
                <a:chOff x="5206863" y="3100904"/>
                <a:chExt cx="122758" cy="1698043"/>
              </a:xfrm>
            </p:grpSpPr>
            <p:sp>
              <p:nvSpPr>
                <p:cNvPr id="5220" name="Google Shape;5220;p77"/>
                <p:cNvSpPr/>
                <p:nvPr/>
              </p:nvSpPr>
              <p:spPr>
                <a:xfrm>
                  <a:off x="520686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77"/>
                <p:cNvSpPr/>
                <p:nvPr/>
              </p:nvSpPr>
              <p:spPr>
                <a:xfrm>
                  <a:off x="520686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77"/>
                <p:cNvSpPr/>
                <p:nvPr/>
              </p:nvSpPr>
              <p:spPr>
                <a:xfrm>
                  <a:off x="520686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77"/>
                <p:cNvSpPr/>
                <p:nvPr/>
              </p:nvSpPr>
              <p:spPr>
                <a:xfrm>
                  <a:off x="520686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77"/>
                <p:cNvSpPr/>
                <p:nvPr/>
              </p:nvSpPr>
              <p:spPr>
                <a:xfrm>
                  <a:off x="520686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77"/>
                <p:cNvSpPr/>
                <p:nvPr/>
              </p:nvSpPr>
              <p:spPr>
                <a:xfrm>
                  <a:off x="520686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77"/>
                <p:cNvSpPr/>
                <p:nvPr/>
              </p:nvSpPr>
              <p:spPr>
                <a:xfrm>
                  <a:off x="520686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7" name="Google Shape;5227;p77"/>
              <p:cNvGrpSpPr/>
              <p:nvPr/>
            </p:nvGrpSpPr>
            <p:grpSpPr>
              <a:xfrm>
                <a:off x="1542694" y="2882501"/>
                <a:ext cx="103104" cy="1426186"/>
                <a:chOff x="6006138" y="3143629"/>
                <a:chExt cx="122758" cy="1698043"/>
              </a:xfrm>
            </p:grpSpPr>
            <p:sp>
              <p:nvSpPr>
                <p:cNvPr id="5228" name="Google Shape;5228;p77"/>
                <p:cNvSpPr/>
                <p:nvPr/>
              </p:nvSpPr>
              <p:spPr>
                <a:xfrm>
                  <a:off x="6006138" y="3143629"/>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77"/>
                <p:cNvSpPr/>
                <p:nvPr/>
              </p:nvSpPr>
              <p:spPr>
                <a:xfrm>
                  <a:off x="6006138" y="3406178"/>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77"/>
                <p:cNvSpPr/>
                <p:nvPr/>
              </p:nvSpPr>
              <p:spPr>
                <a:xfrm>
                  <a:off x="6006138" y="3668717"/>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77"/>
                <p:cNvSpPr/>
                <p:nvPr/>
              </p:nvSpPr>
              <p:spPr>
                <a:xfrm>
                  <a:off x="6006138" y="3931286"/>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77"/>
                <p:cNvSpPr/>
                <p:nvPr/>
              </p:nvSpPr>
              <p:spPr>
                <a:xfrm>
                  <a:off x="6006138" y="4193825"/>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77"/>
                <p:cNvSpPr/>
                <p:nvPr/>
              </p:nvSpPr>
              <p:spPr>
                <a:xfrm>
                  <a:off x="6006138" y="4456375"/>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77"/>
                <p:cNvSpPr/>
                <p:nvPr/>
              </p:nvSpPr>
              <p:spPr>
                <a:xfrm>
                  <a:off x="6006138" y="4718934"/>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235" name="Google Shape;5235;p77"/>
          <p:cNvGrpSpPr/>
          <p:nvPr/>
        </p:nvGrpSpPr>
        <p:grpSpPr>
          <a:xfrm>
            <a:off x="5683472" y="3518037"/>
            <a:ext cx="2749952" cy="870677"/>
            <a:chOff x="238125" y="1725700"/>
            <a:chExt cx="7139025" cy="2260325"/>
          </a:xfrm>
        </p:grpSpPr>
        <p:sp>
          <p:nvSpPr>
            <p:cNvPr id="5236" name="Google Shape;5236;p77"/>
            <p:cNvSpPr/>
            <p:nvPr/>
          </p:nvSpPr>
          <p:spPr>
            <a:xfrm>
              <a:off x="238125" y="1741950"/>
              <a:ext cx="6506150" cy="2228050"/>
            </a:xfrm>
            <a:custGeom>
              <a:rect b="b" l="l" r="r" t="t"/>
              <a:pathLst>
                <a:path extrusionOk="0" h="89122" w="260246">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77"/>
            <p:cNvSpPr/>
            <p:nvPr/>
          </p:nvSpPr>
          <p:spPr>
            <a:xfrm>
              <a:off x="2480475" y="2435950"/>
              <a:ext cx="438500" cy="841400"/>
            </a:xfrm>
            <a:custGeom>
              <a:rect b="b" l="l" r="r" t="t"/>
              <a:pathLst>
                <a:path extrusionOk="0" h="33656" w="1754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77"/>
            <p:cNvSpPr/>
            <p:nvPr/>
          </p:nvSpPr>
          <p:spPr>
            <a:xfrm>
              <a:off x="3663250" y="2219875"/>
              <a:ext cx="607450" cy="1272525"/>
            </a:xfrm>
            <a:custGeom>
              <a:rect b="b" l="l" r="r" t="t"/>
              <a:pathLst>
                <a:path extrusionOk="0" h="50901" w="24298">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77"/>
            <p:cNvSpPr/>
            <p:nvPr/>
          </p:nvSpPr>
          <p:spPr>
            <a:xfrm>
              <a:off x="4999700" y="1973525"/>
              <a:ext cx="820500" cy="1764350"/>
            </a:xfrm>
            <a:custGeom>
              <a:rect b="b" l="l" r="r" t="t"/>
              <a:pathLst>
                <a:path extrusionOk="0" h="70574" w="3282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77"/>
            <p:cNvSpPr/>
            <p:nvPr/>
          </p:nvSpPr>
          <p:spPr>
            <a:xfrm>
              <a:off x="6838275" y="1725700"/>
              <a:ext cx="150" cy="0"/>
            </a:xfrm>
            <a:custGeom>
              <a:rect b="b" l="l" r="r" t="t"/>
              <a:pathLst>
                <a:path extrusionOk="0" h="0" w="6">
                  <a:moveTo>
                    <a:pt x="5" y="0"/>
                  </a:moveTo>
                  <a:lnTo>
                    <a:pt x="1"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77"/>
            <p:cNvSpPr/>
            <p:nvPr/>
          </p:nvSpPr>
          <p:spPr>
            <a:xfrm>
              <a:off x="6838400" y="3986000"/>
              <a:ext cx="25" cy="25"/>
            </a:xfrm>
            <a:custGeom>
              <a:rect b="b" l="l" r="r" t="t"/>
              <a:pathLst>
                <a:path extrusionOk="0" h="1" w="1">
                  <a:moveTo>
                    <a:pt x="0" y="1"/>
                  </a:moveTo>
                  <a:lnTo>
                    <a:pt x="0"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77"/>
            <p:cNvSpPr/>
            <p:nvPr/>
          </p:nvSpPr>
          <p:spPr>
            <a:xfrm>
              <a:off x="6744250" y="3969975"/>
              <a:ext cx="94175" cy="16050"/>
            </a:xfrm>
            <a:custGeom>
              <a:rect b="b" l="l" r="r" t="t"/>
              <a:pathLst>
                <a:path extrusionOk="0" h="642" w="3767">
                  <a:moveTo>
                    <a:pt x="1" y="0"/>
                  </a:moveTo>
                  <a:lnTo>
                    <a:pt x="1" y="0"/>
                  </a:lnTo>
                  <a:cubicBezTo>
                    <a:pt x="1190" y="425"/>
                    <a:pt x="2415" y="642"/>
                    <a:pt x="3662" y="642"/>
                  </a:cubicBezTo>
                  <a:lnTo>
                    <a:pt x="3766" y="642"/>
                  </a:lnTo>
                  <a:lnTo>
                    <a:pt x="1"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77"/>
            <p:cNvSpPr/>
            <p:nvPr/>
          </p:nvSpPr>
          <p:spPr>
            <a:xfrm>
              <a:off x="6744250" y="1725700"/>
              <a:ext cx="94050" cy="16175"/>
            </a:xfrm>
            <a:custGeom>
              <a:rect b="b" l="l" r="r" t="t"/>
              <a:pathLst>
                <a:path extrusionOk="0" h="647" w="3762">
                  <a:moveTo>
                    <a:pt x="3662" y="0"/>
                  </a:moveTo>
                  <a:cubicBezTo>
                    <a:pt x="2415" y="0"/>
                    <a:pt x="1194" y="222"/>
                    <a:pt x="1" y="646"/>
                  </a:cubicBezTo>
                  <a:lnTo>
                    <a:pt x="3762" y="0"/>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77"/>
            <p:cNvSpPr/>
            <p:nvPr/>
          </p:nvSpPr>
          <p:spPr>
            <a:xfrm>
              <a:off x="6294575" y="1725700"/>
              <a:ext cx="1082575" cy="2260225"/>
            </a:xfrm>
            <a:custGeom>
              <a:rect b="b" l="l" r="r" t="t"/>
              <a:pathLst>
                <a:path extrusionOk="0" h="90409" w="43303">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77"/>
            <p:cNvSpPr/>
            <p:nvPr/>
          </p:nvSpPr>
          <p:spPr>
            <a:xfrm>
              <a:off x="1511625" y="2613375"/>
              <a:ext cx="292400" cy="484275"/>
            </a:xfrm>
            <a:custGeom>
              <a:rect b="b" l="l" r="r" t="t"/>
              <a:pathLst>
                <a:path extrusionOk="0" h="19371" w="11696">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6" name="Google Shape;5246;p77"/>
          <p:cNvGrpSpPr/>
          <p:nvPr/>
        </p:nvGrpSpPr>
        <p:grpSpPr>
          <a:xfrm>
            <a:off x="5953636" y="2459783"/>
            <a:ext cx="1105452" cy="916747"/>
            <a:chOff x="5249100" y="1210600"/>
            <a:chExt cx="3502700" cy="2904775"/>
          </a:xfrm>
        </p:grpSpPr>
        <p:sp>
          <p:nvSpPr>
            <p:cNvPr id="5247" name="Google Shape;5247;p77"/>
            <p:cNvSpPr/>
            <p:nvPr/>
          </p:nvSpPr>
          <p:spPr>
            <a:xfrm>
              <a:off x="5479658" y="1210600"/>
              <a:ext cx="3108190" cy="632425"/>
            </a:xfrm>
            <a:custGeom>
              <a:rect b="b" l="l" r="r" t="t"/>
              <a:pathLst>
                <a:path extrusionOk="0" h="25297" w="117257">
                  <a:moveTo>
                    <a:pt x="1" y="0"/>
                  </a:moveTo>
                  <a:lnTo>
                    <a:pt x="14647" y="25297"/>
                  </a:lnTo>
                  <a:lnTo>
                    <a:pt x="102066" y="25297"/>
                  </a:lnTo>
                  <a:lnTo>
                    <a:pt x="117257" y="0"/>
                  </a:ln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77"/>
            <p:cNvSpPr/>
            <p:nvPr/>
          </p:nvSpPr>
          <p:spPr>
            <a:xfrm>
              <a:off x="5769162" y="1842998"/>
              <a:ext cx="2424880" cy="631925"/>
            </a:xfrm>
            <a:custGeom>
              <a:rect b="b" l="l" r="r" t="t"/>
              <a:pathLst>
                <a:path extrusionOk="0" h="25277" w="91479">
                  <a:moveTo>
                    <a:pt x="1" y="1"/>
                  </a:moveTo>
                  <a:lnTo>
                    <a:pt x="14647" y="25276"/>
                  </a:lnTo>
                  <a:lnTo>
                    <a:pt x="76602" y="25276"/>
                  </a:lnTo>
                  <a:lnTo>
                    <a:pt x="91479"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77"/>
            <p:cNvSpPr/>
            <p:nvPr/>
          </p:nvSpPr>
          <p:spPr>
            <a:xfrm>
              <a:off x="6065319" y="2474896"/>
              <a:ext cx="1739369" cy="632450"/>
            </a:xfrm>
            <a:custGeom>
              <a:rect b="b" l="l" r="r" t="t"/>
              <a:pathLst>
                <a:path extrusionOk="0" h="25298" w="65618">
                  <a:moveTo>
                    <a:pt x="1" y="0"/>
                  </a:moveTo>
                  <a:lnTo>
                    <a:pt x="14417" y="25297"/>
                  </a:lnTo>
                  <a:lnTo>
                    <a:pt x="50887" y="25297"/>
                  </a:lnTo>
                  <a:lnTo>
                    <a:pt x="6561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77"/>
            <p:cNvSpPr/>
            <p:nvPr/>
          </p:nvSpPr>
          <p:spPr>
            <a:xfrm>
              <a:off x="6354293" y="3107319"/>
              <a:ext cx="1061572" cy="632425"/>
            </a:xfrm>
            <a:custGeom>
              <a:rect b="b" l="l" r="r" t="t"/>
              <a:pathLst>
                <a:path extrusionOk="0" h="25297" w="40048">
                  <a:moveTo>
                    <a:pt x="0" y="0"/>
                  </a:moveTo>
                  <a:lnTo>
                    <a:pt x="14668" y="25297"/>
                  </a:lnTo>
                  <a:lnTo>
                    <a:pt x="25360" y="25297"/>
                  </a:lnTo>
                  <a:lnTo>
                    <a:pt x="40048" y="0"/>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51" name="Google Shape;5251;p77"/>
            <p:cNvCxnSpPr/>
            <p:nvPr/>
          </p:nvCxnSpPr>
          <p:spPr>
            <a:xfrm>
              <a:off x="5249100" y="2382654"/>
              <a:ext cx="922800" cy="0"/>
            </a:xfrm>
            <a:prstGeom prst="straightConnector1">
              <a:avLst/>
            </a:prstGeom>
            <a:noFill/>
            <a:ln cap="flat" cmpd="sng" w="19050">
              <a:solidFill>
                <a:srgbClr val="869FB2"/>
              </a:solidFill>
              <a:prstDash val="solid"/>
              <a:round/>
              <a:headEnd len="med" w="med" type="oval"/>
              <a:tailEnd len="med" w="med" type="none"/>
            </a:ln>
          </p:spPr>
        </p:cxnSp>
        <p:cxnSp>
          <p:nvCxnSpPr>
            <p:cNvPr id="5252" name="Google Shape;5252;p77"/>
            <p:cNvCxnSpPr/>
            <p:nvPr/>
          </p:nvCxnSpPr>
          <p:spPr>
            <a:xfrm rot="10800000">
              <a:off x="8178522" y="1765431"/>
              <a:ext cx="559200" cy="0"/>
            </a:xfrm>
            <a:prstGeom prst="straightConnector1">
              <a:avLst/>
            </a:prstGeom>
            <a:noFill/>
            <a:ln cap="flat" cmpd="sng" w="19050">
              <a:solidFill>
                <a:srgbClr val="BAC8D3"/>
              </a:solidFill>
              <a:prstDash val="solid"/>
              <a:round/>
              <a:headEnd len="med" w="med" type="oval"/>
              <a:tailEnd len="med" w="med" type="none"/>
            </a:ln>
          </p:spPr>
        </p:cxnSp>
        <p:cxnSp>
          <p:nvCxnSpPr>
            <p:cNvPr id="5253" name="Google Shape;5253;p77"/>
            <p:cNvCxnSpPr/>
            <p:nvPr/>
          </p:nvCxnSpPr>
          <p:spPr>
            <a:xfrm rot="10800000">
              <a:off x="7467500" y="2943528"/>
              <a:ext cx="1284300" cy="0"/>
            </a:xfrm>
            <a:prstGeom prst="straightConnector1">
              <a:avLst/>
            </a:prstGeom>
            <a:noFill/>
            <a:ln cap="flat" cmpd="sng" w="19050">
              <a:solidFill>
                <a:srgbClr val="5F7D95"/>
              </a:solidFill>
              <a:prstDash val="solid"/>
              <a:round/>
              <a:headEnd len="med" w="med" type="oval"/>
              <a:tailEnd len="med" w="med" type="none"/>
            </a:ln>
          </p:spPr>
        </p:cxnSp>
        <p:cxnSp>
          <p:nvCxnSpPr>
            <p:cNvPr id="5254" name="Google Shape;5254;p77"/>
            <p:cNvCxnSpPr/>
            <p:nvPr/>
          </p:nvCxnSpPr>
          <p:spPr>
            <a:xfrm>
              <a:off x="5787288" y="3630350"/>
              <a:ext cx="922800" cy="0"/>
            </a:xfrm>
            <a:prstGeom prst="straightConnector1">
              <a:avLst/>
            </a:prstGeom>
            <a:noFill/>
            <a:ln cap="flat" cmpd="sng" w="19050">
              <a:solidFill>
                <a:srgbClr val="435D74"/>
              </a:solidFill>
              <a:prstDash val="solid"/>
              <a:round/>
              <a:headEnd len="med" w="med" type="oval"/>
              <a:tailEnd len="med" w="med" type="none"/>
            </a:ln>
          </p:spPr>
        </p:cxnSp>
        <p:sp>
          <p:nvSpPr>
            <p:cNvPr id="5255" name="Google Shape;5255;p77"/>
            <p:cNvSpPr/>
            <p:nvPr/>
          </p:nvSpPr>
          <p:spPr>
            <a:xfrm>
              <a:off x="6601902" y="3690575"/>
              <a:ext cx="566400" cy="424800"/>
            </a:xfrm>
            <a:prstGeom prst="downArrow">
              <a:avLst>
                <a:gd fmla="val 50000" name="adj1"/>
                <a:gd fmla="val 50000" name="adj2"/>
              </a:avLst>
            </a:pr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6" name="Google Shape;5256;p77"/>
          <p:cNvGrpSpPr/>
          <p:nvPr/>
        </p:nvGrpSpPr>
        <p:grpSpPr>
          <a:xfrm>
            <a:off x="7136183" y="1179201"/>
            <a:ext cx="1304650" cy="1124856"/>
            <a:chOff x="7287122" y="1165658"/>
            <a:chExt cx="1219413" cy="1051365"/>
          </a:xfrm>
        </p:grpSpPr>
        <p:grpSp>
          <p:nvGrpSpPr>
            <p:cNvPr id="5257" name="Google Shape;5257;p77"/>
            <p:cNvGrpSpPr/>
            <p:nvPr/>
          </p:nvGrpSpPr>
          <p:grpSpPr>
            <a:xfrm>
              <a:off x="7287122" y="1969723"/>
              <a:ext cx="1219413" cy="247300"/>
              <a:chOff x="7287122" y="1969723"/>
              <a:chExt cx="1219413" cy="247300"/>
            </a:xfrm>
          </p:grpSpPr>
          <p:sp>
            <p:nvSpPr>
              <p:cNvPr id="5258" name="Google Shape;5258;p77"/>
              <p:cNvSpPr/>
              <p:nvPr/>
            </p:nvSpPr>
            <p:spPr>
              <a:xfrm flipH="1">
                <a:off x="8366247" y="1969723"/>
                <a:ext cx="140288" cy="247300"/>
              </a:xfrm>
              <a:custGeom>
                <a:rect b="b" l="l" r="r" t="t"/>
                <a:pathLst>
                  <a:path extrusionOk="0" h="26428" w="14992">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9" name="Google Shape;5259;p77"/>
              <p:cNvGrpSpPr/>
              <p:nvPr/>
            </p:nvGrpSpPr>
            <p:grpSpPr>
              <a:xfrm>
                <a:off x="7287122" y="2063892"/>
                <a:ext cx="1151753" cy="73428"/>
                <a:chOff x="7287122" y="2063892"/>
                <a:chExt cx="1151753" cy="73428"/>
              </a:xfrm>
            </p:grpSpPr>
            <p:sp>
              <p:nvSpPr>
                <p:cNvPr id="5260" name="Google Shape;5260;p77"/>
                <p:cNvSpPr/>
                <p:nvPr/>
              </p:nvSpPr>
              <p:spPr>
                <a:xfrm flipH="1">
                  <a:off x="7287122" y="2063892"/>
                  <a:ext cx="507103" cy="73428"/>
                </a:xfrm>
                <a:custGeom>
                  <a:rect b="b" l="l" r="r" t="t"/>
                  <a:pathLst>
                    <a:path extrusionOk="0" h="7847" w="35124">
                      <a:moveTo>
                        <a:pt x="0" y="1"/>
                      </a:moveTo>
                      <a:lnTo>
                        <a:pt x="0" y="7847"/>
                      </a:lnTo>
                      <a:lnTo>
                        <a:pt x="35123" y="7847"/>
                      </a:lnTo>
                      <a:lnTo>
                        <a:pt x="35123"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61" name="Google Shape;5261;p77"/>
                <p:cNvCxnSpPr/>
                <p:nvPr/>
              </p:nvCxnSpPr>
              <p:spPr>
                <a:xfrm rot="10800000">
                  <a:off x="7818475" y="2100600"/>
                  <a:ext cx="620400" cy="0"/>
                </a:xfrm>
                <a:prstGeom prst="straightConnector1">
                  <a:avLst/>
                </a:prstGeom>
                <a:noFill/>
                <a:ln cap="flat" cmpd="sng" w="9525">
                  <a:solidFill>
                    <a:srgbClr val="CFD9E0"/>
                  </a:solidFill>
                  <a:prstDash val="solid"/>
                  <a:round/>
                  <a:headEnd len="med" w="med" type="none"/>
                  <a:tailEnd len="med" w="med" type="oval"/>
                </a:ln>
              </p:spPr>
            </p:cxnSp>
          </p:grpSp>
        </p:grpSp>
        <p:grpSp>
          <p:nvGrpSpPr>
            <p:cNvPr id="5262" name="Google Shape;5262;p77"/>
            <p:cNvGrpSpPr/>
            <p:nvPr/>
          </p:nvGrpSpPr>
          <p:grpSpPr>
            <a:xfrm>
              <a:off x="7287122" y="1712201"/>
              <a:ext cx="1219403" cy="246767"/>
              <a:chOff x="7287122" y="1712201"/>
              <a:chExt cx="1219403" cy="246767"/>
            </a:xfrm>
          </p:grpSpPr>
          <p:sp>
            <p:nvSpPr>
              <p:cNvPr id="5263" name="Google Shape;5263;p77"/>
              <p:cNvSpPr/>
              <p:nvPr/>
            </p:nvSpPr>
            <p:spPr>
              <a:xfrm flipH="1">
                <a:off x="8226249" y="1712201"/>
                <a:ext cx="280276" cy="246767"/>
              </a:xfrm>
              <a:custGeom>
                <a:rect b="b" l="l" r="r" t="t"/>
                <a:pathLst>
                  <a:path extrusionOk="0" h="26371" w="29952">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4" name="Google Shape;5264;p77"/>
              <p:cNvGrpSpPr/>
              <p:nvPr/>
            </p:nvGrpSpPr>
            <p:grpSpPr>
              <a:xfrm>
                <a:off x="7287122" y="1842861"/>
                <a:ext cx="1005303" cy="73419"/>
                <a:chOff x="7287122" y="1842861"/>
                <a:chExt cx="1005303" cy="73419"/>
              </a:xfrm>
            </p:grpSpPr>
            <p:sp>
              <p:nvSpPr>
                <p:cNvPr id="5265" name="Google Shape;5265;p77"/>
                <p:cNvSpPr/>
                <p:nvPr/>
              </p:nvSpPr>
              <p:spPr>
                <a:xfrm flipH="1">
                  <a:off x="7287122" y="1842861"/>
                  <a:ext cx="507103" cy="73419"/>
                </a:xfrm>
                <a:custGeom>
                  <a:rect b="b" l="l" r="r" t="t"/>
                  <a:pathLst>
                    <a:path extrusionOk="0" h="7846" w="35124">
                      <a:moveTo>
                        <a:pt x="0" y="1"/>
                      </a:moveTo>
                      <a:lnTo>
                        <a:pt x="0" y="7845"/>
                      </a:lnTo>
                      <a:lnTo>
                        <a:pt x="35123" y="7845"/>
                      </a:lnTo>
                      <a:lnTo>
                        <a:pt x="35123"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66" name="Google Shape;5266;p77"/>
                <p:cNvCxnSpPr/>
                <p:nvPr/>
              </p:nvCxnSpPr>
              <p:spPr>
                <a:xfrm rot="10800000">
                  <a:off x="7818425" y="1879575"/>
                  <a:ext cx="474000" cy="0"/>
                </a:xfrm>
                <a:prstGeom prst="straightConnector1">
                  <a:avLst/>
                </a:prstGeom>
                <a:noFill/>
                <a:ln cap="flat" cmpd="sng" w="9525">
                  <a:solidFill>
                    <a:srgbClr val="A5B7C6"/>
                  </a:solidFill>
                  <a:prstDash val="solid"/>
                  <a:round/>
                  <a:headEnd len="med" w="med" type="none"/>
                  <a:tailEnd len="med" w="med" type="oval"/>
                </a:ln>
              </p:spPr>
            </p:cxnSp>
          </p:grpSp>
        </p:grpSp>
        <p:grpSp>
          <p:nvGrpSpPr>
            <p:cNvPr id="5267" name="Google Shape;5267;p77"/>
            <p:cNvGrpSpPr/>
            <p:nvPr/>
          </p:nvGrpSpPr>
          <p:grpSpPr>
            <a:xfrm>
              <a:off x="7287122" y="1447520"/>
              <a:ext cx="1219403" cy="286667"/>
              <a:chOff x="7287122" y="1447520"/>
              <a:chExt cx="1219403" cy="286667"/>
            </a:xfrm>
          </p:grpSpPr>
          <p:sp>
            <p:nvSpPr>
              <p:cNvPr id="5268" name="Google Shape;5268;p77"/>
              <p:cNvSpPr/>
              <p:nvPr/>
            </p:nvSpPr>
            <p:spPr>
              <a:xfrm flipH="1">
                <a:off x="8087665" y="1447520"/>
                <a:ext cx="418860" cy="286667"/>
              </a:xfrm>
              <a:custGeom>
                <a:rect b="b" l="l" r="r" t="t"/>
                <a:pathLst>
                  <a:path extrusionOk="0" h="30635" w="44762">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9" name="Google Shape;5269;p77"/>
              <p:cNvGrpSpPr/>
              <p:nvPr/>
            </p:nvGrpSpPr>
            <p:grpSpPr>
              <a:xfrm>
                <a:off x="7287122" y="1581977"/>
                <a:ext cx="852803" cy="73428"/>
                <a:chOff x="7287122" y="1581977"/>
                <a:chExt cx="852803" cy="73428"/>
              </a:xfrm>
            </p:grpSpPr>
            <p:sp>
              <p:nvSpPr>
                <p:cNvPr id="5270" name="Google Shape;5270;p77"/>
                <p:cNvSpPr/>
                <p:nvPr/>
              </p:nvSpPr>
              <p:spPr>
                <a:xfrm flipH="1">
                  <a:off x="7287122" y="1581977"/>
                  <a:ext cx="507103" cy="73428"/>
                </a:xfrm>
                <a:custGeom>
                  <a:rect b="b" l="l" r="r" t="t"/>
                  <a:pathLst>
                    <a:path extrusionOk="0" h="7847" w="35124">
                      <a:moveTo>
                        <a:pt x="0" y="1"/>
                      </a:moveTo>
                      <a:lnTo>
                        <a:pt x="0" y="7847"/>
                      </a:lnTo>
                      <a:lnTo>
                        <a:pt x="35123" y="7847"/>
                      </a:lnTo>
                      <a:lnTo>
                        <a:pt x="35123"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71" name="Google Shape;5271;p77"/>
                <p:cNvCxnSpPr/>
                <p:nvPr/>
              </p:nvCxnSpPr>
              <p:spPr>
                <a:xfrm rot="10800000">
                  <a:off x="7818325" y="1618700"/>
                  <a:ext cx="321600" cy="0"/>
                </a:xfrm>
                <a:prstGeom prst="straightConnector1">
                  <a:avLst/>
                </a:prstGeom>
                <a:noFill/>
                <a:ln cap="flat" cmpd="sng" w="9525">
                  <a:solidFill>
                    <a:srgbClr val="869FB2"/>
                  </a:solidFill>
                  <a:prstDash val="solid"/>
                  <a:round/>
                  <a:headEnd len="med" w="med" type="none"/>
                  <a:tailEnd len="med" w="med" type="oval"/>
                </a:ln>
              </p:spPr>
            </p:cxnSp>
          </p:grpSp>
        </p:grpSp>
        <p:grpSp>
          <p:nvGrpSpPr>
            <p:cNvPr id="5272" name="Google Shape;5272;p77"/>
            <p:cNvGrpSpPr/>
            <p:nvPr/>
          </p:nvGrpSpPr>
          <p:grpSpPr>
            <a:xfrm>
              <a:off x="7287122" y="1165658"/>
              <a:ext cx="1219403" cy="344253"/>
              <a:chOff x="7287122" y="1165658"/>
              <a:chExt cx="1219403" cy="344253"/>
            </a:xfrm>
          </p:grpSpPr>
          <p:sp>
            <p:nvSpPr>
              <p:cNvPr id="5273" name="Google Shape;5273;p77"/>
              <p:cNvSpPr/>
              <p:nvPr/>
            </p:nvSpPr>
            <p:spPr>
              <a:xfrm flipH="1">
                <a:off x="7919557" y="1165658"/>
                <a:ext cx="586968" cy="344253"/>
              </a:xfrm>
              <a:custGeom>
                <a:rect b="b" l="l" r="r" t="t"/>
                <a:pathLst>
                  <a:path extrusionOk="0" h="36789" w="62727">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74" name="Google Shape;5274;p77"/>
              <p:cNvGrpSpPr/>
              <p:nvPr/>
            </p:nvGrpSpPr>
            <p:grpSpPr>
              <a:xfrm>
                <a:off x="7287122" y="1341025"/>
                <a:ext cx="695703" cy="73419"/>
                <a:chOff x="7287122" y="1341025"/>
                <a:chExt cx="695703" cy="73419"/>
              </a:xfrm>
            </p:grpSpPr>
            <p:sp>
              <p:nvSpPr>
                <p:cNvPr id="5275" name="Google Shape;5275;p77"/>
                <p:cNvSpPr/>
                <p:nvPr/>
              </p:nvSpPr>
              <p:spPr>
                <a:xfrm flipH="1">
                  <a:off x="7287122" y="1341025"/>
                  <a:ext cx="507103" cy="73419"/>
                </a:xfrm>
                <a:custGeom>
                  <a:rect b="b" l="l" r="r" t="t"/>
                  <a:pathLst>
                    <a:path extrusionOk="0" h="7846" w="35124">
                      <a:moveTo>
                        <a:pt x="0" y="1"/>
                      </a:moveTo>
                      <a:lnTo>
                        <a:pt x="0" y="7845"/>
                      </a:lnTo>
                      <a:lnTo>
                        <a:pt x="35123" y="7845"/>
                      </a:lnTo>
                      <a:lnTo>
                        <a:pt x="35123" y="1"/>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76" name="Google Shape;5276;p77"/>
                <p:cNvCxnSpPr/>
                <p:nvPr/>
              </p:nvCxnSpPr>
              <p:spPr>
                <a:xfrm rot="10800000">
                  <a:off x="7818425" y="1377750"/>
                  <a:ext cx="164400" cy="0"/>
                </a:xfrm>
                <a:prstGeom prst="straightConnector1">
                  <a:avLst/>
                </a:prstGeom>
                <a:noFill/>
                <a:ln cap="flat" cmpd="sng" w="9525">
                  <a:solidFill>
                    <a:srgbClr val="869FB1"/>
                  </a:solidFill>
                  <a:prstDash val="solid"/>
                  <a:round/>
                  <a:headEnd len="med" w="med" type="none"/>
                  <a:tailEnd len="med" w="med" type="oval"/>
                </a:ln>
              </p:spPr>
            </p:cxnSp>
          </p:grpSp>
        </p:grpSp>
      </p:grpSp>
      <p:grpSp>
        <p:nvGrpSpPr>
          <p:cNvPr id="5277" name="Google Shape;5277;p77"/>
          <p:cNvGrpSpPr/>
          <p:nvPr/>
        </p:nvGrpSpPr>
        <p:grpSpPr>
          <a:xfrm>
            <a:off x="5802676" y="1185224"/>
            <a:ext cx="1397729" cy="1098540"/>
            <a:chOff x="5900602" y="1193063"/>
            <a:chExt cx="1299851" cy="1021707"/>
          </a:xfrm>
        </p:grpSpPr>
        <p:grpSp>
          <p:nvGrpSpPr>
            <p:cNvPr id="5278" name="Google Shape;5278;p77"/>
            <p:cNvGrpSpPr/>
            <p:nvPr/>
          </p:nvGrpSpPr>
          <p:grpSpPr>
            <a:xfrm>
              <a:off x="6520337" y="1193063"/>
              <a:ext cx="341815" cy="799959"/>
              <a:chOff x="6520337" y="1193063"/>
              <a:chExt cx="341815" cy="799959"/>
            </a:xfrm>
          </p:grpSpPr>
          <p:grpSp>
            <p:nvGrpSpPr>
              <p:cNvPr id="5279" name="Google Shape;5279;p77"/>
              <p:cNvGrpSpPr/>
              <p:nvPr/>
            </p:nvGrpSpPr>
            <p:grpSpPr>
              <a:xfrm>
                <a:off x="6520337" y="1589527"/>
                <a:ext cx="213950" cy="403494"/>
                <a:chOff x="6520337" y="1589527"/>
                <a:chExt cx="213950" cy="403494"/>
              </a:xfrm>
            </p:grpSpPr>
            <p:sp>
              <p:nvSpPr>
                <p:cNvPr id="5280" name="Google Shape;5280;p77"/>
                <p:cNvSpPr/>
                <p:nvPr/>
              </p:nvSpPr>
              <p:spPr>
                <a:xfrm rot="-5400000">
                  <a:off x="6522864" y="1587001"/>
                  <a:ext cx="208853" cy="213906"/>
                </a:xfrm>
                <a:custGeom>
                  <a:rect b="b" l="l" r="r" t="t"/>
                  <a:pathLst>
                    <a:path extrusionOk="0" h="24594" w="24013">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77"/>
                <p:cNvSpPr/>
                <p:nvPr/>
              </p:nvSpPr>
              <p:spPr>
                <a:xfrm rot="-5400000">
                  <a:off x="6529204" y="1787939"/>
                  <a:ext cx="196250" cy="213915"/>
                </a:xfrm>
                <a:custGeom>
                  <a:rect b="b" l="l" r="r" t="t"/>
                  <a:pathLst>
                    <a:path extrusionOk="0" h="24595" w="22564">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2" name="Google Shape;5282;p77"/>
              <p:cNvGrpSpPr/>
              <p:nvPr/>
            </p:nvGrpSpPr>
            <p:grpSpPr>
              <a:xfrm>
                <a:off x="6577204" y="1193063"/>
                <a:ext cx="284947" cy="464512"/>
                <a:chOff x="6577204" y="1193063"/>
                <a:chExt cx="284947" cy="464512"/>
              </a:xfrm>
            </p:grpSpPr>
            <p:sp>
              <p:nvSpPr>
                <p:cNvPr id="5283" name="Google Shape;5283;p77"/>
                <p:cNvSpPr/>
                <p:nvPr/>
              </p:nvSpPr>
              <p:spPr>
                <a:xfrm>
                  <a:off x="6577204" y="1193063"/>
                  <a:ext cx="284947" cy="63648"/>
                </a:xfrm>
                <a:custGeom>
                  <a:rect b="b" l="l" r="r" t="t"/>
                  <a:pathLst>
                    <a:path extrusionOk="0" h="7318" w="32762">
                      <a:moveTo>
                        <a:pt x="0" y="1"/>
                      </a:moveTo>
                      <a:lnTo>
                        <a:pt x="0" y="7318"/>
                      </a:lnTo>
                      <a:lnTo>
                        <a:pt x="32762" y="7318"/>
                      </a:lnTo>
                      <a:lnTo>
                        <a:pt x="32762"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84" name="Google Shape;5284;p77"/>
                <p:cNvCxnSpPr/>
                <p:nvPr/>
              </p:nvCxnSpPr>
              <p:spPr>
                <a:xfrm rot="10800000">
                  <a:off x="6677825" y="1279575"/>
                  <a:ext cx="0" cy="378000"/>
                </a:xfrm>
                <a:prstGeom prst="straightConnector1">
                  <a:avLst/>
                </a:prstGeom>
                <a:noFill/>
                <a:ln cap="flat" cmpd="sng" w="9525">
                  <a:solidFill>
                    <a:srgbClr val="A5B7C6"/>
                  </a:solidFill>
                  <a:prstDash val="solid"/>
                  <a:round/>
                  <a:headEnd len="med" w="med" type="none"/>
                  <a:tailEnd len="med" w="med" type="oval"/>
                </a:ln>
              </p:spPr>
            </p:cxnSp>
          </p:grpSp>
        </p:grpSp>
        <p:grpSp>
          <p:nvGrpSpPr>
            <p:cNvPr id="5285" name="Google Shape;5285;p77"/>
            <p:cNvGrpSpPr/>
            <p:nvPr/>
          </p:nvGrpSpPr>
          <p:grpSpPr>
            <a:xfrm>
              <a:off x="6238903" y="1193063"/>
              <a:ext cx="300475" cy="900152"/>
              <a:chOff x="6238903" y="1193063"/>
              <a:chExt cx="300475" cy="900152"/>
            </a:xfrm>
          </p:grpSpPr>
          <p:grpSp>
            <p:nvGrpSpPr>
              <p:cNvPr id="5286" name="Google Shape;5286;p77"/>
              <p:cNvGrpSpPr/>
              <p:nvPr/>
            </p:nvGrpSpPr>
            <p:grpSpPr>
              <a:xfrm>
                <a:off x="6290865" y="1489315"/>
                <a:ext cx="248514" cy="603900"/>
                <a:chOff x="6290865" y="1489315"/>
                <a:chExt cx="248514" cy="603900"/>
              </a:xfrm>
            </p:grpSpPr>
            <p:sp>
              <p:nvSpPr>
                <p:cNvPr id="5287" name="Google Shape;5287;p77"/>
                <p:cNvSpPr/>
                <p:nvPr/>
              </p:nvSpPr>
              <p:spPr>
                <a:xfrm rot="-5400000">
                  <a:off x="6260589" y="1519591"/>
                  <a:ext cx="309066" cy="248514"/>
                </a:xfrm>
                <a:custGeom>
                  <a:rect b="b" l="l" r="r" t="t"/>
                  <a:pathLst>
                    <a:path extrusionOk="0" h="28573" w="35535">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77"/>
                <p:cNvSpPr/>
                <p:nvPr/>
              </p:nvSpPr>
              <p:spPr>
                <a:xfrm rot="-5400000">
                  <a:off x="6266916" y="1820752"/>
                  <a:ext cx="296437" cy="248488"/>
                </a:xfrm>
                <a:custGeom>
                  <a:rect b="b" l="l" r="r" t="t"/>
                  <a:pathLst>
                    <a:path extrusionOk="0" h="28570" w="34083">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9" name="Google Shape;5289;p77"/>
              <p:cNvGrpSpPr/>
              <p:nvPr/>
            </p:nvGrpSpPr>
            <p:grpSpPr>
              <a:xfrm>
                <a:off x="6238903" y="1193063"/>
                <a:ext cx="284947" cy="333087"/>
                <a:chOff x="6238903" y="1193063"/>
                <a:chExt cx="284947" cy="333087"/>
              </a:xfrm>
            </p:grpSpPr>
            <p:sp>
              <p:nvSpPr>
                <p:cNvPr id="5290" name="Google Shape;5290;p77"/>
                <p:cNvSpPr/>
                <p:nvPr/>
              </p:nvSpPr>
              <p:spPr>
                <a:xfrm>
                  <a:off x="6238903" y="1193063"/>
                  <a:ext cx="284947" cy="63648"/>
                </a:xfrm>
                <a:custGeom>
                  <a:rect b="b" l="l" r="r" t="t"/>
                  <a:pathLst>
                    <a:path extrusionOk="0" h="7318" w="32762">
                      <a:moveTo>
                        <a:pt x="0" y="0"/>
                      </a:moveTo>
                      <a:lnTo>
                        <a:pt x="0" y="7317"/>
                      </a:lnTo>
                      <a:lnTo>
                        <a:pt x="32762" y="7317"/>
                      </a:lnTo>
                      <a:lnTo>
                        <a:pt x="32762"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91" name="Google Shape;5291;p77"/>
                <p:cNvCxnSpPr/>
                <p:nvPr/>
              </p:nvCxnSpPr>
              <p:spPr>
                <a:xfrm rot="10800000">
                  <a:off x="6431250" y="1279250"/>
                  <a:ext cx="0" cy="246900"/>
                </a:xfrm>
                <a:prstGeom prst="straightConnector1">
                  <a:avLst/>
                </a:prstGeom>
                <a:noFill/>
                <a:ln cap="flat" cmpd="sng" w="9525">
                  <a:solidFill>
                    <a:srgbClr val="869FB2"/>
                  </a:solidFill>
                  <a:prstDash val="solid"/>
                  <a:round/>
                  <a:headEnd len="med" w="med" type="none"/>
                  <a:tailEnd len="med" w="med" type="oval"/>
                </a:ln>
              </p:spPr>
            </p:cxnSp>
          </p:grpSp>
        </p:grpSp>
        <p:grpSp>
          <p:nvGrpSpPr>
            <p:cNvPr id="5292" name="Google Shape;5292;p77"/>
            <p:cNvGrpSpPr/>
            <p:nvPr/>
          </p:nvGrpSpPr>
          <p:grpSpPr>
            <a:xfrm>
              <a:off x="5900602" y="1193063"/>
              <a:ext cx="444345" cy="1021707"/>
              <a:chOff x="5900602" y="1193063"/>
              <a:chExt cx="444345" cy="1021707"/>
            </a:xfrm>
          </p:grpSpPr>
          <p:grpSp>
            <p:nvGrpSpPr>
              <p:cNvPr id="5293" name="Google Shape;5293;p77"/>
              <p:cNvGrpSpPr/>
              <p:nvPr/>
            </p:nvGrpSpPr>
            <p:grpSpPr>
              <a:xfrm>
                <a:off x="6046501" y="1367785"/>
                <a:ext cx="298446" cy="846986"/>
                <a:chOff x="6046501" y="1367785"/>
                <a:chExt cx="298446" cy="846986"/>
              </a:xfrm>
            </p:grpSpPr>
            <p:sp>
              <p:nvSpPr>
                <p:cNvPr id="5294" name="Google Shape;5294;p77"/>
                <p:cNvSpPr/>
                <p:nvPr/>
              </p:nvSpPr>
              <p:spPr>
                <a:xfrm rot="-5400000">
                  <a:off x="5980418" y="1433868"/>
                  <a:ext cx="430613" cy="298446"/>
                </a:xfrm>
                <a:custGeom>
                  <a:rect b="b" l="l" r="r" t="t"/>
                  <a:pathLst>
                    <a:path extrusionOk="0" h="34314" w="4951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77"/>
                <p:cNvSpPr/>
                <p:nvPr/>
              </p:nvSpPr>
              <p:spPr>
                <a:xfrm rot="-5400000">
                  <a:off x="5986745" y="1856568"/>
                  <a:ext cx="417984" cy="298420"/>
                </a:xfrm>
                <a:custGeom>
                  <a:rect b="b" l="l" r="r" t="t"/>
                  <a:pathLst>
                    <a:path extrusionOk="0" h="34311" w="48058">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6" name="Google Shape;5296;p77"/>
              <p:cNvGrpSpPr/>
              <p:nvPr/>
            </p:nvGrpSpPr>
            <p:grpSpPr>
              <a:xfrm>
                <a:off x="5900602" y="1193063"/>
                <a:ext cx="284947" cy="182312"/>
                <a:chOff x="5900602" y="1193063"/>
                <a:chExt cx="284947" cy="182312"/>
              </a:xfrm>
            </p:grpSpPr>
            <p:sp>
              <p:nvSpPr>
                <p:cNvPr id="5297" name="Google Shape;5297;p77"/>
                <p:cNvSpPr/>
                <p:nvPr/>
              </p:nvSpPr>
              <p:spPr>
                <a:xfrm>
                  <a:off x="5900602" y="1193063"/>
                  <a:ext cx="284947" cy="63648"/>
                </a:xfrm>
                <a:custGeom>
                  <a:rect b="b" l="l" r="r" t="t"/>
                  <a:pathLst>
                    <a:path extrusionOk="0" h="7318" w="32762">
                      <a:moveTo>
                        <a:pt x="0" y="0"/>
                      </a:moveTo>
                      <a:lnTo>
                        <a:pt x="0" y="7318"/>
                      </a:lnTo>
                      <a:lnTo>
                        <a:pt x="32762" y="7318"/>
                      </a:lnTo>
                      <a:lnTo>
                        <a:pt x="32762"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98" name="Google Shape;5298;p77"/>
                <p:cNvCxnSpPr/>
                <p:nvPr/>
              </p:nvCxnSpPr>
              <p:spPr>
                <a:xfrm rot="10800000">
                  <a:off x="6156950" y="1279675"/>
                  <a:ext cx="0" cy="95700"/>
                </a:xfrm>
                <a:prstGeom prst="straightConnector1">
                  <a:avLst/>
                </a:prstGeom>
                <a:noFill/>
                <a:ln cap="flat" cmpd="sng" w="9525">
                  <a:solidFill>
                    <a:srgbClr val="657E93"/>
                  </a:solidFill>
                  <a:prstDash val="solid"/>
                  <a:round/>
                  <a:headEnd len="med" w="med" type="none"/>
                  <a:tailEnd len="med" w="med" type="oval"/>
                </a:ln>
              </p:spPr>
            </p:cxnSp>
          </p:grpSp>
        </p:grpSp>
        <p:grpSp>
          <p:nvGrpSpPr>
            <p:cNvPr id="5299" name="Google Shape;5299;p77"/>
            <p:cNvGrpSpPr/>
            <p:nvPr/>
          </p:nvGrpSpPr>
          <p:grpSpPr>
            <a:xfrm>
              <a:off x="6738300" y="1193063"/>
              <a:ext cx="462153" cy="707634"/>
              <a:chOff x="6738300" y="1193063"/>
              <a:chExt cx="462153" cy="707634"/>
            </a:xfrm>
          </p:grpSpPr>
          <p:grpSp>
            <p:nvGrpSpPr>
              <p:cNvPr id="5300" name="Google Shape;5300;p77"/>
              <p:cNvGrpSpPr/>
              <p:nvPr/>
            </p:nvGrpSpPr>
            <p:grpSpPr>
              <a:xfrm>
                <a:off x="6915505" y="1193063"/>
                <a:ext cx="284947" cy="597387"/>
                <a:chOff x="6915505" y="1193063"/>
                <a:chExt cx="284947" cy="597387"/>
              </a:xfrm>
            </p:grpSpPr>
            <p:sp>
              <p:nvSpPr>
                <p:cNvPr id="5301" name="Google Shape;5301;p77"/>
                <p:cNvSpPr/>
                <p:nvPr/>
              </p:nvSpPr>
              <p:spPr>
                <a:xfrm>
                  <a:off x="6915505" y="1193063"/>
                  <a:ext cx="284947" cy="63648"/>
                </a:xfrm>
                <a:custGeom>
                  <a:rect b="b" l="l" r="r" t="t"/>
                  <a:pathLst>
                    <a:path extrusionOk="0" h="7318" w="32762">
                      <a:moveTo>
                        <a:pt x="0" y="1"/>
                      </a:moveTo>
                      <a:lnTo>
                        <a:pt x="0" y="7318"/>
                      </a:lnTo>
                      <a:lnTo>
                        <a:pt x="32762" y="7318"/>
                      </a:lnTo>
                      <a:lnTo>
                        <a:pt x="32762" y="1"/>
                      </a:ln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02" name="Google Shape;5302;p77"/>
                <p:cNvCxnSpPr/>
                <p:nvPr/>
              </p:nvCxnSpPr>
              <p:spPr>
                <a:xfrm rot="10800000">
                  <a:off x="6938275" y="1279850"/>
                  <a:ext cx="0" cy="510600"/>
                </a:xfrm>
                <a:prstGeom prst="straightConnector1">
                  <a:avLst/>
                </a:prstGeom>
                <a:noFill/>
                <a:ln cap="flat" cmpd="sng" w="9525">
                  <a:solidFill>
                    <a:srgbClr val="E3E7EA"/>
                  </a:solidFill>
                  <a:prstDash val="solid"/>
                  <a:round/>
                  <a:headEnd len="med" w="med" type="none"/>
                  <a:tailEnd len="med" w="med" type="oval"/>
                </a:ln>
              </p:spPr>
            </p:cxnSp>
          </p:grpSp>
          <p:grpSp>
            <p:nvGrpSpPr>
              <p:cNvPr id="5303" name="Google Shape;5303;p77"/>
              <p:cNvGrpSpPr/>
              <p:nvPr/>
            </p:nvGrpSpPr>
            <p:grpSpPr>
              <a:xfrm>
                <a:off x="6738300" y="1684725"/>
                <a:ext cx="230066" cy="215971"/>
                <a:chOff x="6738300" y="1684725"/>
                <a:chExt cx="230066" cy="215971"/>
              </a:xfrm>
            </p:grpSpPr>
            <p:sp>
              <p:nvSpPr>
                <p:cNvPr id="5304" name="Google Shape;5304;p77"/>
                <p:cNvSpPr/>
                <p:nvPr/>
              </p:nvSpPr>
              <p:spPr>
                <a:xfrm rot="-5400000">
                  <a:off x="6799187" y="1731518"/>
                  <a:ext cx="108296" cy="230061"/>
                </a:xfrm>
                <a:custGeom>
                  <a:rect b="b" l="l" r="r" t="t"/>
                  <a:pathLst>
                    <a:path extrusionOk="0" h="23215" w="10928">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77"/>
                <p:cNvSpPr/>
                <p:nvPr/>
              </p:nvSpPr>
              <p:spPr>
                <a:xfrm flipH="1" rot="-5400000">
                  <a:off x="6799182" y="1623843"/>
                  <a:ext cx="108296" cy="230061"/>
                </a:xfrm>
                <a:custGeom>
                  <a:rect b="b" l="l" r="r" t="t"/>
                  <a:pathLst>
                    <a:path extrusionOk="0" h="23215" w="10928">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33"/>
          <p:cNvSpPr txBox="1"/>
          <p:nvPr>
            <p:ph type="title"/>
          </p:nvPr>
        </p:nvSpPr>
        <p:spPr>
          <a:xfrm>
            <a:off x="1004825" y="1688000"/>
            <a:ext cx="27249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 COMPANY</a:t>
            </a:r>
            <a:endParaRPr/>
          </a:p>
        </p:txBody>
      </p:sp>
      <p:sp>
        <p:nvSpPr>
          <p:cNvPr id="184" name="Google Shape;184;p33"/>
          <p:cNvSpPr txBox="1"/>
          <p:nvPr>
            <p:ph idx="4" type="subTitle"/>
          </p:nvPr>
        </p:nvSpPr>
        <p:spPr>
          <a:xfrm>
            <a:off x="1004825" y="2187100"/>
            <a:ext cx="2724900" cy="90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Here you could describe the topic of the section</a:t>
            </a:r>
            <a:endParaRPr/>
          </a:p>
        </p:txBody>
      </p:sp>
      <p:sp>
        <p:nvSpPr>
          <p:cNvPr id="185" name="Google Shape;185;p33"/>
          <p:cNvSpPr txBox="1"/>
          <p:nvPr>
            <p:ph idx="5" type="subTitle"/>
          </p:nvPr>
        </p:nvSpPr>
        <p:spPr>
          <a:xfrm>
            <a:off x="3931925" y="2187100"/>
            <a:ext cx="2724900" cy="90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Here you could describe the topic of the section</a:t>
            </a:r>
            <a:endParaRPr/>
          </a:p>
        </p:txBody>
      </p:sp>
      <p:sp>
        <p:nvSpPr>
          <p:cNvPr id="186" name="Google Shape;186;p33"/>
          <p:cNvSpPr txBox="1"/>
          <p:nvPr>
            <p:ph idx="6" type="subTitle"/>
          </p:nvPr>
        </p:nvSpPr>
        <p:spPr>
          <a:xfrm>
            <a:off x="3931925" y="3696600"/>
            <a:ext cx="2724900" cy="90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Here you could describe the topic of the section</a:t>
            </a:r>
            <a:endParaRPr/>
          </a:p>
        </p:txBody>
      </p:sp>
      <p:sp>
        <p:nvSpPr>
          <p:cNvPr id="187" name="Google Shape;187;p33"/>
          <p:cNvSpPr txBox="1"/>
          <p:nvPr>
            <p:ph idx="7" type="subTitle"/>
          </p:nvPr>
        </p:nvSpPr>
        <p:spPr>
          <a:xfrm>
            <a:off x="1004825" y="3696600"/>
            <a:ext cx="2724900" cy="90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Here you could describe the topic of the section</a:t>
            </a:r>
            <a:endParaRPr/>
          </a:p>
        </p:txBody>
      </p:sp>
      <p:sp>
        <p:nvSpPr>
          <p:cNvPr id="188" name="Google Shape;188;p33"/>
          <p:cNvSpPr txBox="1"/>
          <p:nvPr>
            <p:ph idx="1" type="subTitle"/>
          </p:nvPr>
        </p:nvSpPr>
        <p:spPr>
          <a:xfrm>
            <a:off x="3931925" y="1688000"/>
            <a:ext cx="2724900" cy="3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rPr>
              <a:t>03 </a:t>
            </a:r>
            <a:r>
              <a:rPr lang="en"/>
              <a:t>DATES</a:t>
            </a:r>
            <a:endParaRPr>
              <a:solidFill>
                <a:schemeClr val="lt1"/>
              </a:solidFill>
            </a:endParaRPr>
          </a:p>
        </p:txBody>
      </p:sp>
      <p:sp>
        <p:nvSpPr>
          <p:cNvPr id="189" name="Google Shape;189;p33"/>
          <p:cNvSpPr txBox="1"/>
          <p:nvPr>
            <p:ph idx="2" type="subTitle"/>
          </p:nvPr>
        </p:nvSpPr>
        <p:spPr>
          <a:xfrm>
            <a:off x="3931925" y="3197500"/>
            <a:ext cx="2724900" cy="38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rPr>
              <a:t>04</a:t>
            </a:r>
            <a:r>
              <a:rPr lang="en"/>
              <a:t> ANALYSIS</a:t>
            </a:r>
            <a:endParaRPr>
              <a:solidFill>
                <a:schemeClr val="lt1"/>
              </a:solidFill>
            </a:endParaRPr>
          </a:p>
        </p:txBody>
      </p:sp>
      <p:sp>
        <p:nvSpPr>
          <p:cNvPr id="190" name="Google Shape;190;p33"/>
          <p:cNvSpPr txBox="1"/>
          <p:nvPr>
            <p:ph idx="3" type="subTitle"/>
          </p:nvPr>
        </p:nvSpPr>
        <p:spPr>
          <a:xfrm>
            <a:off x="1004825" y="3197500"/>
            <a:ext cx="2724900" cy="38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02 PRESENTATION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5309" name="Shape 5309"/>
        <p:cNvGrpSpPr/>
        <p:nvPr/>
      </p:nvGrpSpPr>
      <p:grpSpPr>
        <a:xfrm>
          <a:off x="0" y="0"/>
          <a:ext cx="0" cy="0"/>
          <a:chOff x="0" y="0"/>
          <a:chExt cx="0" cy="0"/>
        </a:xfrm>
      </p:grpSpPr>
      <p:sp>
        <p:nvSpPr>
          <p:cNvPr id="5310" name="Google Shape;5310;p78"/>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...and our </a:t>
            </a:r>
            <a:r>
              <a:rPr lang="en">
                <a:latin typeface="Arial"/>
                <a:ea typeface="Arial"/>
                <a:cs typeface="Arial"/>
                <a:sym typeface="Arial"/>
              </a:rPr>
              <a:t>sets </a:t>
            </a:r>
            <a:r>
              <a:rPr lang="en">
                <a:solidFill>
                  <a:srgbClr val="FFFFFF"/>
                </a:solidFill>
                <a:latin typeface="Arial"/>
                <a:ea typeface="Arial"/>
                <a:cs typeface="Arial"/>
                <a:sym typeface="Arial"/>
              </a:rPr>
              <a:t>of editable icons</a:t>
            </a:r>
            <a:endParaRPr>
              <a:solidFill>
                <a:srgbClr val="FFFFFF"/>
              </a:solidFill>
              <a:latin typeface="Arial"/>
              <a:ea typeface="Arial"/>
              <a:cs typeface="Arial"/>
              <a:sym typeface="Arial"/>
            </a:endParaRPr>
          </a:p>
        </p:txBody>
      </p:sp>
      <p:sp>
        <p:nvSpPr>
          <p:cNvPr id="5311" name="Google Shape;5311;p78"/>
          <p:cNvSpPr txBox="1"/>
          <p:nvPr>
            <p:ph idx="4294967295" type="body"/>
          </p:nvPr>
        </p:nvSpPr>
        <p:spPr>
          <a:xfrm>
            <a:off x="828875" y="1610275"/>
            <a:ext cx="75258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ial"/>
                <a:ea typeface="Arial"/>
                <a:cs typeface="Arial"/>
                <a:sym typeface="Arial"/>
              </a:rPr>
              <a:t>You can</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resize</a:t>
            </a:r>
            <a:r>
              <a:rPr lang="en">
                <a:solidFill>
                  <a:srgbClr val="435D74"/>
                </a:solidFill>
                <a:latin typeface="Arial"/>
                <a:ea typeface="Arial"/>
                <a:cs typeface="Arial"/>
                <a:sym typeface="Arial"/>
              </a:rPr>
              <a:t> </a:t>
            </a:r>
            <a:r>
              <a:rPr lang="en">
                <a:solidFill>
                  <a:srgbClr val="FFFFFF"/>
                </a:solidFill>
                <a:latin typeface="Arial"/>
                <a:ea typeface="Arial"/>
                <a:cs typeface="Arial"/>
                <a:sym typeface="Arial"/>
              </a:rPr>
              <a:t>these icons without losing quality.</a:t>
            </a:r>
            <a:endParaRPr>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You can </a:t>
            </a:r>
            <a:r>
              <a:rPr lang="en">
                <a:solidFill>
                  <a:srgbClr val="869FB2"/>
                </a:solidFill>
                <a:latin typeface="Arial"/>
                <a:ea typeface="Arial"/>
                <a:cs typeface="Arial"/>
                <a:sym typeface="Arial"/>
              </a:rPr>
              <a:t>change the stroke and fill color</a:t>
            </a:r>
            <a:r>
              <a:rPr lang="en">
                <a:solidFill>
                  <a:srgbClr val="FFFFFF"/>
                </a:solidFill>
                <a:latin typeface="Arial"/>
                <a:ea typeface="Arial"/>
                <a:cs typeface="Arial"/>
                <a:sym typeface="Arial"/>
              </a:rPr>
              <a:t>; just select the icon and click on the</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paint bucket/pen</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In Google Slides, you can also use </a:t>
            </a:r>
            <a:r>
              <a:rPr lang="en">
                <a:solidFill>
                  <a:srgbClr val="869FB2"/>
                </a:solidFill>
                <a:uFill>
                  <a:noFill/>
                </a:uFill>
                <a:latin typeface="Arial"/>
                <a:ea typeface="Arial"/>
                <a:cs typeface="Arial"/>
                <a:sym typeface="Arial"/>
                <a:hlinkClick r:id="rId3">
                  <a:extLst>
                    <a:ext uri="{A12FA001-AC4F-418D-AE19-62706E023703}">
                      <ahyp:hlinkClr val="tx"/>
                    </a:ext>
                  </a:extLst>
                </a:hlinkClick>
              </a:rPr>
              <a:t>Flaticon’s extension</a:t>
            </a:r>
            <a:r>
              <a:rPr lang="en">
                <a:solidFill>
                  <a:srgbClr val="FFFFFF"/>
                </a:solidFill>
                <a:latin typeface="Arial"/>
                <a:ea typeface="Arial"/>
                <a:cs typeface="Arial"/>
                <a:sym typeface="Arial"/>
              </a:rPr>
              <a:t>, allowing you to customize and add even more icons.</a:t>
            </a:r>
            <a:br>
              <a:rPr lang="en">
                <a:solidFill>
                  <a:srgbClr val="435D74"/>
                </a:solidFill>
                <a:latin typeface="Arial"/>
                <a:ea typeface="Arial"/>
                <a:cs typeface="Arial"/>
                <a:sym typeface="Arial"/>
              </a:rPr>
            </a:br>
            <a:endParaRPr>
              <a:solidFill>
                <a:srgbClr val="435D74"/>
              </a:solidFill>
              <a:latin typeface="Arial"/>
              <a:ea typeface="Arial"/>
              <a:cs typeface="Arial"/>
              <a:sym typeface="Arial"/>
            </a:endParaRPr>
          </a:p>
        </p:txBody>
      </p:sp>
      <p:grpSp>
        <p:nvGrpSpPr>
          <p:cNvPr id="5312" name="Google Shape;5312;p78"/>
          <p:cNvGrpSpPr/>
          <p:nvPr/>
        </p:nvGrpSpPr>
        <p:grpSpPr>
          <a:xfrm>
            <a:off x="829359" y="2307635"/>
            <a:ext cx="339235" cy="298186"/>
            <a:chOff x="898875" y="244725"/>
            <a:chExt cx="481800" cy="423500"/>
          </a:xfrm>
        </p:grpSpPr>
        <p:sp>
          <p:nvSpPr>
            <p:cNvPr id="5313" name="Google Shape;5313;p78"/>
            <p:cNvSpPr/>
            <p:nvPr/>
          </p:nvSpPr>
          <p:spPr>
            <a:xfrm>
              <a:off x="1125675" y="470575"/>
              <a:ext cx="28275" cy="28250"/>
            </a:xfrm>
            <a:custGeom>
              <a:rect b="b" l="l" r="r" t="t"/>
              <a:pathLst>
                <a:path extrusionOk="0" h="1130" w="1131">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14" name="Google Shape;5314;p78"/>
            <p:cNvSpPr/>
            <p:nvPr/>
          </p:nvSpPr>
          <p:spPr>
            <a:xfrm>
              <a:off x="898875" y="244725"/>
              <a:ext cx="481800" cy="225875"/>
            </a:xfrm>
            <a:custGeom>
              <a:rect b="b" l="l" r="r" t="t"/>
              <a:pathLst>
                <a:path extrusionOk="0" h="9035" w="19272">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15" name="Google Shape;5315;p78"/>
            <p:cNvSpPr/>
            <p:nvPr/>
          </p:nvSpPr>
          <p:spPr>
            <a:xfrm>
              <a:off x="1324200" y="385900"/>
              <a:ext cx="56475" cy="197625"/>
            </a:xfrm>
            <a:custGeom>
              <a:rect b="b" l="l" r="r" t="t"/>
              <a:pathLst>
                <a:path extrusionOk="0" h="7905" w="2259">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16" name="Google Shape;5316;p78"/>
            <p:cNvSpPr/>
            <p:nvPr/>
          </p:nvSpPr>
          <p:spPr>
            <a:xfrm>
              <a:off x="898875" y="385900"/>
              <a:ext cx="56475" cy="197625"/>
            </a:xfrm>
            <a:custGeom>
              <a:rect b="b" l="l" r="r" t="t"/>
              <a:pathLst>
                <a:path extrusionOk="0" h="7905" w="2259">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17" name="Google Shape;5317;p78"/>
            <p:cNvSpPr/>
            <p:nvPr/>
          </p:nvSpPr>
          <p:spPr>
            <a:xfrm>
              <a:off x="1063650" y="414125"/>
              <a:ext cx="146750" cy="141125"/>
            </a:xfrm>
            <a:custGeom>
              <a:rect b="b" l="l" r="r" t="t"/>
              <a:pathLst>
                <a:path extrusionOk="0" h="5645" w="587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18" name="Google Shape;5318;p78"/>
            <p:cNvSpPr/>
            <p:nvPr/>
          </p:nvSpPr>
          <p:spPr>
            <a:xfrm>
              <a:off x="898875" y="498800"/>
              <a:ext cx="481800" cy="169425"/>
            </a:xfrm>
            <a:custGeom>
              <a:rect b="b" l="l" r="r" t="t"/>
              <a:pathLst>
                <a:path extrusionOk="0" h="6777" w="19272">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19" name="Google Shape;5319;p78"/>
          <p:cNvGrpSpPr/>
          <p:nvPr/>
        </p:nvGrpSpPr>
        <p:grpSpPr>
          <a:xfrm>
            <a:off x="1267741" y="2287103"/>
            <a:ext cx="298169" cy="339253"/>
            <a:chOff x="1529350" y="258825"/>
            <a:chExt cx="423475" cy="481825"/>
          </a:xfrm>
        </p:grpSpPr>
        <p:sp>
          <p:nvSpPr>
            <p:cNvPr id="5320" name="Google Shape;5320;p78"/>
            <p:cNvSpPr/>
            <p:nvPr/>
          </p:nvSpPr>
          <p:spPr>
            <a:xfrm>
              <a:off x="1585800" y="258825"/>
              <a:ext cx="310650" cy="430550"/>
            </a:xfrm>
            <a:custGeom>
              <a:rect b="b" l="l" r="r" t="t"/>
              <a:pathLst>
                <a:path extrusionOk="0" h="17222" w="12426">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21" name="Google Shape;5321;p78"/>
            <p:cNvSpPr/>
            <p:nvPr/>
          </p:nvSpPr>
          <p:spPr>
            <a:xfrm>
              <a:off x="1529350" y="583200"/>
              <a:ext cx="423475" cy="157450"/>
            </a:xfrm>
            <a:custGeom>
              <a:rect b="b" l="l" r="r" t="t"/>
              <a:pathLst>
                <a:path extrusionOk="0" h="6298" w="16939">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22" name="Google Shape;5322;p78"/>
          <p:cNvGrpSpPr/>
          <p:nvPr/>
        </p:nvGrpSpPr>
        <p:grpSpPr>
          <a:xfrm>
            <a:off x="1660716" y="2367273"/>
            <a:ext cx="340890" cy="178912"/>
            <a:chOff x="2084325" y="363300"/>
            <a:chExt cx="484150" cy="254100"/>
          </a:xfrm>
        </p:grpSpPr>
        <p:sp>
          <p:nvSpPr>
            <p:cNvPr id="5323" name="Google Shape;5323;p78"/>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24" name="Google Shape;5324;p78"/>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25" name="Google Shape;5325;p78"/>
          <p:cNvGrpSpPr/>
          <p:nvPr/>
        </p:nvGrpSpPr>
        <p:grpSpPr>
          <a:xfrm>
            <a:off x="2110011" y="2287102"/>
            <a:ext cx="298169" cy="339253"/>
            <a:chOff x="2707500" y="249400"/>
            <a:chExt cx="423475" cy="481825"/>
          </a:xfrm>
        </p:grpSpPr>
        <p:sp>
          <p:nvSpPr>
            <p:cNvPr id="5326" name="Google Shape;5326;p78"/>
            <p:cNvSpPr/>
            <p:nvPr/>
          </p:nvSpPr>
          <p:spPr>
            <a:xfrm>
              <a:off x="2739175" y="420675"/>
              <a:ext cx="360100" cy="310550"/>
            </a:xfrm>
            <a:custGeom>
              <a:rect b="b" l="l" r="r" t="t"/>
              <a:pathLst>
                <a:path extrusionOk="0" h="12422" w="14404">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27" name="Google Shape;5327;p78"/>
            <p:cNvSpPr/>
            <p:nvPr/>
          </p:nvSpPr>
          <p:spPr>
            <a:xfrm>
              <a:off x="2707500" y="249400"/>
              <a:ext cx="423475" cy="141175"/>
            </a:xfrm>
            <a:custGeom>
              <a:rect b="b" l="l" r="r" t="t"/>
              <a:pathLst>
                <a:path extrusionOk="0" h="5647" w="16939">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28" name="Google Shape;5328;p78"/>
          <p:cNvGrpSpPr/>
          <p:nvPr/>
        </p:nvGrpSpPr>
        <p:grpSpPr>
          <a:xfrm>
            <a:off x="2523626" y="2287428"/>
            <a:ext cx="305386" cy="338602"/>
            <a:chOff x="3300325" y="249875"/>
            <a:chExt cx="433725" cy="480900"/>
          </a:xfrm>
        </p:grpSpPr>
        <p:sp>
          <p:nvSpPr>
            <p:cNvPr id="5329" name="Google Shape;5329;p78"/>
            <p:cNvSpPr/>
            <p:nvPr/>
          </p:nvSpPr>
          <p:spPr>
            <a:xfrm>
              <a:off x="3610875" y="334550"/>
              <a:ext cx="56475" cy="28250"/>
            </a:xfrm>
            <a:custGeom>
              <a:rect b="b" l="l" r="r" t="t"/>
              <a:pathLst>
                <a:path extrusionOk="0" h="1130" w="2259">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0" name="Google Shape;5330;p78"/>
            <p:cNvSpPr/>
            <p:nvPr/>
          </p:nvSpPr>
          <p:spPr>
            <a:xfrm>
              <a:off x="3467675" y="249875"/>
              <a:ext cx="46400" cy="56475"/>
            </a:xfrm>
            <a:custGeom>
              <a:rect b="b" l="l" r="r" t="t"/>
              <a:pathLst>
                <a:path extrusionOk="0" h="2259" w="1856">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1" name="Google Shape;5331;p78"/>
            <p:cNvSpPr/>
            <p:nvPr/>
          </p:nvSpPr>
          <p:spPr>
            <a:xfrm>
              <a:off x="3566525" y="249875"/>
              <a:ext cx="46400" cy="56475"/>
            </a:xfrm>
            <a:custGeom>
              <a:rect b="b" l="l" r="r" t="t"/>
              <a:pathLst>
                <a:path extrusionOk="0" h="2259" w="1856">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2" name="Google Shape;5332;p78"/>
            <p:cNvSpPr/>
            <p:nvPr/>
          </p:nvSpPr>
          <p:spPr>
            <a:xfrm>
              <a:off x="3413250" y="334550"/>
              <a:ext cx="56500" cy="28250"/>
            </a:xfrm>
            <a:custGeom>
              <a:rect b="b" l="l" r="r" t="t"/>
              <a:pathLst>
                <a:path extrusionOk="0" h="1130" w="226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3" name="Google Shape;5333;p78"/>
            <p:cNvSpPr/>
            <p:nvPr/>
          </p:nvSpPr>
          <p:spPr>
            <a:xfrm>
              <a:off x="3300325" y="476675"/>
              <a:ext cx="84725" cy="254100"/>
            </a:xfrm>
            <a:custGeom>
              <a:rect b="b" l="l" r="r" t="t"/>
              <a:pathLst>
                <a:path extrusionOk="0" h="10164" w="3389">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4" name="Google Shape;5334;p78"/>
            <p:cNvSpPr/>
            <p:nvPr/>
          </p:nvSpPr>
          <p:spPr>
            <a:xfrm>
              <a:off x="3413250" y="335525"/>
              <a:ext cx="320800" cy="395250"/>
            </a:xfrm>
            <a:custGeom>
              <a:rect b="b" l="l" r="r" t="t"/>
              <a:pathLst>
                <a:path extrusionOk="0" h="15810" w="12832">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35" name="Google Shape;5335;p78"/>
          <p:cNvGrpSpPr/>
          <p:nvPr/>
        </p:nvGrpSpPr>
        <p:grpSpPr>
          <a:xfrm>
            <a:off x="2912712" y="2287349"/>
            <a:ext cx="352349" cy="338760"/>
            <a:chOff x="3854700" y="249750"/>
            <a:chExt cx="500425" cy="481125"/>
          </a:xfrm>
        </p:grpSpPr>
        <p:sp>
          <p:nvSpPr>
            <p:cNvPr id="5336" name="Google Shape;5336;p78"/>
            <p:cNvSpPr/>
            <p:nvPr/>
          </p:nvSpPr>
          <p:spPr>
            <a:xfrm>
              <a:off x="4206725" y="598350"/>
              <a:ext cx="70775" cy="68025"/>
            </a:xfrm>
            <a:custGeom>
              <a:rect b="b" l="l" r="r" t="t"/>
              <a:pathLst>
                <a:path extrusionOk="0" h="2721" w="2831">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7" name="Google Shape;5337;p78"/>
            <p:cNvSpPr/>
            <p:nvPr/>
          </p:nvSpPr>
          <p:spPr>
            <a:xfrm>
              <a:off x="4226750" y="538600"/>
              <a:ext cx="91250" cy="48150"/>
            </a:xfrm>
            <a:custGeom>
              <a:rect b="b" l="l" r="r" t="t"/>
              <a:pathLst>
                <a:path extrusionOk="0" h="1926" w="365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8" name="Google Shape;5338;p78"/>
            <p:cNvSpPr/>
            <p:nvPr/>
          </p:nvSpPr>
          <p:spPr>
            <a:xfrm>
              <a:off x="4146500" y="618325"/>
              <a:ext cx="52050" cy="88650"/>
            </a:xfrm>
            <a:custGeom>
              <a:rect b="b" l="l" r="r" t="t"/>
              <a:pathLst>
                <a:path extrusionOk="0" h="3546" w="2082">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39" name="Google Shape;5339;p78"/>
            <p:cNvSpPr/>
            <p:nvPr/>
          </p:nvSpPr>
          <p:spPr>
            <a:xfrm>
              <a:off x="3927425" y="319075"/>
              <a:ext cx="70650" cy="67850"/>
            </a:xfrm>
            <a:custGeom>
              <a:rect b="b" l="l" r="r" t="t"/>
              <a:pathLst>
                <a:path extrusionOk="0" h="2714" w="2826">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40" name="Google Shape;5340;p78"/>
            <p:cNvSpPr/>
            <p:nvPr/>
          </p:nvSpPr>
          <p:spPr>
            <a:xfrm>
              <a:off x="4007000" y="279300"/>
              <a:ext cx="51675" cy="88150"/>
            </a:xfrm>
            <a:custGeom>
              <a:rect b="b" l="l" r="r" t="t"/>
              <a:pathLst>
                <a:path extrusionOk="0" h="3526" w="2067">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41" name="Google Shape;5341;p78"/>
            <p:cNvSpPr/>
            <p:nvPr/>
          </p:nvSpPr>
          <p:spPr>
            <a:xfrm>
              <a:off x="3887300" y="398850"/>
              <a:ext cx="91800" cy="48250"/>
            </a:xfrm>
            <a:custGeom>
              <a:rect b="b" l="l" r="r" t="t"/>
              <a:pathLst>
                <a:path extrusionOk="0" h="1930" w="3672">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42" name="Google Shape;5342;p78"/>
            <p:cNvSpPr/>
            <p:nvPr/>
          </p:nvSpPr>
          <p:spPr>
            <a:xfrm>
              <a:off x="3854700" y="413675"/>
              <a:ext cx="353475" cy="317200"/>
            </a:xfrm>
            <a:custGeom>
              <a:rect b="b" l="l" r="r" t="t"/>
              <a:pathLst>
                <a:path extrusionOk="0" h="12688" w="14139">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43" name="Google Shape;5343;p78"/>
            <p:cNvSpPr/>
            <p:nvPr/>
          </p:nvSpPr>
          <p:spPr>
            <a:xfrm>
              <a:off x="3996825" y="249750"/>
              <a:ext cx="358300" cy="322025"/>
            </a:xfrm>
            <a:custGeom>
              <a:rect b="b" l="l" r="r" t="t"/>
              <a:pathLst>
                <a:path extrusionOk="0" h="12881" w="14332">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44" name="Google Shape;5344;p78"/>
          <p:cNvGrpSpPr/>
          <p:nvPr/>
        </p:nvGrpSpPr>
        <p:grpSpPr>
          <a:xfrm>
            <a:off x="3330701" y="2287349"/>
            <a:ext cx="352349" cy="338760"/>
            <a:chOff x="4447550" y="249750"/>
            <a:chExt cx="500425" cy="481125"/>
          </a:xfrm>
        </p:grpSpPr>
        <p:sp>
          <p:nvSpPr>
            <p:cNvPr id="5345" name="Google Shape;5345;p78"/>
            <p:cNvSpPr/>
            <p:nvPr/>
          </p:nvSpPr>
          <p:spPr>
            <a:xfrm>
              <a:off x="4447550" y="413675"/>
              <a:ext cx="353475" cy="317200"/>
            </a:xfrm>
            <a:custGeom>
              <a:rect b="b" l="l" r="r" t="t"/>
              <a:pathLst>
                <a:path extrusionOk="0" h="12688" w="14139">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46" name="Google Shape;5346;p78"/>
            <p:cNvSpPr/>
            <p:nvPr/>
          </p:nvSpPr>
          <p:spPr>
            <a:xfrm>
              <a:off x="4589675" y="249750"/>
              <a:ext cx="358300" cy="322025"/>
            </a:xfrm>
            <a:custGeom>
              <a:rect b="b" l="l" r="r" t="t"/>
              <a:pathLst>
                <a:path extrusionOk="0" h="12881" w="14332">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47" name="Google Shape;5347;p78"/>
          <p:cNvGrpSpPr/>
          <p:nvPr/>
        </p:nvGrpSpPr>
        <p:grpSpPr>
          <a:xfrm>
            <a:off x="3759902" y="2287102"/>
            <a:ext cx="339253" cy="339253"/>
            <a:chOff x="5049725" y="249400"/>
            <a:chExt cx="481825" cy="481825"/>
          </a:xfrm>
        </p:grpSpPr>
        <p:sp>
          <p:nvSpPr>
            <p:cNvPr id="5348" name="Google Shape;5348;p78"/>
            <p:cNvSpPr/>
            <p:nvPr/>
          </p:nvSpPr>
          <p:spPr>
            <a:xfrm>
              <a:off x="5191775" y="560925"/>
              <a:ext cx="197625" cy="170300"/>
            </a:xfrm>
            <a:custGeom>
              <a:rect b="b" l="l" r="r" t="t"/>
              <a:pathLst>
                <a:path extrusionOk="0" h="6812" w="7905">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49" name="Google Shape;5349;p78"/>
            <p:cNvSpPr/>
            <p:nvPr/>
          </p:nvSpPr>
          <p:spPr>
            <a:xfrm>
              <a:off x="5049725" y="249400"/>
              <a:ext cx="481825" cy="396225"/>
            </a:xfrm>
            <a:custGeom>
              <a:rect b="b" l="l" r="r" t="t"/>
              <a:pathLst>
                <a:path extrusionOk="0" h="15849" w="19273">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50" name="Google Shape;5350;p78"/>
          <p:cNvGrpSpPr/>
          <p:nvPr/>
        </p:nvGrpSpPr>
        <p:grpSpPr>
          <a:xfrm>
            <a:off x="4173843" y="2287102"/>
            <a:ext cx="339253" cy="339253"/>
            <a:chOff x="5660400" y="238125"/>
            <a:chExt cx="481825" cy="481825"/>
          </a:xfrm>
        </p:grpSpPr>
        <p:sp>
          <p:nvSpPr>
            <p:cNvPr id="5351" name="Google Shape;5351;p78"/>
            <p:cNvSpPr/>
            <p:nvPr/>
          </p:nvSpPr>
          <p:spPr>
            <a:xfrm>
              <a:off x="5660400" y="436700"/>
              <a:ext cx="481825" cy="283250"/>
            </a:xfrm>
            <a:custGeom>
              <a:rect b="b" l="l" r="r" t="t"/>
              <a:pathLst>
                <a:path extrusionOk="0" h="11330" w="19273">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52" name="Google Shape;5352;p78"/>
            <p:cNvSpPr/>
            <p:nvPr/>
          </p:nvSpPr>
          <p:spPr>
            <a:xfrm>
              <a:off x="5660400" y="238125"/>
              <a:ext cx="481825" cy="170375"/>
            </a:xfrm>
            <a:custGeom>
              <a:rect b="b" l="l" r="r" t="t"/>
              <a:pathLst>
                <a:path extrusionOk="0" h="6815" w="19273">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53" name="Google Shape;5353;p78"/>
          <p:cNvGrpSpPr/>
          <p:nvPr/>
        </p:nvGrpSpPr>
        <p:grpSpPr>
          <a:xfrm>
            <a:off x="4590529" y="2287102"/>
            <a:ext cx="339253" cy="339253"/>
            <a:chOff x="6235400" y="249400"/>
            <a:chExt cx="481825" cy="481825"/>
          </a:xfrm>
        </p:grpSpPr>
        <p:sp>
          <p:nvSpPr>
            <p:cNvPr id="5354" name="Google Shape;5354;p78"/>
            <p:cNvSpPr/>
            <p:nvPr/>
          </p:nvSpPr>
          <p:spPr>
            <a:xfrm>
              <a:off x="6425625" y="482025"/>
              <a:ext cx="177700" cy="135375"/>
            </a:xfrm>
            <a:custGeom>
              <a:rect b="b" l="l" r="r" t="t"/>
              <a:pathLst>
                <a:path extrusionOk="0" h="5415" w="7108">
                  <a:moveTo>
                    <a:pt x="5415" y="0"/>
                  </a:moveTo>
                  <a:lnTo>
                    <a:pt x="1" y="5415"/>
                  </a:lnTo>
                  <a:lnTo>
                    <a:pt x="7107" y="5415"/>
                  </a:lnTo>
                  <a:lnTo>
                    <a:pt x="7107" y="1696"/>
                  </a:lnTo>
                  <a:lnTo>
                    <a:pt x="541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55" name="Google Shape;5355;p78"/>
            <p:cNvSpPr/>
            <p:nvPr/>
          </p:nvSpPr>
          <p:spPr>
            <a:xfrm>
              <a:off x="6462150" y="419775"/>
              <a:ext cx="28250" cy="28250"/>
            </a:xfrm>
            <a:custGeom>
              <a:rect b="b" l="l" r="r" t="t"/>
              <a:pathLst>
                <a:path extrusionOk="0" h="1130" w="113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56" name="Google Shape;5356;p78"/>
            <p:cNvSpPr/>
            <p:nvPr/>
          </p:nvSpPr>
          <p:spPr>
            <a:xfrm>
              <a:off x="6349225" y="508600"/>
              <a:ext cx="113625" cy="108800"/>
            </a:xfrm>
            <a:custGeom>
              <a:rect b="b" l="l" r="r" t="t"/>
              <a:pathLst>
                <a:path extrusionOk="0" h="4352" w="4545">
                  <a:moveTo>
                    <a:pt x="2858" y="0"/>
                  </a:moveTo>
                  <a:lnTo>
                    <a:pt x="0" y="2623"/>
                  </a:lnTo>
                  <a:lnTo>
                    <a:pt x="0" y="4352"/>
                  </a:lnTo>
                  <a:lnTo>
                    <a:pt x="1461" y="4352"/>
                  </a:lnTo>
                  <a:lnTo>
                    <a:pt x="4544" y="1265"/>
                  </a:lnTo>
                  <a:lnTo>
                    <a:pt x="285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57" name="Google Shape;5357;p78"/>
            <p:cNvSpPr/>
            <p:nvPr/>
          </p:nvSpPr>
          <p:spPr>
            <a:xfrm>
              <a:off x="6349225" y="363300"/>
              <a:ext cx="254100" cy="172575"/>
            </a:xfrm>
            <a:custGeom>
              <a:rect b="b" l="l" r="r" t="t"/>
              <a:pathLst>
                <a:path extrusionOk="0" h="6903" w="10164">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58" name="Google Shape;5358;p78"/>
            <p:cNvSpPr/>
            <p:nvPr/>
          </p:nvSpPr>
          <p:spPr>
            <a:xfrm>
              <a:off x="6235400" y="249400"/>
              <a:ext cx="481825" cy="481825"/>
            </a:xfrm>
            <a:custGeom>
              <a:rect b="b" l="l" r="r" t="t"/>
              <a:pathLst>
                <a:path extrusionOk="0" h="19273" w="19273">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59" name="Google Shape;5359;p78"/>
          <p:cNvGrpSpPr/>
          <p:nvPr/>
        </p:nvGrpSpPr>
        <p:grpSpPr>
          <a:xfrm>
            <a:off x="828875" y="2731810"/>
            <a:ext cx="340204" cy="298116"/>
            <a:chOff x="899850" y="871450"/>
            <a:chExt cx="483175" cy="423400"/>
          </a:xfrm>
        </p:grpSpPr>
        <p:sp>
          <p:nvSpPr>
            <p:cNvPr id="5360" name="Google Shape;5360;p78"/>
            <p:cNvSpPr/>
            <p:nvPr/>
          </p:nvSpPr>
          <p:spPr>
            <a:xfrm>
              <a:off x="1325175" y="1040825"/>
              <a:ext cx="56425" cy="28275"/>
            </a:xfrm>
            <a:custGeom>
              <a:rect b="b" l="l" r="r" t="t"/>
              <a:pathLst>
                <a:path extrusionOk="0" h="1131" w="2257">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61" name="Google Shape;5361;p78"/>
            <p:cNvSpPr/>
            <p:nvPr/>
          </p:nvSpPr>
          <p:spPr>
            <a:xfrm>
              <a:off x="1323750" y="956100"/>
              <a:ext cx="59275" cy="56525"/>
            </a:xfrm>
            <a:custGeom>
              <a:rect b="b" l="l" r="r" t="t"/>
              <a:pathLst>
                <a:path extrusionOk="0" h="2261" w="2371">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62" name="Google Shape;5362;p78"/>
            <p:cNvSpPr/>
            <p:nvPr/>
          </p:nvSpPr>
          <p:spPr>
            <a:xfrm>
              <a:off x="1323750" y="1097250"/>
              <a:ext cx="59275" cy="56525"/>
            </a:xfrm>
            <a:custGeom>
              <a:rect b="b" l="l" r="r" t="t"/>
              <a:pathLst>
                <a:path extrusionOk="0" h="2261" w="2371">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63" name="Google Shape;5363;p78"/>
            <p:cNvSpPr/>
            <p:nvPr/>
          </p:nvSpPr>
          <p:spPr>
            <a:xfrm>
              <a:off x="899850" y="871450"/>
              <a:ext cx="396150" cy="423400"/>
            </a:xfrm>
            <a:custGeom>
              <a:rect b="b" l="l" r="r" t="t"/>
              <a:pathLst>
                <a:path extrusionOk="0" h="16936" w="15846">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364" name="Google Shape;5364;p78"/>
          <p:cNvSpPr/>
          <p:nvPr/>
        </p:nvSpPr>
        <p:spPr>
          <a:xfrm>
            <a:off x="1265674" y="2711214"/>
            <a:ext cx="302200" cy="339253"/>
          </a:xfrm>
          <a:custGeom>
            <a:rect b="b" l="l" r="r" t="t"/>
            <a:pathLst>
              <a:path extrusionOk="0" h="19273" w="17168">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365" name="Google Shape;5365;p78"/>
          <p:cNvGrpSpPr/>
          <p:nvPr/>
        </p:nvGrpSpPr>
        <p:grpSpPr>
          <a:xfrm>
            <a:off x="1660875" y="2711232"/>
            <a:ext cx="340573" cy="339271"/>
            <a:chOff x="2085450" y="842250"/>
            <a:chExt cx="483700" cy="481850"/>
          </a:xfrm>
        </p:grpSpPr>
        <p:sp>
          <p:nvSpPr>
            <p:cNvPr id="5366" name="Google Shape;5366;p78"/>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67" name="Google Shape;5367;p78"/>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68" name="Google Shape;5368;p78"/>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69" name="Google Shape;5369;p78"/>
          <p:cNvGrpSpPr/>
          <p:nvPr/>
        </p:nvGrpSpPr>
        <p:grpSpPr>
          <a:xfrm>
            <a:off x="2089443" y="2711241"/>
            <a:ext cx="339306" cy="339253"/>
            <a:chOff x="2685825" y="840375"/>
            <a:chExt cx="481900" cy="481825"/>
          </a:xfrm>
        </p:grpSpPr>
        <p:sp>
          <p:nvSpPr>
            <p:cNvPr id="5370" name="Google Shape;5370;p78"/>
            <p:cNvSpPr/>
            <p:nvPr/>
          </p:nvSpPr>
          <p:spPr>
            <a:xfrm>
              <a:off x="2685825" y="840375"/>
              <a:ext cx="481900" cy="481825"/>
            </a:xfrm>
            <a:custGeom>
              <a:rect b="b" l="l" r="r" t="t"/>
              <a:pathLst>
                <a:path extrusionOk="0" h="19273" w="19276">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71" name="Google Shape;5371;p78"/>
            <p:cNvSpPr/>
            <p:nvPr/>
          </p:nvSpPr>
          <p:spPr>
            <a:xfrm>
              <a:off x="2819200" y="983400"/>
              <a:ext cx="205475" cy="197625"/>
            </a:xfrm>
            <a:custGeom>
              <a:rect b="b" l="l" r="r" t="t"/>
              <a:pathLst>
                <a:path extrusionOk="0" h="7905" w="8219">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72" name="Google Shape;5372;p78"/>
          <p:cNvGrpSpPr/>
          <p:nvPr/>
        </p:nvGrpSpPr>
        <p:grpSpPr>
          <a:xfrm>
            <a:off x="2501104" y="2710924"/>
            <a:ext cx="350431" cy="339887"/>
            <a:chOff x="3270675" y="841800"/>
            <a:chExt cx="497700" cy="482725"/>
          </a:xfrm>
        </p:grpSpPr>
        <p:sp>
          <p:nvSpPr>
            <p:cNvPr id="5373" name="Google Shape;5373;p78"/>
            <p:cNvSpPr/>
            <p:nvPr/>
          </p:nvSpPr>
          <p:spPr>
            <a:xfrm>
              <a:off x="3270675" y="902000"/>
              <a:ext cx="447125" cy="422525"/>
            </a:xfrm>
            <a:custGeom>
              <a:rect b="b" l="l" r="r" t="t"/>
              <a:pathLst>
                <a:path extrusionOk="0" h="16901" w="17885">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74" name="Google Shape;5374;p78"/>
            <p:cNvSpPr/>
            <p:nvPr/>
          </p:nvSpPr>
          <p:spPr>
            <a:xfrm>
              <a:off x="3385250" y="841800"/>
              <a:ext cx="279700" cy="220925"/>
            </a:xfrm>
            <a:custGeom>
              <a:rect b="b" l="l" r="r" t="t"/>
              <a:pathLst>
                <a:path extrusionOk="0" h="8837" w="11188">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75" name="Google Shape;5375;p78"/>
            <p:cNvSpPr/>
            <p:nvPr/>
          </p:nvSpPr>
          <p:spPr>
            <a:xfrm>
              <a:off x="3530100" y="924750"/>
              <a:ext cx="238275" cy="250200"/>
            </a:xfrm>
            <a:custGeom>
              <a:rect b="b" l="l" r="r" t="t"/>
              <a:pathLst>
                <a:path extrusionOk="0" h="10008" w="9531">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376" name="Google Shape;5376;p78"/>
          <p:cNvSpPr/>
          <p:nvPr/>
        </p:nvSpPr>
        <p:spPr>
          <a:xfrm>
            <a:off x="2919129" y="2721811"/>
            <a:ext cx="339253" cy="318060"/>
          </a:xfrm>
          <a:custGeom>
            <a:rect b="b" l="l" r="r" t="t"/>
            <a:pathLst>
              <a:path extrusionOk="0" h="18069" w="19273">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377" name="Google Shape;5377;p78"/>
          <p:cNvGrpSpPr/>
          <p:nvPr/>
        </p:nvGrpSpPr>
        <p:grpSpPr>
          <a:xfrm>
            <a:off x="3337249" y="2731783"/>
            <a:ext cx="339253" cy="298169"/>
            <a:chOff x="4467200" y="877100"/>
            <a:chExt cx="481825" cy="423475"/>
          </a:xfrm>
        </p:grpSpPr>
        <p:sp>
          <p:nvSpPr>
            <p:cNvPr id="5378" name="Google Shape;5378;p78"/>
            <p:cNvSpPr/>
            <p:nvPr/>
          </p:nvSpPr>
          <p:spPr>
            <a:xfrm>
              <a:off x="4467200" y="1018225"/>
              <a:ext cx="481825" cy="282350"/>
            </a:xfrm>
            <a:custGeom>
              <a:rect b="b" l="l" r="r" t="t"/>
              <a:pathLst>
                <a:path extrusionOk="0" h="11294" w="19273">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79" name="Google Shape;5379;p78"/>
            <p:cNvSpPr/>
            <p:nvPr/>
          </p:nvSpPr>
          <p:spPr>
            <a:xfrm>
              <a:off x="4608425" y="1129300"/>
              <a:ext cx="45125" cy="60175"/>
            </a:xfrm>
            <a:custGeom>
              <a:rect b="b" l="l" r="r" t="t"/>
              <a:pathLst>
                <a:path extrusionOk="0" h="2407" w="1805">
                  <a:moveTo>
                    <a:pt x="0" y="0"/>
                  </a:moveTo>
                  <a:lnTo>
                    <a:pt x="0" y="2406"/>
                  </a:lnTo>
                  <a:lnTo>
                    <a:pt x="1804" y="1205"/>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80" name="Google Shape;5380;p78"/>
            <p:cNvSpPr/>
            <p:nvPr/>
          </p:nvSpPr>
          <p:spPr>
            <a:xfrm>
              <a:off x="4495500" y="877100"/>
              <a:ext cx="141175" cy="141175"/>
            </a:xfrm>
            <a:custGeom>
              <a:rect b="b" l="l" r="r" t="t"/>
              <a:pathLst>
                <a:path extrusionOk="0" h="5647" w="5647">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81" name="Google Shape;5381;p78"/>
            <p:cNvSpPr/>
            <p:nvPr/>
          </p:nvSpPr>
          <p:spPr>
            <a:xfrm>
              <a:off x="4636650" y="877100"/>
              <a:ext cx="141175" cy="141175"/>
            </a:xfrm>
            <a:custGeom>
              <a:rect b="b" l="l" r="r" t="t"/>
              <a:pathLst>
                <a:path extrusionOk="0" h="5647" w="5647">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82" name="Google Shape;5382;p78"/>
          <p:cNvGrpSpPr/>
          <p:nvPr/>
        </p:nvGrpSpPr>
        <p:grpSpPr>
          <a:xfrm>
            <a:off x="3752140" y="2711232"/>
            <a:ext cx="354778" cy="339271"/>
            <a:chOff x="5045500" y="842250"/>
            <a:chExt cx="503875" cy="481850"/>
          </a:xfrm>
        </p:grpSpPr>
        <p:sp>
          <p:nvSpPr>
            <p:cNvPr id="5383" name="Google Shape;5383;p78"/>
            <p:cNvSpPr/>
            <p:nvPr/>
          </p:nvSpPr>
          <p:spPr>
            <a:xfrm>
              <a:off x="5045500" y="842250"/>
              <a:ext cx="503875" cy="481850"/>
            </a:xfrm>
            <a:custGeom>
              <a:rect b="b" l="l" r="r" t="t"/>
              <a:pathLst>
                <a:path extrusionOk="0" h="19274" w="20155">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84" name="Google Shape;5384;p78"/>
            <p:cNvSpPr/>
            <p:nvPr/>
          </p:nvSpPr>
          <p:spPr>
            <a:xfrm>
              <a:off x="5221050" y="898625"/>
              <a:ext cx="254100" cy="254100"/>
            </a:xfrm>
            <a:custGeom>
              <a:rect b="b" l="l" r="r" t="t"/>
              <a:pathLst>
                <a:path extrusionOk="0" h="10164" w="10164">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85" name="Google Shape;5385;p78"/>
          <p:cNvGrpSpPr/>
          <p:nvPr/>
        </p:nvGrpSpPr>
        <p:grpSpPr>
          <a:xfrm>
            <a:off x="4174987" y="2737451"/>
            <a:ext cx="336965" cy="286833"/>
            <a:chOff x="5645200" y="879425"/>
            <a:chExt cx="478575" cy="407375"/>
          </a:xfrm>
        </p:grpSpPr>
        <p:sp>
          <p:nvSpPr>
            <p:cNvPr id="5386" name="Google Shape;5386;p78"/>
            <p:cNvSpPr/>
            <p:nvPr/>
          </p:nvSpPr>
          <p:spPr>
            <a:xfrm>
              <a:off x="6004200" y="1075025"/>
              <a:ext cx="86075" cy="93450"/>
            </a:xfrm>
            <a:custGeom>
              <a:rect b="b" l="l" r="r" t="t"/>
              <a:pathLst>
                <a:path extrusionOk="0" h="3738" w="3443">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87" name="Google Shape;5387;p78"/>
            <p:cNvSpPr/>
            <p:nvPr/>
          </p:nvSpPr>
          <p:spPr>
            <a:xfrm>
              <a:off x="5880900" y="953275"/>
              <a:ext cx="95100" cy="93525"/>
            </a:xfrm>
            <a:custGeom>
              <a:rect b="b" l="l" r="r" t="t"/>
              <a:pathLst>
                <a:path extrusionOk="0" h="3741" w="3804">
                  <a:moveTo>
                    <a:pt x="0" y="1"/>
                  </a:moveTo>
                  <a:lnTo>
                    <a:pt x="0" y="3741"/>
                  </a:lnTo>
                  <a:lnTo>
                    <a:pt x="3804" y="3741"/>
                  </a:lnTo>
                  <a:lnTo>
                    <a:pt x="38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88" name="Google Shape;5388;p78"/>
            <p:cNvSpPr/>
            <p:nvPr/>
          </p:nvSpPr>
          <p:spPr>
            <a:xfrm>
              <a:off x="6004200" y="953275"/>
              <a:ext cx="119575" cy="93525"/>
            </a:xfrm>
            <a:custGeom>
              <a:rect b="b" l="l" r="r" t="t"/>
              <a:pathLst>
                <a:path extrusionOk="0" h="3741" w="4783">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89" name="Google Shape;5389;p78"/>
            <p:cNvSpPr/>
            <p:nvPr/>
          </p:nvSpPr>
          <p:spPr>
            <a:xfrm>
              <a:off x="5880900" y="1075025"/>
              <a:ext cx="95100" cy="93450"/>
            </a:xfrm>
            <a:custGeom>
              <a:rect b="b" l="l" r="r" t="t"/>
              <a:pathLst>
                <a:path extrusionOk="0" h="3738" w="3804">
                  <a:moveTo>
                    <a:pt x="0" y="0"/>
                  </a:moveTo>
                  <a:lnTo>
                    <a:pt x="0" y="3737"/>
                  </a:lnTo>
                  <a:lnTo>
                    <a:pt x="3804" y="3737"/>
                  </a:lnTo>
                  <a:lnTo>
                    <a:pt x="38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0" name="Google Shape;5390;p78"/>
            <p:cNvSpPr/>
            <p:nvPr/>
          </p:nvSpPr>
          <p:spPr>
            <a:xfrm>
              <a:off x="5645200" y="879425"/>
              <a:ext cx="207500" cy="167375"/>
            </a:xfrm>
            <a:custGeom>
              <a:rect b="b" l="l" r="r" t="t"/>
              <a:pathLst>
                <a:path extrusionOk="0" h="6695" w="830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1" name="Google Shape;5391;p78"/>
            <p:cNvSpPr/>
            <p:nvPr/>
          </p:nvSpPr>
          <p:spPr>
            <a:xfrm>
              <a:off x="5722500" y="1075025"/>
              <a:ext cx="370875" cy="211775"/>
            </a:xfrm>
            <a:custGeom>
              <a:rect b="b" l="l" r="r" t="t"/>
              <a:pathLst>
                <a:path extrusionOk="0" h="8471" w="14835">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392" name="Google Shape;5392;p78"/>
          <p:cNvGrpSpPr/>
          <p:nvPr/>
        </p:nvGrpSpPr>
        <p:grpSpPr>
          <a:xfrm>
            <a:off x="4611062" y="2711241"/>
            <a:ext cx="298186" cy="339253"/>
            <a:chOff x="6264525" y="842250"/>
            <a:chExt cx="423500" cy="481825"/>
          </a:xfrm>
        </p:grpSpPr>
        <p:sp>
          <p:nvSpPr>
            <p:cNvPr id="5393" name="Google Shape;5393;p78"/>
            <p:cNvSpPr/>
            <p:nvPr/>
          </p:nvSpPr>
          <p:spPr>
            <a:xfrm>
              <a:off x="6264525" y="1033450"/>
              <a:ext cx="135300" cy="266450"/>
            </a:xfrm>
            <a:custGeom>
              <a:rect b="b" l="l" r="r" t="t"/>
              <a:pathLst>
                <a:path extrusionOk="0" h="10658" w="5412">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4" name="Google Shape;5394;p78"/>
            <p:cNvSpPr/>
            <p:nvPr/>
          </p:nvSpPr>
          <p:spPr>
            <a:xfrm>
              <a:off x="6552700" y="1033450"/>
              <a:ext cx="135325" cy="266450"/>
            </a:xfrm>
            <a:custGeom>
              <a:rect b="b" l="l" r="r" t="t"/>
              <a:pathLst>
                <a:path extrusionOk="0" h="10658" w="5413">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5" name="Google Shape;5395;p78"/>
            <p:cNvSpPr/>
            <p:nvPr/>
          </p:nvSpPr>
          <p:spPr>
            <a:xfrm>
              <a:off x="6462150" y="985275"/>
              <a:ext cx="28025" cy="28250"/>
            </a:xfrm>
            <a:custGeom>
              <a:rect b="b" l="l" r="r" t="t"/>
              <a:pathLst>
                <a:path extrusionOk="0" h="1130" w="1121">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6" name="Google Shape;5396;p78"/>
            <p:cNvSpPr/>
            <p:nvPr/>
          </p:nvSpPr>
          <p:spPr>
            <a:xfrm>
              <a:off x="6288775" y="1182900"/>
              <a:ext cx="375075" cy="141175"/>
            </a:xfrm>
            <a:custGeom>
              <a:rect b="b" l="l" r="r" t="t"/>
              <a:pathLst>
                <a:path extrusionOk="0" h="5647" w="15003">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7" name="Google Shape;5397;p78"/>
            <p:cNvSpPr/>
            <p:nvPr/>
          </p:nvSpPr>
          <p:spPr>
            <a:xfrm>
              <a:off x="6278675" y="965325"/>
              <a:ext cx="42350" cy="84725"/>
            </a:xfrm>
            <a:custGeom>
              <a:rect b="b" l="l" r="r" t="t"/>
              <a:pathLst>
                <a:path extrusionOk="0" h="3389" w="1694">
                  <a:moveTo>
                    <a:pt x="1693" y="1"/>
                  </a:moveTo>
                  <a:lnTo>
                    <a:pt x="1" y="1693"/>
                  </a:lnTo>
                  <a:lnTo>
                    <a:pt x="1693" y="3388"/>
                  </a:lnTo>
                  <a:lnTo>
                    <a:pt x="16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8" name="Google Shape;5398;p78"/>
            <p:cNvSpPr/>
            <p:nvPr/>
          </p:nvSpPr>
          <p:spPr>
            <a:xfrm>
              <a:off x="6631525" y="965325"/>
              <a:ext cx="42400" cy="84725"/>
            </a:xfrm>
            <a:custGeom>
              <a:rect b="b" l="l" r="r" t="t"/>
              <a:pathLst>
                <a:path extrusionOk="0" h="3389" w="1696">
                  <a:moveTo>
                    <a:pt x="1" y="1"/>
                  </a:moveTo>
                  <a:lnTo>
                    <a:pt x="1" y="3388"/>
                  </a:lnTo>
                  <a:lnTo>
                    <a:pt x="1696" y="1693"/>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399" name="Google Shape;5399;p78"/>
            <p:cNvSpPr/>
            <p:nvPr/>
          </p:nvSpPr>
          <p:spPr>
            <a:xfrm>
              <a:off x="6349225" y="842250"/>
              <a:ext cx="254100" cy="312425"/>
            </a:xfrm>
            <a:custGeom>
              <a:rect b="b" l="l" r="r" t="t"/>
              <a:pathLst>
                <a:path extrusionOk="0" h="12497" w="10164">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00" name="Google Shape;5400;p78"/>
          <p:cNvGrpSpPr/>
          <p:nvPr/>
        </p:nvGrpSpPr>
        <p:grpSpPr>
          <a:xfrm>
            <a:off x="829350" y="3125895"/>
            <a:ext cx="339253" cy="339253"/>
            <a:chOff x="900750" y="1436075"/>
            <a:chExt cx="481825" cy="481825"/>
          </a:xfrm>
        </p:grpSpPr>
        <p:sp>
          <p:nvSpPr>
            <p:cNvPr id="5401" name="Google Shape;5401;p78"/>
            <p:cNvSpPr/>
            <p:nvPr/>
          </p:nvSpPr>
          <p:spPr>
            <a:xfrm>
              <a:off x="900750" y="1627500"/>
              <a:ext cx="481825" cy="290400"/>
            </a:xfrm>
            <a:custGeom>
              <a:rect b="b" l="l" r="r" t="t"/>
              <a:pathLst>
                <a:path extrusionOk="0" h="11616" w="19273">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02" name="Google Shape;5402;p78"/>
            <p:cNvSpPr/>
            <p:nvPr/>
          </p:nvSpPr>
          <p:spPr>
            <a:xfrm>
              <a:off x="1296950" y="1549900"/>
              <a:ext cx="71550" cy="105850"/>
            </a:xfrm>
            <a:custGeom>
              <a:rect b="b" l="l" r="r" t="t"/>
              <a:pathLst>
                <a:path extrusionOk="0" h="4234" w="2862">
                  <a:moveTo>
                    <a:pt x="0" y="0"/>
                  </a:moveTo>
                  <a:lnTo>
                    <a:pt x="0" y="4234"/>
                  </a:lnTo>
                  <a:lnTo>
                    <a:pt x="2861" y="2117"/>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03" name="Google Shape;5403;p78"/>
            <p:cNvSpPr/>
            <p:nvPr/>
          </p:nvSpPr>
          <p:spPr>
            <a:xfrm>
              <a:off x="914900" y="1549900"/>
              <a:ext cx="71550" cy="105850"/>
            </a:xfrm>
            <a:custGeom>
              <a:rect b="b" l="l" r="r" t="t"/>
              <a:pathLst>
                <a:path extrusionOk="0" h="4234" w="2862">
                  <a:moveTo>
                    <a:pt x="2861" y="0"/>
                  </a:moveTo>
                  <a:lnTo>
                    <a:pt x="0" y="2117"/>
                  </a:lnTo>
                  <a:lnTo>
                    <a:pt x="2861" y="4234"/>
                  </a:lnTo>
                  <a:lnTo>
                    <a:pt x="28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04" name="Google Shape;5404;p78"/>
            <p:cNvSpPr/>
            <p:nvPr/>
          </p:nvSpPr>
          <p:spPr>
            <a:xfrm>
              <a:off x="1014650" y="1436075"/>
              <a:ext cx="254100" cy="336150"/>
            </a:xfrm>
            <a:custGeom>
              <a:rect b="b" l="l" r="r" t="t"/>
              <a:pathLst>
                <a:path extrusionOk="0" h="13446" w="10164">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05" name="Google Shape;5405;p78"/>
          <p:cNvGrpSpPr/>
          <p:nvPr/>
        </p:nvGrpSpPr>
        <p:grpSpPr>
          <a:xfrm>
            <a:off x="1247198" y="3186183"/>
            <a:ext cx="339253" cy="218676"/>
            <a:chOff x="1492675" y="1520750"/>
            <a:chExt cx="481825" cy="310575"/>
          </a:xfrm>
        </p:grpSpPr>
        <p:sp>
          <p:nvSpPr>
            <p:cNvPr id="5406" name="Google Shape;5406;p78"/>
            <p:cNvSpPr/>
            <p:nvPr/>
          </p:nvSpPr>
          <p:spPr>
            <a:xfrm>
              <a:off x="1492675" y="1540400"/>
              <a:ext cx="481825" cy="290925"/>
            </a:xfrm>
            <a:custGeom>
              <a:rect b="b" l="l" r="r" t="t"/>
              <a:pathLst>
                <a:path extrusionOk="0" h="11637" w="19273">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07" name="Google Shape;5407;p78"/>
            <p:cNvSpPr/>
            <p:nvPr/>
          </p:nvSpPr>
          <p:spPr>
            <a:xfrm>
              <a:off x="1522575" y="1520750"/>
              <a:ext cx="421975" cy="165800"/>
            </a:xfrm>
            <a:custGeom>
              <a:rect b="b" l="l" r="r" t="t"/>
              <a:pathLst>
                <a:path extrusionOk="0" h="6632" w="16879">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08" name="Google Shape;5408;p78"/>
          <p:cNvGrpSpPr/>
          <p:nvPr/>
        </p:nvGrpSpPr>
        <p:grpSpPr>
          <a:xfrm>
            <a:off x="1654995" y="3125877"/>
            <a:ext cx="352332" cy="339288"/>
            <a:chOff x="2071000" y="1435025"/>
            <a:chExt cx="500400" cy="481875"/>
          </a:xfrm>
        </p:grpSpPr>
        <p:sp>
          <p:nvSpPr>
            <p:cNvPr id="5409" name="Google Shape;5409;p78"/>
            <p:cNvSpPr/>
            <p:nvPr/>
          </p:nvSpPr>
          <p:spPr>
            <a:xfrm>
              <a:off x="2425125" y="1718700"/>
              <a:ext cx="146275" cy="141750"/>
            </a:xfrm>
            <a:custGeom>
              <a:rect b="b" l="l" r="r" t="t"/>
              <a:pathLst>
                <a:path extrusionOk="0" h="5670" w="5851">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10" name="Google Shape;5410;p78"/>
            <p:cNvSpPr/>
            <p:nvPr/>
          </p:nvSpPr>
          <p:spPr>
            <a:xfrm>
              <a:off x="2071000" y="1477850"/>
              <a:ext cx="453125" cy="439050"/>
            </a:xfrm>
            <a:custGeom>
              <a:rect b="b" l="l" r="r" t="t"/>
              <a:pathLst>
                <a:path extrusionOk="0" h="17562" w="18125">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11" name="Google Shape;5411;p78"/>
            <p:cNvSpPr/>
            <p:nvPr/>
          </p:nvSpPr>
          <p:spPr>
            <a:xfrm>
              <a:off x="2141600" y="1435025"/>
              <a:ext cx="146300" cy="141850"/>
            </a:xfrm>
            <a:custGeom>
              <a:rect b="b" l="l" r="r" t="t"/>
              <a:pathLst>
                <a:path extrusionOk="0" h="5674" w="5852">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12" name="Google Shape;5412;p78"/>
          <p:cNvGrpSpPr/>
          <p:nvPr/>
        </p:nvGrpSpPr>
        <p:grpSpPr>
          <a:xfrm>
            <a:off x="2083159" y="3146709"/>
            <a:ext cx="351874" cy="297623"/>
            <a:chOff x="2678350" y="1464650"/>
            <a:chExt cx="499750" cy="422700"/>
          </a:xfrm>
        </p:grpSpPr>
        <p:sp>
          <p:nvSpPr>
            <p:cNvPr id="5413" name="Google Shape;5413;p78"/>
            <p:cNvSpPr/>
            <p:nvPr/>
          </p:nvSpPr>
          <p:spPr>
            <a:xfrm>
              <a:off x="3081050" y="1542700"/>
              <a:ext cx="97050" cy="267350"/>
            </a:xfrm>
            <a:custGeom>
              <a:rect b="b" l="l" r="r" t="t"/>
              <a:pathLst>
                <a:path extrusionOk="0" h="10694" w="3882">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14" name="Google Shape;5414;p78"/>
            <p:cNvSpPr/>
            <p:nvPr/>
          </p:nvSpPr>
          <p:spPr>
            <a:xfrm>
              <a:off x="3041000" y="1582600"/>
              <a:ext cx="75075" cy="187725"/>
            </a:xfrm>
            <a:custGeom>
              <a:rect b="b" l="l" r="r" t="t"/>
              <a:pathLst>
                <a:path extrusionOk="0" h="7509" w="3003">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15" name="Google Shape;5415;p78"/>
            <p:cNvSpPr/>
            <p:nvPr/>
          </p:nvSpPr>
          <p:spPr>
            <a:xfrm>
              <a:off x="2678350" y="1464650"/>
              <a:ext cx="339700" cy="422700"/>
            </a:xfrm>
            <a:custGeom>
              <a:rect b="b" l="l" r="r" t="t"/>
              <a:pathLst>
                <a:path extrusionOk="0" h="16908" w="13588">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16" name="Google Shape;5416;p78"/>
          <p:cNvGrpSpPr/>
          <p:nvPr/>
        </p:nvGrpSpPr>
        <p:grpSpPr>
          <a:xfrm>
            <a:off x="2506692" y="3125895"/>
            <a:ext cx="339253" cy="339253"/>
            <a:chOff x="3271200" y="1435075"/>
            <a:chExt cx="481825" cy="481825"/>
          </a:xfrm>
        </p:grpSpPr>
        <p:sp>
          <p:nvSpPr>
            <p:cNvPr id="5417" name="Google Shape;5417;p78"/>
            <p:cNvSpPr/>
            <p:nvPr/>
          </p:nvSpPr>
          <p:spPr>
            <a:xfrm>
              <a:off x="3271200" y="1435075"/>
              <a:ext cx="481825" cy="481825"/>
            </a:xfrm>
            <a:custGeom>
              <a:rect b="b" l="l" r="r" t="t"/>
              <a:pathLst>
                <a:path extrusionOk="0" h="19273" w="19273">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18" name="Google Shape;5418;p78"/>
            <p:cNvSpPr/>
            <p:nvPr/>
          </p:nvSpPr>
          <p:spPr>
            <a:xfrm>
              <a:off x="3356575" y="1520525"/>
              <a:ext cx="311000" cy="311025"/>
            </a:xfrm>
            <a:custGeom>
              <a:rect b="b" l="l" r="r" t="t"/>
              <a:pathLst>
                <a:path extrusionOk="0" h="12441" w="1244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19" name="Google Shape;5419;p78"/>
          <p:cNvGrpSpPr/>
          <p:nvPr/>
        </p:nvGrpSpPr>
        <p:grpSpPr>
          <a:xfrm>
            <a:off x="2917165" y="3125877"/>
            <a:ext cx="343442" cy="339288"/>
            <a:chOff x="3858100" y="1435075"/>
            <a:chExt cx="487775" cy="481875"/>
          </a:xfrm>
        </p:grpSpPr>
        <p:sp>
          <p:nvSpPr>
            <p:cNvPr id="5420" name="Google Shape;5420;p78"/>
            <p:cNvSpPr/>
            <p:nvPr/>
          </p:nvSpPr>
          <p:spPr>
            <a:xfrm>
              <a:off x="3858100" y="1868750"/>
              <a:ext cx="55575" cy="48200"/>
            </a:xfrm>
            <a:custGeom>
              <a:rect b="b" l="l" r="r" t="t"/>
              <a:pathLst>
                <a:path extrusionOk="0" h="1928" w="2223">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1" name="Google Shape;5421;p78"/>
            <p:cNvSpPr/>
            <p:nvPr/>
          </p:nvSpPr>
          <p:spPr>
            <a:xfrm>
              <a:off x="3917950" y="1808500"/>
              <a:ext cx="60350" cy="48525"/>
            </a:xfrm>
            <a:custGeom>
              <a:rect b="b" l="l" r="r" t="t"/>
              <a:pathLst>
                <a:path extrusionOk="0" h="1941" w="2414">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2" name="Google Shape;5422;p78"/>
            <p:cNvSpPr/>
            <p:nvPr/>
          </p:nvSpPr>
          <p:spPr>
            <a:xfrm>
              <a:off x="3876450" y="1435075"/>
              <a:ext cx="450375" cy="251250"/>
            </a:xfrm>
            <a:custGeom>
              <a:rect b="b" l="l" r="r" t="t"/>
              <a:pathLst>
                <a:path extrusionOk="0" h="10050" w="18015">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3" name="Google Shape;5423;p78"/>
            <p:cNvSpPr/>
            <p:nvPr/>
          </p:nvSpPr>
          <p:spPr>
            <a:xfrm>
              <a:off x="4094925" y="1456025"/>
              <a:ext cx="250950" cy="445250"/>
            </a:xfrm>
            <a:custGeom>
              <a:rect b="b" l="l" r="r" t="t"/>
              <a:pathLst>
                <a:path extrusionOk="0" h="17810" w="10038">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4" name="Google Shape;5424;p78"/>
            <p:cNvSpPr/>
            <p:nvPr/>
          </p:nvSpPr>
          <p:spPr>
            <a:xfrm>
              <a:off x="3993575" y="1542825"/>
              <a:ext cx="245025" cy="242525"/>
            </a:xfrm>
            <a:custGeom>
              <a:rect b="b" l="l" r="r" t="t"/>
              <a:pathLst>
                <a:path extrusionOk="0" h="9701" w="9801">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25" name="Google Shape;5425;p78"/>
          <p:cNvGrpSpPr/>
          <p:nvPr/>
        </p:nvGrpSpPr>
        <p:grpSpPr>
          <a:xfrm>
            <a:off x="3337249" y="3125895"/>
            <a:ext cx="339253" cy="339253"/>
            <a:chOff x="4456875" y="1435075"/>
            <a:chExt cx="481825" cy="481825"/>
          </a:xfrm>
        </p:grpSpPr>
        <p:sp>
          <p:nvSpPr>
            <p:cNvPr id="5426" name="Google Shape;5426;p78"/>
            <p:cNvSpPr/>
            <p:nvPr/>
          </p:nvSpPr>
          <p:spPr>
            <a:xfrm>
              <a:off x="4624975" y="1465275"/>
              <a:ext cx="56650" cy="86000"/>
            </a:xfrm>
            <a:custGeom>
              <a:rect b="b" l="l" r="r" t="t"/>
              <a:pathLst>
                <a:path extrusionOk="0" h="3440" w="2266">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7" name="Google Shape;5427;p78"/>
            <p:cNvSpPr/>
            <p:nvPr/>
          </p:nvSpPr>
          <p:spPr>
            <a:xfrm>
              <a:off x="4615275" y="1797425"/>
              <a:ext cx="66350" cy="89375"/>
            </a:xfrm>
            <a:custGeom>
              <a:rect b="b" l="l" r="r" t="t"/>
              <a:pathLst>
                <a:path extrusionOk="0" h="3575" w="2654">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8" name="Google Shape;5428;p78"/>
            <p:cNvSpPr/>
            <p:nvPr/>
          </p:nvSpPr>
          <p:spPr>
            <a:xfrm>
              <a:off x="4583125" y="1547250"/>
              <a:ext cx="28250" cy="28250"/>
            </a:xfrm>
            <a:custGeom>
              <a:rect b="b" l="l" r="r" t="t"/>
              <a:pathLst>
                <a:path extrusionOk="0" h="1130" w="113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29" name="Google Shape;5429;p78"/>
            <p:cNvSpPr/>
            <p:nvPr/>
          </p:nvSpPr>
          <p:spPr>
            <a:xfrm>
              <a:off x="4597950" y="1576075"/>
              <a:ext cx="83675" cy="87525"/>
            </a:xfrm>
            <a:custGeom>
              <a:rect b="b" l="l" r="r" t="t"/>
              <a:pathLst>
                <a:path extrusionOk="0" h="3501" w="3347">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0" name="Google Shape;5430;p78"/>
            <p:cNvSpPr/>
            <p:nvPr/>
          </p:nvSpPr>
          <p:spPr>
            <a:xfrm>
              <a:off x="4597650" y="1692175"/>
              <a:ext cx="83975" cy="82450"/>
            </a:xfrm>
            <a:custGeom>
              <a:rect b="b" l="l" r="r" t="t"/>
              <a:pathLst>
                <a:path extrusionOk="0" h="3298" w="3359">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1" name="Google Shape;5431;p78"/>
            <p:cNvSpPr/>
            <p:nvPr/>
          </p:nvSpPr>
          <p:spPr>
            <a:xfrm>
              <a:off x="4798050" y="1663575"/>
              <a:ext cx="28475" cy="28250"/>
            </a:xfrm>
            <a:custGeom>
              <a:rect b="b" l="l" r="r" t="t"/>
              <a:pathLst>
                <a:path extrusionOk="0" h="1130" w="1139">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2" name="Google Shape;5432;p78"/>
            <p:cNvSpPr/>
            <p:nvPr/>
          </p:nvSpPr>
          <p:spPr>
            <a:xfrm>
              <a:off x="4710200" y="1435075"/>
              <a:ext cx="228500" cy="228525"/>
            </a:xfrm>
            <a:custGeom>
              <a:rect b="b" l="l" r="r" t="t"/>
              <a:pathLst>
                <a:path extrusionOk="0" h="9141" w="914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3" name="Google Shape;5433;p78"/>
            <p:cNvSpPr/>
            <p:nvPr/>
          </p:nvSpPr>
          <p:spPr>
            <a:xfrm>
              <a:off x="4819200" y="1593475"/>
              <a:ext cx="89400" cy="70125"/>
            </a:xfrm>
            <a:custGeom>
              <a:rect b="b" l="l" r="r" t="t"/>
              <a:pathLst>
                <a:path extrusionOk="0" h="2805" w="3576">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4" name="Google Shape;5434;p78"/>
            <p:cNvSpPr/>
            <p:nvPr/>
          </p:nvSpPr>
          <p:spPr>
            <a:xfrm>
              <a:off x="4819200" y="1692175"/>
              <a:ext cx="89475" cy="66275"/>
            </a:xfrm>
            <a:custGeom>
              <a:rect b="b" l="l" r="r" t="t"/>
              <a:pathLst>
                <a:path extrusionOk="0" h="2651" w="3579">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5" name="Google Shape;5435;p78"/>
            <p:cNvSpPr/>
            <p:nvPr/>
          </p:nvSpPr>
          <p:spPr>
            <a:xfrm>
              <a:off x="4456875" y="1691800"/>
              <a:ext cx="225125" cy="225100"/>
            </a:xfrm>
            <a:custGeom>
              <a:rect b="b" l="l" r="r" t="t"/>
              <a:pathLst>
                <a:path extrusionOk="0" h="9004" w="9005">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6" name="Google Shape;5436;p78"/>
            <p:cNvSpPr/>
            <p:nvPr/>
          </p:nvSpPr>
          <p:spPr>
            <a:xfrm>
              <a:off x="4487000" y="1595125"/>
              <a:ext cx="88925" cy="68475"/>
            </a:xfrm>
            <a:custGeom>
              <a:rect b="b" l="l" r="r" t="t"/>
              <a:pathLst>
                <a:path extrusionOk="0" h="2739" w="3557">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7" name="Google Shape;5437;p78"/>
            <p:cNvSpPr/>
            <p:nvPr/>
          </p:nvSpPr>
          <p:spPr>
            <a:xfrm>
              <a:off x="4486925" y="1692175"/>
              <a:ext cx="89450" cy="66350"/>
            </a:xfrm>
            <a:custGeom>
              <a:rect b="b" l="l" r="r" t="t"/>
              <a:pathLst>
                <a:path extrusionOk="0" h="2654" w="3578">
                  <a:moveTo>
                    <a:pt x="0" y="0"/>
                  </a:moveTo>
                  <a:cubicBezTo>
                    <a:pt x="352" y="1078"/>
                    <a:pt x="1689" y="2030"/>
                    <a:pt x="3578" y="2653"/>
                  </a:cubicBezTo>
                  <a:cubicBezTo>
                    <a:pt x="3418" y="1777"/>
                    <a:pt x="3325" y="889"/>
                    <a:pt x="33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8" name="Google Shape;5438;p78"/>
            <p:cNvSpPr/>
            <p:nvPr/>
          </p:nvSpPr>
          <p:spPr>
            <a:xfrm>
              <a:off x="4456875" y="1435075"/>
              <a:ext cx="225125" cy="228525"/>
            </a:xfrm>
            <a:custGeom>
              <a:rect b="b" l="l" r="r" t="t"/>
              <a:pathLst>
                <a:path extrusionOk="0" h="9141" w="9005">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39" name="Google Shape;5439;p78"/>
            <p:cNvSpPr/>
            <p:nvPr/>
          </p:nvSpPr>
          <p:spPr>
            <a:xfrm>
              <a:off x="4710200" y="1691800"/>
              <a:ext cx="228500" cy="225100"/>
            </a:xfrm>
            <a:custGeom>
              <a:rect b="b" l="l" r="r" t="t"/>
              <a:pathLst>
                <a:path extrusionOk="0" h="9004" w="914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0" name="Google Shape;5440;p78"/>
            <p:cNvSpPr/>
            <p:nvPr/>
          </p:nvSpPr>
          <p:spPr>
            <a:xfrm>
              <a:off x="4710200" y="1465200"/>
              <a:ext cx="70025" cy="89375"/>
            </a:xfrm>
            <a:custGeom>
              <a:rect b="b" l="l" r="r" t="t"/>
              <a:pathLst>
                <a:path extrusionOk="0" h="3575" w="2801">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1" name="Google Shape;5441;p78"/>
            <p:cNvSpPr/>
            <p:nvPr/>
          </p:nvSpPr>
          <p:spPr>
            <a:xfrm>
              <a:off x="4710200" y="1575850"/>
              <a:ext cx="86150" cy="87750"/>
            </a:xfrm>
            <a:custGeom>
              <a:rect b="b" l="l" r="r" t="t"/>
              <a:pathLst>
                <a:path extrusionOk="0" h="3510" w="3446">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2" name="Google Shape;5442;p78"/>
            <p:cNvSpPr/>
            <p:nvPr/>
          </p:nvSpPr>
          <p:spPr>
            <a:xfrm>
              <a:off x="4710200" y="1797500"/>
              <a:ext cx="70025" cy="89375"/>
            </a:xfrm>
            <a:custGeom>
              <a:rect b="b" l="l" r="r" t="t"/>
              <a:pathLst>
                <a:path extrusionOk="0" h="3575" w="2801">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3" name="Google Shape;5443;p78"/>
            <p:cNvSpPr/>
            <p:nvPr/>
          </p:nvSpPr>
          <p:spPr>
            <a:xfrm>
              <a:off x="4681975" y="1776400"/>
              <a:ext cx="28250" cy="28350"/>
            </a:xfrm>
            <a:custGeom>
              <a:rect b="b" l="l" r="r" t="t"/>
              <a:pathLst>
                <a:path extrusionOk="0" h="1134" w="113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4" name="Google Shape;5444;p78"/>
            <p:cNvSpPr/>
            <p:nvPr/>
          </p:nvSpPr>
          <p:spPr>
            <a:xfrm>
              <a:off x="4710200" y="1692175"/>
              <a:ext cx="86150" cy="82450"/>
            </a:xfrm>
            <a:custGeom>
              <a:rect b="b" l="l" r="r" t="t"/>
              <a:pathLst>
                <a:path extrusionOk="0" h="3298" w="3446">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45" name="Google Shape;5445;p78"/>
          <p:cNvGrpSpPr/>
          <p:nvPr/>
        </p:nvGrpSpPr>
        <p:grpSpPr>
          <a:xfrm>
            <a:off x="3758239" y="3125886"/>
            <a:ext cx="342580" cy="339271"/>
            <a:chOff x="5049725" y="1435050"/>
            <a:chExt cx="486550" cy="481850"/>
          </a:xfrm>
        </p:grpSpPr>
        <p:sp>
          <p:nvSpPr>
            <p:cNvPr id="5446" name="Google Shape;5446;p78"/>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7" name="Google Shape;5447;p78"/>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8" name="Google Shape;5448;p78"/>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49" name="Google Shape;5449;p78"/>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50" name="Google Shape;5450;p78"/>
          <p:cNvGrpSpPr/>
          <p:nvPr/>
        </p:nvGrpSpPr>
        <p:grpSpPr>
          <a:xfrm>
            <a:off x="4173790" y="3125895"/>
            <a:ext cx="339359" cy="339253"/>
            <a:chOff x="5642475" y="1435075"/>
            <a:chExt cx="481975" cy="481825"/>
          </a:xfrm>
        </p:grpSpPr>
        <p:sp>
          <p:nvSpPr>
            <p:cNvPr id="5451" name="Google Shape;5451;p78"/>
            <p:cNvSpPr/>
            <p:nvPr/>
          </p:nvSpPr>
          <p:spPr>
            <a:xfrm>
              <a:off x="5642475" y="1435075"/>
              <a:ext cx="481975" cy="340675"/>
            </a:xfrm>
            <a:custGeom>
              <a:rect b="b" l="l" r="r" t="t"/>
              <a:pathLst>
                <a:path extrusionOk="0" h="13627" w="19279">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52" name="Google Shape;5452;p78"/>
            <p:cNvSpPr/>
            <p:nvPr/>
          </p:nvSpPr>
          <p:spPr>
            <a:xfrm>
              <a:off x="5756375" y="1803975"/>
              <a:ext cx="254100" cy="112925"/>
            </a:xfrm>
            <a:custGeom>
              <a:rect b="b" l="l" r="r" t="t"/>
              <a:pathLst>
                <a:path extrusionOk="0" h="4517" w="10164">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53" name="Google Shape;5453;p78"/>
            <p:cNvSpPr/>
            <p:nvPr/>
          </p:nvSpPr>
          <p:spPr>
            <a:xfrm>
              <a:off x="5843400" y="1537550"/>
              <a:ext cx="79975" cy="76125"/>
            </a:xfrm>
            <a:custGeom>
              <a:rect b="b" l="l" r="r" t="t"/>
              <a:pathLst>
                <a:path extrusionOk="0" h="3045" w="3199">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54" name="Google Shape;5454;p78"/>
          <p:cNvGrpSpPr/>
          <p:nvPr/>
        </p:nvGrpSpPr>
        <p:grpSpPr>
          <a:xfrm>
            <a:off x="4588276" y="3125886"/>
            <a:ext cx="343759" cy="339271"/>
            <a:chOff x="6232000" y="1435050"/>
            <a:chExt cx="488225" cy="481850"/>
          </a:xfrm>
        </p:grpSpPr>
        <p:sp>
          <p:nvSpPr>
            <p:cNvPr id="5455" name="Google Shape;5455;p78"/>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56" name="Google Shape;5456;p78"/>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57" name="Google Shape;5457;p78"/>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58" name="Google Shape;5458;p78"/>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59" name="Google Shape;5459;p78"/>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60" name="Google Shape;5460;p78"/>
          <p:cNvGrpSpPr/>
          <p:nvPr/>
        </p:nvGrpSpPr>
        <p:grpSpPr>
          <a:xfrm>
            <a:off x="849012" y="3539545"/>
            <a:ext cx="299929" cy="337792"/>
            <a:chOff x="924450" y="2028975"/>
            <a:chExt cx="425975" cy="479750"/>
          </a:xfrm>
        </p:grpSpPr>
        <p:sp>
          <p:nvSpPr>
            <p:cNvPr id="5461" name="Google Shape;5461;p78"/>
            <p:cNvSpPr/>
            <p:nvPr/>
          </p:nvSpPr>
          <p:spPr>
            <a:xfrm>
              <a:off x="1035500" y="2028975"/>
              <a:ext cx="314925" cy="153075"/>
            </a:xfrm>
            <a:custGeom>
              <a:rect b="b" l="l" r="r" t="t"/>
              <a:pathLst>
                <a:path extrusionOk="0" h="6123" w="12597">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62" name="Google Shape;5462;p78"/>
            <p:cNvSpPr/>
            <p:nvPr/>
          </p:nvSpPr>
          <p:spPr>
            <a:xfrm>
              <a:off x="1212475" y="2137450"/>
              <a:ext cx="137950" cy="304275"/>
            </a:xfrm>
            <a:custGeom>
              <a:rect b="b" l="l" r="r" t="t"/>
              <a:pathLst>
                <a:path extrusionOk="0" h="12171" w="5518">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63" name="Google Shape;5463;p78"/>
            <p:cNvSpPr/>
            <p:nvPr/>
          </p:nvSpPr>
          <p:spPr>
            <a:xfrm>
              <a:off x="924450" y="2204450"/>
              <a:ext cx="139300" cy="304275"/>
            </a:xfrm>
            <a:custGeom>
              <a:rect b="b" l="l" r="r" t="t"/>
              <a:pathLst>
                <a:path extrusionOk="0" h="12171" w="5572">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64" name="Google Shape;5464;p78"/>
          <p:cNvGrpSpPr/>
          <p:nvPr/>
        </p:nvGrpSpPr>
        <p:grpSpPr>
          <a:xfrm>
            <a:off x="1661509" y="3559347"/>
            <a:ext cx="339306" cy="298186"/>
            <a:chOff x="2085450" y="2057100"/>
            <a:chExt cx="481900" cy="423500"/>
          </a:xfrm>
        </p:grpSpPr>
        <p:sp>
          <p:nvSpPr>
            <p:cNvPr id="5465" name="Google Shape;5465;p78"/>
            <p:cNvSpPr/>
            <p:nvPr/>
          </p:nvSpPr>
          <p:spPr>
            <a:xfrm>
              <a:off x="2085450" y="2061650"/>
              <a:ext cx="141250" cy="418950"/>
            </a:xfrm>
            <a:custGeom>
              <a:rect b="b" l="l" r="r" t="t"/>
              <a:pathLst>
                <a:path extrusionOk="0" h="16758" w="565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66" name="Google Shape;5466;p78"/>
            <p:cNvSpPr/>
            <p:nvPr/>
          </p:nvSpPr>
          <p:spPr>
            <a:xfrm>
              <a:off x="2254900" y="2061050"/>
              <a:ext cx="143050" cy="415650"/>
            </a:xfrm>
            <a:custGeom>
              <a:rect b="b" l="l" r="r" t="t"/>
              <a:pathLst>
                <a:path extrusionOk="0" h="16626" w="5722">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67" name="Google Shape;5467;p78"/>
            <p:cNvSpPr/>
            <p:nvPr/>
          </p:nvSpPr>
          <p:spPr>
            <a:xfrm>
              <a:off x="2426175" y="2057100"/>
              <a:ext cx="141175" cy="418925"/>
            </a:xfrm>
            <a:custGeom>
              <a:rect b="b" l="l" r="r" t="t"/>
              <a:pathLst>
                <a:path extrusionOk="0" h="16757" w="5647">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68" name="Google Shape;5468;p78"/>
          <p:cNvGrpSpPr/>
          <p:nvPr/>
        </p:nvGrpSpPr>
        <p:grpSpPr>
          <a:xfrm>
            <a:off x="2089442" y="3582592"/>
            <a:ext cx="339306" cy="251698"/>
            <a:chOff x="2678275" y="2090100"/>
            <a:chExt cx="481900" cy="357475"/>
          </a:xfrm>
        </p:grpSpPr>
        <p:sp>
          <p:nvSpPr>
            <p:cNvPr id="5469" name="Google Shape;5469;p78"/>
            <p:cNvSpPr/>
            <p:nvPr/>
          </p:nvSpPr>
          <p:spPr>
            <a:xfrm>
              <a:off x="2899450" y="2249100"/>
              <a:ext cx="39550" cy="39550"/>
            </a:xfrm>
            <a:custGeom>
              <a:rect b="b" l="l" r="r" t="t"/>
              <a:pathLst>
                <a:path extrusionOk="0" h="1582" w="1582">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70" name="Google Shape;5470;p78"/>
            <p:cNvSpPr/>
            <p:nvPr/>
          </p:nvSpPr>
          <p:spPr>
            <a:xfrm>
              <a:off x="3092400" y="2249100"/>
              <a:ext cx="39550" cy="39550"/>
            </a:xfrm>
            <a:custGeom>
              <a:rect b="b" l="l" r="r" t="t"/>
              <a:pathLst>
                <a:path extrusionOk="0" h="1582" w="1582">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71" name="Google Shape;5471;p78"/>
            <p:cNvSpPr/>
            <p:nvPr/>
          </p:nvSpPr>
          <p:spPr>
            <a:xfrm>
              <a:off x="2678350" y="2389425"/>
              <a:ext cx="481825" cy="58150"/>
            </a:xfrm>
            <a:custGeom>
              <a:rect b="b" l="l" r="r" t="t"/>
              <a:pathLst>
                <a:path extrusionOk="0" h="2326" w="19273">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72" name="Google Shape;5472;p78"/>
            <p:cNvSpPr/>
            <p:nvPr/>
          </p:nvSpPr>
          <p:spPr>
            <a:xfrm>
              <a:off x="2706600" y="2249100"/>
              <a:ext cx="39550" cy="39550"/>
            </a:xfrm>
            <a:custGeom>
              <a:rect b="b" l="l" r="r" t="t"/>
              <a:pathLst>
                <a:path extrusionOk="0" h="1582" w="1582">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73" name="Google Shape;5473;p78"/>
            <p:cNvSpPr/>
            <p:nvPr/>
          </p:nvSpPr>
          <p:spPr>
            <a:xfrm>
              <a:off x="2678275" y="2090100"/>
              <a:ext cx="481900" cy="271125"/>
            </a:xfrm>
            <a:custGeom>
              <a:rect b="b" l="l" r="r" t="t"/>
              <a:pathLst>
                <a:path extrusionOk="0" h="10845" w="19276">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74" name="Google Shape;5474;p78"/>
          <p:cNvGrpSpPr/>
          <p:nvPr/>
        </p:nvGrpSpPr>
        <p:grpSpPr>
          <a:xfrm>
            <a:off x="2566646" y="3594790"/>
            <a:ext cx="219345" cy="227301"/>
            <a:chOff x="3357325" y="2093500"/>
            <a:chExt cx="311525" cy="322825"/>
          </a:xfrm>
        </p:grpSpPr>
        <p:sp>
          <p:nvSpPr>
            <p:cNvPr id="5475" name="Google Shape;5475;p78"/>
            <p:cNvSpPr/>
            <p:nvPr/>
          </p:nvSpPr>
          <p:spPr>
            <a:xfrm>
              <a:off x="3357325" y="2210550"/>
              <a:ext cx="85700" cy="205775"/>
            </a:xfrm>
            <a:custGeom>
              <a:rect b="b" l="l" r="r" t="t"/>
              <a:pathLst>
                <a:path extrusionOk="0" h="8231" w="3428">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76" name="Google Shape;5476;p78"/>
            <p:cNvSpPr/>
            <p:nvPr/>
          </p:nvSpPr>
          <p:spPr>
            <a:xfrm>
              <a:off x="3471225" y="2152075"/>
              <a:ext cx="84725" cy="264250"/>
            </a:xfrm>
            <a:custGeom>
              <a:rect b="b" l="l" r="r" t="t"/>
              <a:pathLst>
                <a:path extrusionOk="0" h="10570" w="3389">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77" name="Google Shape;5477;p78"/>
            <p:cNvSpPr/>
            <p:nvPr/>
          </p:nvSpPr>
          <p:spPr>
            <a:xfrm>
              <a:off x="3584150" y="2093500"/>
              <a:ext cx="84700" cy="322825"/>
            </a:xfrm>
            <a:custGeom>
              <a:rect b="b" l="l" r="r" t="t"/>
              <a:pathLst>
                <a:path extrusionOk="0" h="12913" w="3388">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478" name="Google Shape;5478;p78"/>
          <p:cNvSpPr/>
          <p:nvPr/>
        </p:nvSpPr>
        <p:spPr>
          <a:xfrm>
            <a:off x="2921919" y="3550464"/>
            <a:ext cx="333673" cy="315824"/>
          </a:xfrm>
          <a:custGeom>
            <a:rect b="b" l="l" r="r" t="t"/>
            <a:pathLst>
              <a:path extrusionOk="0" h="17942" w="18956">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479" name="Google Shape;5479;p78"/>
          <p:cNvGrpSpPr/>
          <p:nvPr/>
        </p:nvGrpSpPr>
        <p:grpSpPr>
          <a:xfrm>
            <a:off x="3360836" y="3538814"/>
            <a:ext cx="292078" cy="339253"/>
            <a:chOff x="4492800" y="2027925"/>
            <a:chExt cx="414825" cy="481825"/>
          </a:xfrm>
        </p:grpSpPr>
        <p:sp>
          <p:nvSpPr>
            <p:cNvPr id="5480" name="Google Shape;5480;p78"/>
            <p:cNvSpPr/>
            <p:nvPr/>
          </p:nvSpPr>
          <p:spPr>
            <a:xfrm>
              <a:off x="4492800" y="2027925"/>
              <a:ext cx="54600" cy="481825"/>
            </a:xfrm>
            <a:custGeom>
              <a:rect b="b" l="l" r="r" t="t"/>
              <a:pathLst>
                <a:path extrusionOk="0" h="19273" w="2184">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1" name="Google Shape;5481;p78"/>
            <p:cNvSpPr/>
            <p:nvPr/>
          </p:nvSpPr>
          <p:spPr>
            <a:xfrm>
              <a:off x="4575600" y="2051425"/>
              <a:ext cx="332025" cy="262450"/>
            </a:xfrm>
            <a:custGeom>
              <a:rect b="b" l="l" r="r" t="t"/>
              <a:pathLst>
                <a:path extrusionOk="0" h="10498" w="13281">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82" name="Google Shape;5482;p78"/>
          <p:cNvGrpSpPr/>
          <p:nvPr/>
        </p:nvGrpSpPr>
        <p:grpSpPr>
          <a:xfrm>
            <a:off x="3759928" y="3538805"/>
            <a:ext cx="339200" cy="339271"/>
            <a:chOff x="5049725" y="2027900"/>
            <a:chExt cx="481750" cy="481850"/>
          </a:xfrm>
        </p:grpSpPr>
        <p:sp>
          <p:nvSpPr>
            <p:cNvPr id="5483" name="Google Shape;5483;p78"/>
            <p:cNvSpPr/>
            <p:nvPr/>
          </p:nvSpPr>
          <p:spPr>
            <a:xfrm>
              <a:off x="5191775" y="2394925"/>
              <a:ext cx="197625" cy="114825"/>
            </a:xfrm>
            <a:custGeom>
              <a:rect b="b" l="l" r="r" t="t"/>
              <a:pathLst>
                <a:path extrusionOk="0" h="4593" w="7905">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4" name="Google Shape;5484;p78"/>
            <p:cNvSpPr/>
            <p:nvPr/>
          </p:nvSpPr>
          <p:spPr>
            <a:xfrm>
              <a:off x="5113625" y="2027900"/>
              <a:ext cx="347300" cy="338825"/>
            </a:xfrm>
            <a:custGeom>
              <a:rect b="b" l="l" r="r" t="t"/>
              <a:pathLst>
                <a:path extrusionOk="0" h="13553" w="13892">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5" name="Google Shape;5485;p78"/>
            <p:cNvSpPr/>
            <p:nvPr/>
          </p:nvSpPr>
          <p:spPr>
            <a:xfrm>
              <a:off x="5049725" y="2197300"/>
              <a:ext cx="56400" cy="28275"/>
            </a:xfrm>
            <a:custGeom>
              <a:rect b="b" l="l" r="r" t="t"/>
              <a:pathLst>
                <a:path extrusionOk="0" h="1131" w="2256">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6" name="Google Shape;5486;p78"/>
            <p:cNvSpPr/>
            <p:nvPr/>
          </p:nvSpPr>
          <p:spPr>
            <a:xfrm>
              <a:off x="5052575" y="2102800"/>
              <a:ext cx="50850" cy="48075"/>
            </a:xfrm>
            <a:custGeom>
              <a:rect b="b" l="l" r="r" t="t"/>
              <a:pathLst>
                <a:path extrusionOk="0" h="1923" w="2034">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7" name="Google Shape;5487;p78"/>
            <p:cNvSpPr/>
            <p:nvPr/>
          </p:nvSpPr>
          <p:spPr>
            <a:xfrm>
              <a:off x="5052575" y="2272175"/>
              <a:ext cx="50700" cy="47900"/>
            </a:xfrm>
            <a:custGeom>
              <a:rect b="b" l="l" r="r" t="t"/>
              <a:pathLst>
                <a:path extrusionOk="0" h="1916" w="2028">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8" name="Google Shape;5488;p78"/>
            <p:cNvSpPr/>
            <p:nvPr/>
          </p:nvSpPr>
          <p:spPr>
            <a:xfrm>
              <a:off x="5475050" y="2197300"/>
              <a:ext cx="56425" cy="28275"/>
            </a:xfrm>
            <a:custGeom>
              <a:rect b="b" l="l" r="r" t="t"/>
              <a:pathLst>
                <a:path extrusionOk="0" h="1131" w="2257">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89" name="Google Shape;5489;p78"/>
            <p:cNvSpPr/>
            <p:nvPr/>
          </p:nvSpPr>
          <p:spPr>
            <a:xfrm>
              <a:off x="5477925" y="2102800"/>
              <a:ext cx="50675" cy="47900"/>
            </a:xfrm>
            <a:custGeom>
              <a:rect b="b" l="l" r="r" t="t"/>
              <a:pathLst>
                <a:path extrusionOk="0" h="1916" w="2027">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90" name="Google Shape;5490;p78"/>
            <p:cNvSpPr/>
            <p:nvPr/>
          </p:nvSpPr>
          <p:spPr>
            <a:xfrm>
              <a:off x="5477775" y="2272000"/>
              <a:ext cx="50825" cy="48075"/>
            </a:xfrm>
            <a:custGeom>
              <a:rect b="b" l="l" r="r" t="t"/>
              <a:pathLst>
                <a:path extrusionOk="0" h="1923" w="2033">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91" name="Google Shape;5491;p78"/>
          <p:cNvGrpSpPr/>
          <p:nvPr/>
        </p:nvGrpSpPr>
        <p:grpSpPr>
          <a:xfrm>
            <a:off x="4233524" y="3538893"/>
            <a:ext cx="219890" cy="339095"/>
            <a:chOff x="5726350" y="2028150"/>
            <a:chExt cx="312300" cy="481600"/>
          </a:xfrm>
        </p:grpSpPr>
        <p:sp>
          <p:nvSpPr>
            <p:cNvPr id="5492" name="Google Shape;5492;p78"/>
            <p:cNvSpPr/>
            <p:nvPr/>
          </p:nvSpPr>
          <p:spPr>
            <a:xfrm>
              <a:off x="5756075" y="2028150"/>
              <a:ext cx="252825" cy="83275"/>
            </a:xfrm>
            <a:custGeom>
              <a:rect b="b" l="l" r="r" t="t"/>
              <a:pathLst>
                <a:path extrusionOk="0" h="3331" w="10113">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93" name="Google Shape;5493;p78"/>
            <p:cNvSpPr/>
            <p:nvPr/>
          </p:nvSpPr>
          <p:spPr>
            <a:xfrm>
              <a:off x="5726350" y="2139650"/>
              <a:ext cx="312300" cy="224425"/>
            </a:xfrm>
            <a:custGeom>
              <a:rect b="b" l="l" r="r" t="t"/>
              <a:pathLst>
                <a:path extrusionOk="0" h="8977" w="12492">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94" name="Google Shape;5494;p78"/>
            <p:cNvSpPr/>
            <p:nvPr/>
          </p:nvSpPr>
          <p:spPr>
            <a:xfrm>
              <a:off x="5842500" y="2392350"/>
              <a:ext cx="79975" cy="117400"/>
            </a:xfrm>
            <a:custGeom>
              <a:rect b="b" l="l" r="r" t="t"/>
              <a:pathLst>
                <a:path extrusionOk="0" h="4696" w="3199">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95" name="Google Shape;5495;p78"/>
          <p:cNvGrpSpPr/>
          <p:nvPr/>
        </p:nvGrpSpPr>
        <p:grpSpPr>
          <a:xfrm>
            <a:off x="4593715" y="3542000"/>
            <a:ext cx="332881" cy="332881"/>
            <a:chOff x="6239925" y="2032450"/>
            <a:chExt cx="472775" cy="472775"/>
          </a:xfrm>
        </p:grpSpPr>
        <p:sp>
          <p:nvSpPr>
            <p:cNvPr id="5496" name="Google Shape;5496;p78"/>
            <p:cNvSpPr/>
            <p:nvPr/>
          </p:nvSpPr>
          <p:spPr>
            <a:xfrm>
              <a:off x="6239925" y="2032450"/>
              <a:ext cx="472775" cy="472775"/>
            </a:xfrm>
            <a:custGeom>
              <a:rect b="b" l="l" r="r" t="t"/>
              <a:pathLst>
                <a:path extrusionOk="0" h="18911" w="18911">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497" name="Google Shape;5497;p78"/>
            <p:cNvSpPr/>
            <p:nvPr/>
          </p:nvSpPr>
          <p:spPr>
            <a:xfrm>
              <a:off x="6329800" y="2122325"/>
              <a:ext cx="292950" cy="293025"/>
            </a:xfrm>
            <a:custGeom>
              <a:rect b="b" l="l" r="r" t="t"/>
              <a:pathLst>
                <a:path extrusionOk="0" h="11721" w="11718">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498" name="Google Shape;5498;p78"/>
          <p:cNvGrpSpPr/>
          <p:nvPr/>
        </p:nvGrpSpPr>
        <p:grpSpPr>
          <a:xfrm>
            <a:off x="5042807" y="2364092"/>
            <a:ext cx="334641" cy="185425"/>
            <a:chOff x="903075" y="2730000"/>
            <a:chExt cx="475275" cy="263350"/>
          </a:xfrm>
        </p:grpSpPr>
        <p:sp>
          <p:nvSpPr>
            <p:cNvPr id="5499" name="Google Shape;5499;p78"/>
            <p:cNvSpPr/>
            <p:nvPr/>
          </p:nvSpPr>
          <p:spPr>
            <a:xfrm>
              <a:off x="986725" y="2807325"/>
              <a:ext cx="308000" cy="108800"/>
            </a:xfrm>
            <a:custGeom>
              <a:rect b="b" l="l" r="r" t="t"/>
              <a:pathLst>
                <a:path extrusionOk="0" h="4352" w="1232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00" name="Google Shape;5500;p78"/>
            <p:cNvSpPr/>
            <p:nvPr/>
          </p:nvSpPr>
          <p:spPr>
            <a:xfrm>
              <a:off x="1126675" y="2847600"/>
              <a:ext cx="28100" cy="28175"/>
            </a:xfrm>
            <a:custGeom>
              <a:rect b="b" l="l" r="r" t="t"/>
              <a:pathLst>
                <a:path extrusionOk="0" h="1127" w="1124">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01" name="Google Shape;5501;p78"/>
            <p:cNvSpPr/>
            <p:nvPr/>
          </p:nvSpPr>
          <p:spPr>
            <a:xfrm>
              <a:off x="903075" y="2730000"/>
              <a:ext cx="475275" cy="263350"/>
            </a:xfrm>
            <a:custGeom>
              <a:rect b="b" l="l" r="r" t="t"/>
              <a:pathLst>
                <a:path extrusionOk="0" h="10534" w="19011">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02" name="Google Shape;5502;p78"/>
          <p:cNvGrpSpPr/>
          <p:nvPr/>
        </p:nvGrpSpPr>
        <p:grpSpPr>
          <a:xfrm>
            <a:off x="1247198" y="3538814"/>
            <a:ext cx="339253" cy="339253"/>
            <a:chOff x="1492675" y="2027925"/>
            <a:chExt cx="481825" cy="481825"/>
          </a:xfrm>
        </p:grpSpPr>
        <p:sp>
          <p:nvSpPr>
            <p:cNvPr id="5503" name="Google Shape;5503;p78"/>
            <p:cNvSpPr/>
            <p:nvPr/>
          </p:nvSpPr>
          <p:spPr>
            <a:xfrm>
              <a:off x="1719425" y="2170050"/>
              <a:ext cx="28250" cy="28250"/>
            </a:xfrm>
            <a:custGeom>
              <a:rect b="b" l="l" r="r" t="t"/>
              <a:pathLst>
                <a:path extrusionOk="0" h="1130"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04" name="Google Shape;5504;p78"/>
            <p:cNvSpPr/>
            <p:nvPr/>
          </p:nvSpPr>
          <p:spPr>
            <a:xfrm>
              <a:off x="1832350" y="2254750"/>
              <a:ext cx="28250" cy="28250"/>
            </a:xfrm>
            <a:custGeom>
              <a:rect b="b" l="l" r="r" t="t"/>
              <a:pathLst>
                <a:path extrusionOk="0" h="1130" w="113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05" name="Google Shape;5505;p78"/>
            <p:cNvSpPr/>
            <p:nvPr/>
          </p:nvSpPr>
          <p:spPr>
            <a:xfrm>
              <a:off x="1606500" y="2254750"/>
              <a:ext cx="28250" cy="28250"/>
            </a:xfrm>
            <a:custGeom>
              <a:rect b="b" l="l" r="r" t="t"/>
              <a:pathLst>
                <a:path extrusionOk="0" h="1130" w="113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06" name="Google Shape;5506;p78"/>
            <p:cNvSpPr/>
            <p:nvPr/>
          </p:nvSpPr>
          <p:spPr>
            <a:xfrm>
              <a:off x="1492675" y="2425025"/>
              <a:ext cx="481825" cy="84725"/>
            </a:xfrm>
            <a:custGeom>
              <a:rect b="b" l="l" r="r" t="t"/>
              <a:pathLst>
                <a:path extrusionOk="0" h="3389" w="19273">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07" name="Google Shape;5507;p78"/>
            <p:cNvSpPr/>
            <p:nvPr/>
          </p:nvSpPr>
          <p:spPr>
            <a:xfrm>
              <a:off x="1492675" y="2027925"/>
              <a:ext cx="481825" cy="368000"/>
            </a:xfrm>
            <a:custGeom>
              <a:rect b="b" l="l" r="r" t="t"/>
              <a:pathLst>
                <a:path extrusionOk="0" h="14720" w="19273">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08" name="Google Shape;5508;p78"/>
          <p:cNvGrpSpPr/>
          <p:nvPr/>
        </p:nvGrpSpPr>
        <p:grpSpPr>
          <a:xfrm>
            <a:off x="5473575" y="2287178"/>
            <a:ext cx="339253" cy="339253"/>
            <a:chOff x="1492675" y="2620775"/>
            <a:chExt cx="481825" cy="481825"/>
          </a:xfrm>
        </p:grpSpPr>
        <p:sp>
          <p:nvSpPr>
            <p:cNvPr id="5509" name="Google Shape;5509;p78"/>
            <p:cNvSpPr/>
            <p:nvPr/>
          </p:nvSpPr>
          <p:spPr>
            <a:xfrm>
              <a:off x="1677125" y="2620775"/>
              <a:ext cx="112950" cy="113850"/>
            </a:xfrm>
            <a:custGeom>
              <a:rect b="b" l="l" r="r" t="t"/>
              <a:pathLst>
                <a:path extrusionOk="0" h="4554" w="4518">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0" name="Google Shape;5510;p78"/>
            <p:cNvSpPr/>
            <p:nvPr/>
          </p:nvSpPr>
          <p:spPr>
            <a:xfrm>
              <a:off x="1492675" y="2734675"/>
              <a:ext cx="481825" cy="367925"/>
            </a:xfrm>
            <a:custGeom>
              <a:rect b="b" l="l" r="r" t="t"/>
              <a:pathLst>
                <a:path extrusionOk="0" h="14717" w="19273">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511" name="Google Shape;5511;p78"/>
          <p:cNvSpPr/>
          <p:nvPr/>
        </p:nvSpPr>
        <p:spPr>
          <a:xfrm>
            <a:off x="5873522" y="2287094"/>
            <a:ext cx="352508" cy="339253"/>
          </a:xfrm>
          <a:custGeom>
            <a:rect b="b" l="l" r="r" t="t"/>
            <a:pathLst>
              <a:path extrusionOk="0" h="19273" w="20026">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512" name="Google Shape;5512;p78"/>
          <p:cNvGrpSpPr/>
          <p:nvPr/>
        </p:nvGrpSpPr>
        <p:grpSpPr>
          <a:xfrm>
            <a:off x="6297328" y="2303161"/>
            <a:ext cx="333585" cy="307287"/>
            <a:chOff x="2682350" y="2643425"/>
            <a:chExt cx="473775" cy="436425"/>
          </a:xfrm>
        </p:grpSpPr>
        <p:sp>
          <p:nvSpPr>
            <p:cNvPr id="5513" name="Google Shape;5513;p78"/>
            <p:cNvSpPr/>
            <p:nvPr/>
          </p:nvSpPr>
          <p:spPr>
            <a:xfrm>
              <a:off x="2682350" y="2725775"/>
              <a:ext cx="70175" cy="73425"/>
            </a:xfrm>
            <a:custGeom>
              <a:rect b="b" l="l" r="r" t="t"/>
              <a:pathLst>
                <a:path extrusionOk="0" h="2937" w="2807">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4" name="Google Shape;5514;p78"/>
            <p:cNvSpPr/>
            <p:nvPr/>
          </p:nvSpPr>
          <p:spPr>
            <a:xfrm>
              <a:off x="2682350" y="3006350"/>
              <a:ext cx="70175" cy="73500"/>
            </a:xfrm>
            <a:custGeom>
              <a:rect b="b" l="l" r="r" t="t"/>
              <a:pathLst>
                <a:path extrusionOk="0" h="2940" w="2807">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5" name="Google Shape;5515;p78"/>
            <p:cNvSpPr/>
            <p:nvPr/>
          </p:nvSpPr>
          <p:spPr>
            <a:xfrm>
              <a:off x="3085925" y="2725700"/>
              <a:ext cx="70200" cy="73500"/>
            </a:xfrm>
            <a:custGeom>
              <a:rect b="b" l="l" r="r" t="t"/>
              <a:pathLst>
                <a:path extrusionOk="0" h="2940" w="2808">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6" name="Google Shape;5516;p78"/>
            <p:cNvSpPr/>
            <p:nvPr/>
          </p:nvSpPr>
          <p:spPr>
            <a:xfrm>
              <a:off x="2825150" y="2843075"/>
              <a:ext cx="180700" cy="107375"/>
            </a:xfrm>
            <a:custGeom>
              <a:rect b="b" l="l" r="r" t="t"/>
              <a:pathLst>
                <a:path extrusionOk="0" h="4295" w="7228">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7" name="Google Shape;5517;p78"/>
            <p:cNvSpPr/>
            <p:nvPr/>
          </p:nvSpPr>
          <p:spPr>
            <a:xfrm>
              <a:off x="2682350" y="2725700"/>
              <a:ext cx="473775" cy="354150"/>
            </a:xfrm>
            <a:custGeom>
              <a:rect b="b" l="l" r="r" t="t"/>
              <a:pathLst>
                <a:path extrusionOk="0" h="14166" w="18951">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8" name="Google Shape;5518;p78"/>
            <p:cNvSpPr/>
            <p:nvPr/>
          </p:nvSpPr>
          <p:spPr>
            <a:xfrm>
              <a:off x="3085925" y="3006350"/>
              <a:ext cx="70200" cy="73500"/>
            </a:xfrm>
            <a:custGeom>
              <a:rect b="b" l="l" r="r" t="t"/>
              <a:pathLst>
                <a:path extrusionOk="0" h="2940" w="2808">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19" name="Google Shape;5519;p78"/>
            <p:cNvSpPr/>
            <p:nvPr/>
          </p:nvSpPr>
          <p:spPr>
            <a:xfrm>
              <a:off x="2825450" y="2643425"/>
              <a:ext cx="187550" cy="54075"/>
            </a:xfrm>
            <a:custGeom>
              <a:rect b="b" l="l" r="r" t="t"/>
              <a:pathLst>
                <a:path extrusionOk="0" h="2163" w="7502">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20" name="Google Shape;5520;p78"/>
          <p:cNvGrpSpPr/>
          <p:nvPr/>
        </p:nvGrpSpPr>
        <p:grpSpPr>
          <a:xfrm>
            <a:off x="6762818" y="2287178"/>
            <a:ext cx="238531" cy="339253"/>
            <a:chOff x="3342725" y="2620775"/>
            <a:chExt cx="338775" cy="481825"/>
          </a:xfrm>
        </p:grpSpPr>
        <p:sp>
          <p:nvSpPr>
            <p:cNvPr id="5521" name="Google Shape;5521;p78"/>
            <p:cNvSpPr/>
            <p:nvPr/>
          </p:nvSpPr>
          <p:spPr>
            <a:xfrm>
              <a:off x="3342725" y="2620775"/>
              <a:ext cx="338775" cy="56475"/>
            </a:xfrm>
            <a:custGeom>
              <a:rect b="b" l="l" r="r" t="t"/>
              <a:pathLst>
                <a:path extrusionOk="0" h="2259" w="13551">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2" name="Google Shape;5522;p78"/>
            <p:cNvSpPr/>
            <p:nvPr/>
          </p:nvSpPr>
          <p:spPr>
            <a:xfrm>
              <a:off x="3342725" y="2705450"/>
              <a:ext cx="338775" cy="284225"/>
            </a:xfrm>
            <a:custGeom>
              <a:rect b="b" l="l" r="r" t="t"/>
              <a:pathLst>
                <a:path extrusionOk="0" h="11369" w="13551">
                  <a:moveTo>
                    <a:pt x="0" y="1"/>
                  </a:moveTo>
                  <a:lnTo>
                    <a:pt x="0" y="11368"/>
                  </a:lnTo>
                  <a:lnTo>
                    <a:pt x="13551" y="11368"/>
                  </a:lnTo>
                  <a:lnTo>
                    <a:pt x="135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3" name="Google Shape;5523;p78"/>
            <p:cNvSpPr/>
            <p:nvPr/>
          </p:nvSpPr>
          <p:spPr>
            <a:xfrm>
              <a:off x="3342725" y="3017875"/>
              <a:ext cx="338775" cy="84725"/>
            </a:xfrm>
            <a:custGeom>
              <a:rect b="b" l="l" r="r" t="t"/>
              <a:pathLst>
                <a:path extrusionOk="0" h="3389" w="13551">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24" name="Google Shape;5524;p78"/>
          <p:cNvGrpSpPr/>
          <p:nvPr/>
        </p:nvGrpSpPr>
        <p:grpSpPr>
          <a:xfrm>
            <a:off x="7156568" y="2287178"/>
            <a:ext cx="278296" cy="339253"/>
            <a:chOff x="3907325" y="2620775"/>
            <a:chExt cx="395250" cy="481825"/>
          </a:xfrm>
        </p:grpSpPr>
        <p:sp>
          <p:nvSpPr>
            <p:cNvPr id="5525" name="Google Shape;5525;p78"/>
            <p:cNvSpPr/>
            <p:nvPr/>
          </p:nvSpPr>
          <p:spPr>
            <a:xfrm>
              <a:off x="3907325" y="3016975"/>
              <a:ext cx="74550" cy="56475"/>
            </a:xfrm>
            <a:custGeom>
              <a:rect b="b" l="l" r="r" t="t"/>
              <a:pathLst>
                <a:path extrusionOk="0" h="2259" w="2982">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6" name="Google Shape;5526;p78"/>
            <p:cNvSpPr/>
            <p:nvPr/>
          </p:nvSpPr>
          <p:spPr>
            <a:xfrm>
              <a:off x="3907325" y="2705450"/>
              <a:ext cx="282325" cy="283325"/>
            </a:xfrm>
            <a:custGeom>
              <a:rect b="b" l="l" r="r" t="t"/>
              <a:pathLst>
                <a:path extrusionOk="0" h="11333" w="11293">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7" name="Google Shape;5527;p78"/>
            <p:cNvSpPr/>
            <p:nvPr/>
          </p:nvSpPr>
          <p:spPr>
            <a:xfrm>
              <a:off x="3907325" y="2620775"/>
              <a:ext cx="282325" cy="56475"/>
            </a:xfrm>
            <a:custGeom>
              <a:rect b="b" l="l" r="r" t="t"/>
              <a:pathLst>
                <a:path extrusionOk="0" h="2259" w="11293">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8" name="Google Shape;5528;p78"/>
            <p:cNvSpPr/>
            <p:nvPr/>
          </p:nvSpPr>
          <p:spPr>
            <a:xfrm>
              <a:off x="3992025" y="2762900"/>
              <a:ext cx="310550" cy="339700"/>
            </a:xfrm>
            <a:custGeom>
              <a:rect b="b" l="l" r="r" t="t"/>
              <a:pathLst>
                <a:path extrusionOk="0" h="13588" w="12422">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29" name="Google Shape;5529;p78"/>
          <p:cNvGrpSpPr/>
          <p:nvPr/>
        </p:nvGrpSpPr>
        <p:grpSpPr>
          <a:xfrm>
            <a:off x="7549755" y="2297783"/>
            <a:ext cx="339253" cy="318042"/>
            <a:chOff x="4456875" y="2635825"/>
            <a:chExt cx="481825" cy="451700"/>
          </a:xfrm>
        </p:grpSpPr>
        <p:sp>
          <p:nvSpPr>
            <p:cNvPr id="5530" name="Google Shape;5530;p78"/>
            <p:cNvSpPr/>
            <p:nvPr/>
          </p:nvSpPr>
          <p:spPr>
            <a:xfrm>
              <a:off x="4542475" y="3031050"/>
              <a:ext cx="189725" cy="56475"/>
            </a:xfrm>
            <a:custGeom>
              <a:rect b="b" l="l" r="r" t="t"/>
              <a:pathLst>
                <a:path extrusionOk="0" h="2259" w="7589">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1" name="Google Shape;5531;p78"/>
            <p:cNvSpPr/>
            <p:nvPr/>
          </p:nvSpPr>
          <p:spPr>
            <a:xfrm>
              <a:off x="4456875" y="2946350"/>
              <a:ext cx="256125" cy="56500"/>
            </a:xfrm>
            <a:custGeom>
              <a:rect b="b" l="l" r="r" t="t"/>
              <a:pathLst>
                <a:path extrusionOk="0" h="2260" w="10245">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2" name="Google Shape;5532;p78"/>
            <p:cNvSpPr/>
            <p:nvPr/>
          </p:nvSpPr>
          <p:spPr>
            <a:xfrm>
              <a:off x="4741225" y="2861675"/>
              <a:ext cx="169400" cy="141175"/>
            </a:xfrm>
            <a:custGeom>
              <a:rect b="b" l="l" r="r" t="t"/>
              <a:pathLst>
                <a:path extrusionOk="0" h="5647" w="6776">
                  <a:moveTo>
                    <a:pt x="0" y="0"/>
                  </a:moveTo>
                  <a:lnTo>
                    <a:pt x="0" y="5646"/>
                  </a:lnTo>
                  <a:lnTo>
                    <a:pt x="6775" y="5646"/>
                  </a:lnTo>
                  <a:lnTo>
                    <a:pt x="677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3" name="Google Shape;5533;p78"/>
            <p:cNvSpPr/>
            <p:nvPr/>
          </p:nvSpPr>
          <p:spPr>
            <a:xfrm>
              <a:off x="4741225" y="3031050"/>
              <a:ext cx="169400" cy="42400"/>
            </a:xfrm>
            <a:custGeom>
              <a:rect b="b" l="l" r="r" t="t"/>
              <a:pathLst>
                <a:path extrusionOk="0" h="1696" w="6776">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4" name="Google Shape;5534;p78"/>
            <p:cNvSpPr/>
            <p:nvPr/>
          </p:nvSpPr>
          <p:spPr>
            <a:xfrm>
              <a:off x="4456875" y="2635825"/>
              <a:ext cx="481825" cy="282325"/>
            </a:xfrm>
            <a:custGeom>
              <a:rect b="b" l="l" r="r" t="t"/>
              <a:pathLst>
                <a:path extrusionOk="0" h="11293" w="19273">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5" name="Google Shape;5535;p78"/>
            <p:cNvSpPr/>
            <p:nvPr/>
          </p:nvSpPr>
          <p:spPr>
            <a:xfrm>
              <a:off x="4741225" y="2791125"/>
              <a:ext cx="169400" cy="42325"/>
            </a:xfrm>
            <a:custGeom>
              <a:rect b="b" l="l" r="r" t="t"/>
              <a:pathLst>
                <a:path extrusionOk="0" h="1693" w="6776">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36" name="Google Shape;5536;p78"/>
          <p:cNvGrpSpPr/>
          <p:nvPr/>
        </p:nvGrpSpPr>
        <p:grpSpPr>
          <a:xfrm>
            <a:off x="7974679" y="2297783"/>
            <a:ext cx="339253" cy="318042"/>
            <a:chOff x="5049725" y="2635825"/>
            <a:chExt cx="481825" cy="451700"/>
          </a:xfrm>
        </p:grpSpPr>
        <p:sp>
          <p:nvSpPr>
            <p:cNvPr id="5537" name="Google Shape;5537;p78"/>
            <p:cNvSpPr/>
            <p:nvPr/>
          </p:nvSpPr>
          <p:spPr>
            <a:xfrm>
              <a:off x="5135325" y="3031050"/>
              <a:ext cx="310550" cy="56475"/>
            </a:xfrm>
            <a:custGeom>
              <a:rect b="b" l="l" r="r" t="t"/>
              <a:pathLst>
                <a:path extrusionOk="0" h="2259" w="12422">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8" name="Google Shape;5538;p78"/>
            <p:cNvSpPr/>
            <p:nvPr/>
          </p:nvSpPr>
          <p:spPr>
            <a:xfrm>
              <a:off x="5049725" y="2946350"/>
              <a:ext cx="481825" cy="56500"/>
            </a:xfrm>
            <a:custGeom>
              <a:rect b="b" l="l" r="r" t="t"/>
              <a:pathLst>
                <a:path extrusionOk="0" h="2260" w="19273">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39" name="Google Shape;5539;p78"/>
            <p:cNvSpPr/>
            <p:nvPr/>
          </p:nvSpPr>
          <p:spPr>
            <a:xfrm>
              <a:off x="5049725" y="2635825"/>
              <a:ext cx="481825" cy="282325"/>
            </a:xfrm>
            <a:custGeom>
              <a:rect b="b" l="l" r="r" t="t"/>
              <a:pathLst>
                <a:path extrusionOk="0" h="11293" w="19273">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40" name="Google Shape;5540;p78"/>
          <p:cNvGrpSpPr/>
          <p:nvPr/>
        </p:nvGrpSpPr>
        <p:grpSpPr>
          <a:xfrm>
            <a:off x="2375386" y="3952243"/>
            <a:ext cx="338566" cy="338373"/>
            <a:chOff x="5643000" y="2621375"/>
            <a:chExt cx="480850" cy="480575"/>
          </a:xfrm>
        </p:grpSpPr>
        <p:sp>
          <p:nvSpPr>
            <p:cNvPr id="5541" name="Google Shape;5541;p78"/>
            <p:cNvSpPr/>
            <p:nvPr/>
          </p:nvSpPr>
          <p:spPr>
            <a:xfrm>
              <a:off x="5837150" y="2812950"/>
              <a:ext cx="92625" cy="88125"/>
            </a:xfrm>
            <a:custGeom>
              <a:rect b="b" l="l" r="r" t="t"/>
              <a:pathLst>
                <a:path extrusionOk="0" h="3525" w="3705">
                  <a:moveTo>
                    <a:pt x="1853" y="1"/>
                  </a:moveTo>
                  <a:lnTo>
                    <a:pt x="1" y="1347"/>
                  </a:lnTo>
                  <a:lnTo>
                    <a:pt x="706" y="3524"/>
                  </a:lnTo>
                  <a:lnTo>
                    <a:pt x="2997" y="3524"/>
                  </a:lnTo>
                  <a:lnTo>
                    <a:pt x="3705" y="1347"/>
                  </a:lnTo>
                  <a:lnTo>
                    <a:pt x="18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42" name="Google Shape;5542;p78"/>
            <p:cNvSpPr/>
            <p:nvPr/>
          </p:nvSpPr>
          <p:spPr>
            <a:xfrm>
              <a:off x="5643000" y="2631975"/>
              <a:ext cx="480850" cy="469975"/>
            </a:xfrm>
            <a:custGeom>
              <a:rect b="b" l="l" r="r" t="t"/>
              <a:pathLst>
                <a:path extrusionOk="0" h="18799" w="19234">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43" name="Google Shape;5543;p78"/>
            <p:cNvSpPr/>
            <p:nvPr/>
          </p:nvSpPr>
          <p:spPr>
            <a:xfrm>
              <a:off x="6041550" y="2749725"/>
              <a:ext cx="79750" cy="95025"/>
            </a:xfrm>
            <a:custGeom>
              <a:rect b="b" l="l" r="r" t="t"/>
              <a:pathLst>
                <a:path extrusionOk="0" h="3801" w="319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44" name="Google Shape;5544;p78"/>
            <p:cNvSpPr/>
            <p:nvPr/>
          </p:nvSpPr>
          <p:spPr>
            <a:xfrm>
              <a:off x="5963025" y="2996125"/>
              <a:ext cx="92625" cy="81175"/>
            </a:xfrm>
            <a:custGeom>
              <a:rect b="b" l="l" r="r" t="t"/>
              <a:pathLst>
                <a:path extrusionOk="0" h="3247" w="3705">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45" name="Google Shape;5545;p78"/>
            <p:cNvSpPr/>
            <p:nvPr/>
          </p:nvSpPr>
          <p:spPr>
            <a:xfrm>
              <a:off x="5711225" y="2996200"/>
              <a:ext cx="92600" cy="81100"/>
            </a:xfrm>
            <a:custGeom>
              <a:rect b="b" l="l" r="r" t="t"/>
              <a:pathLst>
                <a:path extrusionOk="0" h="3244" w="3704">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46" name="Google Shape;5546;p78"/>
            <p:cNvSpPr/>
            <p:nvPr/>
          </p:nvSpPr>
          <p:spPr>
            <a:xfrm>
              <a:off x="5645575" y="2749725"/>
              <a:ext cx="79825" cy="95100"/>
            </a:xfrm>
            <a:custGeom>
              <a:rect b="b" l="l" r="r" t="t"/>
              <a:pathLst>
                <a:path extrusionOk="0" h="3804" w="3193">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47" name="Google Shape;5547;p78"/>
            <p:cNvSpPr/>
            <p:nvPr/>
          </p:nvSpPr>
          <p:spPr>
            <a:xfrm>
              <a:off x="5836025" y="2621375"/>
              <a:ext cx="94800" cy="74100"/>
            </a:xfrm>
            <a:custGeom>
              <a:rect b="b" l="l" r="r" t="t"/>
              <a:pathLst>
                <a:path extrusionOk="0" h="2964" w="3792">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48" name="Google Shape;5548;p78"/>
          <p:cNvGrpSpPr/>
          <p:nvPr/>
        </p:nvGrpSpPr>
        <p:grpSpPr>
          <a:xfrm>
            <a:off x="4192782" y="3951803"/>
            <a:ext cx="339359" cy="339253"/>
            <a:chOff x="6235250" y="2620775"/>
            <a:chExt cx="481975" cy="481825"/>
          </a:xfrm>
        </p:grpSpPr>
        <p:sp>
          <p:nvSpPr>
            <p:cNvPr id="5549" name="Google Shape;5549;p78"/>
            <p:cNvSpPr/>
            <p:nvPr/>
          </p:nvSpPr>
          <p:spPr>
            <a:xfrm>
              <a:off x="6405675" y="2620775"/>
              <a:ext cx="28275" cy="56475"/>
            </a:xfrm>
            <a:custGeom>
              <a:rect b="b" l="l" r="r" t="t"/>
              <a:pathLst>
                <a:path extrusionOk="0" h="2259" w="1131">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50" name="Google Shape;5550;p78"/>
            <p:cNvSpPr/>
            <p:nvPr/>
          </p:nvSpPr>
          <p:spPr>
            <a:xfrm>
              <a:off x="6518600" y="2620775"/>
              <a:ext cx="28250" cy="56475"/>
            </a:xfrm>
            <a:custGeom>
              <a:rect b="b" l="l" r="r" t="t"/>
              <a:pathLst>
                <a:path extrusionOk="0" h="2259" w="113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51" name="Google Shape;5551;p78"/>
            <p:cNvSpPr/>
            <p:nvPr/>
          </p:nvSpPr>
          <p:spPr>
            <a:xfrm>
              <a:off x="6603300" y="2649000"/>
              <a:ext cx="28250" cy="56475"/>
            </a:xfrm>
            <a:custGeom>
              <a:rect b="b" l="l" r="r" t="t"/>
              <a:pathLst>
                <a:path extrusionOk="0" h="2259" w="113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52" name="Google Shape;5552;p78"/>
            <p:cNvSpPr/>
            <p:nvPr/>
          </p:nvSpPr>
          <p:spPr>
            <a:xfrm>
              <a:off x="6321000" y="2649000"/>
              <a:ext cx="28250" cy="56475"/>
            </a:xfrm>
            <a:custGeom>
              <a:rect b="b" l="l" r="r" t="t"/>
              <a:pathLst>
                <a:path extrusionOk="0" h="2259" w="113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53" name="Google Shape;5553;p78"/>
            <p:cNvSpPr/>
            <p:nvPr/>
          </p:nvSpPr>
          <p:spPr>
            <a:xfrm>
              <a:off x="6235250" y="2677225"/>
              <a:ext cx="481975" cy="425375"/>
            </a:xfrm>
            <a:custGeom>
              <a:rect b="b" l="l" r="r" t="t"/>
              <a:pathLst>
                <a:path extrusionOk="0" h="17015" w="19279">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554" name="Google Shape;5554;p78"/>
          <p:cNvSpPr/>
          <p:nvPr/>
        </p:nvSpPr>
        <p:spPr>
          <a:xfrm>
            <a:off x="5037584" y="2720693"/>
            <a:ext cx="345027" cy="320295"/>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555" name="Google Shape;5555;p78"/>
          <p:cNvGrpSpPr/>
          <p:nvPr/>
        </p:nvGrpSpPr>
        <p:grpSpPr>
          <a:xfrm>
            <a:off x="5472652" y="2711317"/>
            <a:ext cx="341101" cy="339253"/>
            <a:chOff x="1535000" y="3223325"/>
            <a:chExt cx="484450" cy="481825"/>
          </a:xfrm>
        </p:grpSpPr>
        <p:sp>
          <p:nvSpPr>
            <p:cNvPr id="5556" name="Google Shape;5556;p78"/>
            <p:cNvSpPr/>
            <p:nvPr/>
          </p:nvSpPr>
          <p:spPr>
            <a:xfrm>
              <a:off x="1760150" y="3308225"/>
              <a:ext cx="143825" cy="140600"/>
            </a:xfrm>
            <a:custGeom>
              <a:rect b="b" l="l" r="r" t="t"/>
              <a:pathLst>
                <a:path extrusionOk="0" h="5624" w="5753">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57" name="Google Shape;5557;p78"/>
            <p:cNvSpPr/>
            <p:nvPr/>
          </p:nvSpPr>
          <p:spPr>
            <a:xfrm>
              <a:off x="1873075" y="3421150"/>
              <a:ext cx="146375" cy="140600"/>
            </a:xfrm>
            <a:custGeom>
              <a:rect b="b" l="l" r="r" t="t"/>
              <a:pathLst>
                <a:path extrusionOk="0" h="5624" w="5855">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58" name="Google Shape;5558;p78"/>
            <p:cNvSpPr/>
            <p:nvPr/>
          </p:nvSpPr>
          <p:spPr>
            <a:xfrm>
              <a:off x="1535000" y="3223325"/>
              <a:ext cx="406450" cy="481825"/>
            </a:xfrm>
            <a:custGeom>
              <a:rect b="b" l="l" r="r" t="t"/>
              <a:pathLst>
                <a:path extrusionOk="0" h="19273" w="16258">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59" name="Google Shape;5559;p78"/>
          <p:cNvGrpSpPr/>
          <p:nvPr/>
        </p:nvGrpSpPr>
        <p:grpSpPr>
          <a:xfrm>
            <a:off x="5880219" y="2746618"/>
            <a:ext cx="339253" cy="268649"/>
            <a:chOff x="2085525" y="3263750"/>
            <a:chExt cx="481825" cy="381550"/>
          </a:xfrm>
        </p:grpSpPr>
        <p:sp>
          <p:nvSpPr>
            <p:cNvPr id="5560" name="Google Shape;5560;p78"/>
            <p:cNvSpPr/>
            <p:nvPr/>
          </p:nvSpPr>
          <p:spPr>
            <a:xfrm>
              <a:off x="2320325" y="3263750"/>
              <a:ext cx="227825" cy="141025"/>
            </a:xfrm>
            <a:custGeom>
              <a:rect b="b" l="l" r="r" t="t"/>
              <a:pathLst>
                <a:path extrusionOk="0" h="5641" w="9113">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61" name="Google Shape;5561;p78"/>
            <p:cNvSpPr/>
            <p:nvPr/>
          </p:nvSpPr>
          <p:spPr>
            <a:xfrm>
              <a:off x="2085525" y="3355200"/>
              <a:ext cx="481825" cy="290100"/>
            </a:xfrm>
            <a:custGeom>
              <a:rect b="b" l="l" r="r" t="t"/>
              <a:pathLst>
                <a:path extrusionOk="0" h="11604" w="19273">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562" name="Google Shape;5562;p78"/>
          <p:cNvSpPr/>
          <p:nvPr/>
        </p:nvSpPr>
        <p:spPr>
          <a:xfrm>
            <a:off x="6294404" y="2778690"/>
            <a:ext cx="339253" cy="204295"/>
          </a:xfrm>
          <a:custGeom>
            <a:rect b="b" l="l" r="r" t="t"/>
            <a:pathLst>
              <a:path extrusionOk="0" h="11606" w="19273">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563" name="Google Shape;5563;p78"/>
          <p:cNvGrpSpPr/>
          <p:nvPr/>
        </p:nvGrpSpPr>
        <p:grpSpPr>
          <a:xfrm>
            <a:off x="6711982" y="2711308"/>
            <a:ext cx="340204" cy="339271"/>
            <a:chOff x="3270450" y="3213625"/>
            <a:chExt cx="483175" cy="481850"/>
          </a:xfrm>
        </p:grpSpPr>
        <p:sp>
          <p:nvSpPr>
            <p:cNvPr id="5564" name="Google Shape;5564;p78"/>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65" name="Google Shape;5565;p78"/>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66" name="Google Shape;5566;p78"/>
          <p:cNvGrpSpPr/>
          <p:nvPr/>
        </p:nvGrpSpPr>
        <p:grpSpPr>
          <a:xfrm>
            <a:off x="7211250" y="2711317"/>
            <a:ext cx="168931" cy="339253"/>
            <a:chOff x="3984950" y="3213600"/>
            <a:chExt cx="239925" cy="481825"/>
          </a:xfrm>
        </p:grpSpPr>
        <p:sp>
          <p:nvSpPr>
            <p:cNvPr id="5567" name="Google Shape;5567;p78"/>
            <p:cNvSpPr/>
            <p:nvPr/>
          </p:nvSpPr>
          <p:spPr>
            <a:xfrm>
              <a:off x="3984950" y="3213600"/>
              <a:ext cx="239925" cy="481825"/>
            </a:xfrm>
            <a:custGeom>
              <a:rect b="b" l="l" r="r" t="t"/>
              <a:pathLst>
                <a:path extrusionOk="0" h="19273" w="9597">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68" name="Google Shape;5568;p78"/>
            <p:cNvSpPr/>
            <p:nvPr/>
          </p:nvSpPr>
          <p:spPr>
            <a:xfrm>
              <a:off x="4072650" y="3543175"/>
              <a:ext cx="64525" cy="64625"/>
            </a:xfrm>
            <a:custGeom>
              <a:rect b="b" l="l" r="r" t="t"/>
              <a:pathLst>
                <a:path extrusionOk="0" h="2585" w="2581">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569" name="Google Shape;5569;p78"/>
          <p:cNvSpPr/>
          <p:nvPr/>
        </p:nvSpPr>
        <p:spPr>
          <a:xfrm>
            <a:off x="7549578" y="2711214"/>
            <a:ext cx="339306" cy="339253"/>
          </a:xfrm>
          <a:custGeom>
            <a:rect b="b" l="l" r="r" t="t"/>
            <a:pathLst>
              <a:path extrusionOk="0" h="19273" w="19276">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70" name="Google Shape;5570;p78"/>
          <p:cNvSpPr/>
          <p:nvPr/>
        </p:nvSpPr>
        <p:spPr>
          <a:xfrm>
            <a:off x="7974508" y="2731069"/>
            <a:ext cx="339253" cy="299542"/>
          </a:xfrm>
          <a:custGeom>
            <a:rect b="b" l="l" r="r" t="t"/>
            <a:pathLst>
              <a:path extrusionOk="0" h="17017" w="19273">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571" name="Google Shape;5571;p78"/>
          <p:cNvGrpSpPr/>
          <p:nvPr/>
        </p:nvGrpSpPr>
        <p:grpSpPr>
          <a:xfrm>
            <a:off x="1874281" y="3981487"/>
            <a:ext cx="355218" cy="279880"/>
            <a:chOff x="5629975" y="3255775"/>
            <a:chExt cx="504500" cy="397500"/>
          </a:xfrm>
        </p:grpSpPr>
        <p:sp>
          <p:nvSpPr>
            <p:cNvPr id="5572" name="Google Shape;5572;p78"/>
            <p:cNvSpPr/>
            <p:nvPr/>
          </p:nvSpPr>
          <p:spPr>
            <a:xfrm>
              <a:off x="5756375" y="3255775"/>
              <a:ext cx="112950" cy="143425"/>
            </a:xfrm>
            <a:custGeom>
              <a:rect b="b" l="l" r="r" t="t"/>
              <a:pathLst>
                <a:path extrusionOk="0" h="5737" w="4518">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73" name="Google Shape;5573;p78"/>
            <p:cNvSpPr/>
            <p:nvPr/>
          </p:nvSpPr>
          <p:spPr>
            <a:xfrm>
              <a:off x="5629975" y="3374400"/>
              <a:ext cx="140575" cy="136175"/>
            </a:xfrm>
            <a:custGeom>
              <a:rect b="b" l="l" r="r" t="t"/>
              <a:pathLst>
                <a:path extrusionOk="0" h="5447" w="5623">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74" name="Google Shape;5574;p78"/>
            <p:cNvSpPr/>
            <p:nvPr/>
          </p:nvSpPr>
          <p:spPr>
            <a:xfrm>
              <a:off x="5897525" y="3255775"/>
              <a:ext cx="112950" cy="143425"/>
            </a:xfrm>
            <a:custGeom>
              <a:rect b="b" l="l" r="r" t="t"/>
              <a:pathLst>
                <a:path extrusionOk="0" h="5737" w="4518">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75" name="Google Shape;5575;p78"/>
            <p:cNvSpPr/>
            <p:nvPr/>
          </p:nvSpPr>
          <p:spPr>
            <a:xfrm>
              <a:off x="5996075" y="3373900"/>
              <a:ext cx="138400" cy="136200"/>
            </a:xfrm>
            <a:custGeom>
              <a:rect b="b" l="l" r="r" t="t"/>
              <a:pathLst>
                <a:path extrusionOk="0" h="5448" w="5536">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76" name="Google Shape;5576;p78"/>
            <p:cNvSpPr/>
            <p:nvPr/>
          </p:nvSpPr>
          <p:spPr>
            <a:xfrm>
              <a:off x="5728150" y="3427400"/>
              <a:ext cx="310575" cy="225875"/>
            </a:xfrm>
            <a:custGeom>
              <a:rect b="b" l="l" r="r" t="t"/>
              <a:pathLst>
                <a:path extrusionOk="0" h="9035" w="12423">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77" name="Google Shape;5577;p78"/>
          <p:cNvGrpSpPr/>
          <p:nvPr/>
        </p:nvGrpSpPr>
        <p:grpSpPr>
          <a:xfrm>
            <a:off x="3755839" y="3981593"/>
            <a:ext cx="340256" cy="279669"/>
            <a:chOff x="6234950" y="3255925"/>
            <a:chExt cx="483250" cy="397200"/>
          </a:xfrm>
        </p:grpSpPr>
        <p:sp>
          <p:nvSpPr>
            <p:cNvPr id="5578" name="Google Shape;5578;p78"/>
            <p:cNvSpPr/>
            <p:nvPr/>
          </p:nvSpPr>
          <p:spPr>
            <a:xfrm>
              <a:off x="6444675" y="3255925"/>
              <a:ext cx="128300" cy="90200"/>
            </a:xfrm>
            <a:custGeom>
              <a:rect b="b" l="l" r="r" t="t"/>
              <a:pathLst>
                <a:path extrusionOk="0" h="3608" w="5132">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79" name="Google Shape;5579;p78"/>
            <p:cNvSpPr/>
            <p:nvPr/>
          </p:nvSpPr>
          <p:spPr>
            <a:xfrm>
              <a:off x="6444750" y="3563200"/>
              <a:ext cx="128225" cy="89925"/>
            </a:xfrm>
            <a:custGeom>
              <a:rect b="b" l="l" r="r" t="t"/>
              <a:pathLst>
                <a:path extrusionOk="0" h="3597" w="5129">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0" name="Google Shape;5580;p78"/>
            <p:cNvSpPr/>
            <p:nvPr/>
          </p:nvSpPr>
          <p:spPr>
            <a:xfrm>
              <a:off x="6375350" y="3355650"/>
              <a:ext cx="244750" cy="197650"/>
            </a:xfrm>
            <a:custGeom>
              <a:rect b="b" l="l" r="r" t="t"/>
              <a:pathLst>
                <a:path extrusionOk="0" h="7906" w="979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1" name="Google Shape;5581;p78"/>
            <p:cNvSpPr/>
            <p:nvPr/>
          </p:nvSpPr>
          <p:spPr>
            <a:xfrm>
              <a:off x="6587875" y="3385100"/>
              <a:ext cx="130325" cy="140500"/>
            </a:xfrm>
            <a:custGeom>
              <a:rect b="b" l="l" r="r" t="t"/>
              <a:pathLst>
                <a:path extrusionOk="0" h="5620" w="5213">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2" name="Google Shape;5582;p78"/>
            <p:cNvSpPr/>
            <p:nvPr/>
          </p:nvSpPr>
          <p:spPr>
            <a:xfrm>
              <a:off x="6234950" y="3469100"/>
              <a:ext cx="165050" cy="141200"/>
            </a:xfrm>
            <a:custGeom>
              <a:rect b="b" l="l" r="r" t="t"/>
              <a:pathLst>
                <a:path extrusionOk="0" h="5648" w="6602">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3" name="Google Shape;5583;p78"/>
            <p:cNvSpPr/>
            <p:nvPr/>
          </p:nvSpPr>
          <p:spPr>
            <a:xfrm>
              <a:off x="6234950" y="3299725"/>
              <a:ext cx="165050" cy="141175"/>
            </a:xfrm>
            <a:custGeom>
              <a:rect b="b" l="l" r="r" t="t"/>
              <a:pathLst>
                <a:path extrusionOk="0" h="5647" w="6602">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84" name="Google Shape;5584;p78"/>
          <p:cNvGrpSpPr/>
          <p:nvPr/>
        </p:nvGrpSpPr>
        <p:grpSpPr>
          <a:xfrm>
            <a:off x="5051107" y="3125970"/>
            <a:ext cx="318042" cy="339253"/>
            <a:chOff x="914900" y="3806450"/>
            <a:chExt cx="451700" cy="481825"/>
          </a:xfrm>
        </p:grpSpPr>
        <p:sp>
          <p:nvSpPr>
            <p:cNvPr id="5585" name="Google Shape;5585;p78"/>
            <p:cNvSpPr/>
            <p:nvPr/>
          </p:nvSpPr>
          <p:spPr>
            <a:xfrm>
              <a:off x="914900" y="4174425"/>
              <a:ext cx="423400" cy="113850"/>
            </a:xfrm>
            <a:custGeom>
              <a:rect b="b" l="l" r="r" t="t"/>
              <a:pathLst>
                <a:path extrusionOk="0" h="4554" w="16936">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6" name="Google Shape;5586;p78"/>
            <p:cNvSpPr/>
            <p:nvPr/>
          </p:nvSpPr>
          <p:spPr>
            <a:xfrm>
              <a:off x="971350" y="3806450"/>
              <a:ext cx="254100" cy="339775"/>
            </a:xfrm>
            <a:custGeom>
              <a:rect b="b" l="l" r="r" t="t"/>
              <a:pathLst>
                <a:path extrusionOk="0" h="13591" w="10164">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7" name="Google Shape;5587;p78"/>
            <p:cNvSpPr/>
            <p:nvPr/>
          </p:nvSpPr>
          <p:spPr>
            <a:xfrm>
              <a:off x="971350" y="3947600"/>
              <a:ext cx="141175" cy="198625"/>
            </a:xfrm>
            <a:custGeom>
              <a:rect b="b" l="l" r="r" t="t"/>
              <a:pathLst>
                <a:path extrusionOk="0" h="7945" w="5647">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8" name="Google Shape;5588;p78"/>
            <p:cNvSpPr/>
            <p:nvPr/>
          </p:nvSpPr>
          <p:spPr>
            <a:xfrm>
              <a:off x="1253675" y="3806450"/>
              <a:ext cx="112925" cy="90350"/>
            </a:xfrm>
            <a:custGeom>
              <a:rect b="b" l="l" r="r" t="t"/>
              <a:pathLst>
                <a:path extrusionOk="0" h="3614" w="4517">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89" name="Google Shape;5589;p78"/>
            <p:cNvSpPr/>
            <p:nvPr/>
          </p:nvSpPr>
          <p:spPr>
            <a:xfrm>
              <a:off x="1253600" y="3876425"/>
              <a:ext cx="95025" cy="42975"/>
            </a:xfrm>
            <a:custGeom>
              <a:rect b="b" l="l" r="r" t="t"/>
              <a:pathLst>
                <a:path extrusionOk="0" h="1719" w="3801">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90" name="Google Shape;5590;p78"/>
          <p:cNvGrpSpPr/>
          <p:nvPr/>
        </p:nvGrpSpPr>
        <p:grpSpPr>
          <a:xfrm>
            <a:off x="5470028" y="3125785"/>
            <a:ext cx="346347" cy="339623"/>
            <a:chOff x="1490050" y="3805975"/>
            <a:chExt cx="491900" cy="482350"/>
          </a:xfrm>
        </p:grpSpPr>
        <p:sp>
          <p:nvSpPr>
            <p:cNvPr id="5591" name="Google Shape;5591;p78"/>
            <p:cNvSpPr/>
            <p:nvPr/>
          </p:nvSpPr>
          <p:spPr>
            <a:xfrm>
              <a:off x="1541775" y="3877050"/>
              <a:ext cx="302500" cy="277225"/>
            </a:xfrm>
            <a:custGeom>
              <a:rect b="b" l="l" r="r" t="t"/>
              <a:pathLst>
                <a:path extrusionOk="0" h="11089" w="1210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92" name="Google Shape;5592;p78"/>
            <p:cNvSpPr/>
            <p:nvPr/>
          </p:nvSpPr>
          <p:spPr>
            <a:xfrm>
              <a:off x="1824450" y="3805975"/>
              <a:ext cx="157500" cy="150525"/>
            </a:xfrm>
            <a:custGeom>
              <a:rect b="b" l="l" r="r" t="t"/>
              <a:pathLst>
                <a:path extrusionOk="0" h="6021" w="630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93" name="Google Shape;5593;p78"/>
            <p:cNvSpPr/>
            <p:nvPr/>
          </p:nvSpPr>
          <p:spPr>
            <a:xfrm>
              <a:off x="1626675" y="3936600"/>
              <a:ext cx="277225" cy="302600"/>
            </a:xfrm>
            <a:custGeom>
              <a:rect b="b" l="l" r="r" t="t"/>
              <a:pathLst>
                <a:path extrusionOk="0" h="12104" w="11089">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94" name="Google Shape;5594;p78"/>
            <p:cNvSpPr/>
            <p:nvPr/>
          </p:nvSpPr>
          <p:spPr>
            <a:xfrm>
              <a:off x="1490050" y="4166500"/>
              <a:ext cx="129950" cy="121825"/>
            </a:xfrm>
            <a:custGeom>
              <a:rect b="b" l="l" r="r" t="t"/>
              <a:pathLst>
                <a:path extrusionOk="0" h="4873" w="5198">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95" name="Google Shape;5595;p78"/>
          <p:cNvGrpSpPr/>
          <p:nvPr/>
        </p:nvGrpSpPr>
        <p:grpSpPr>
          <a:xfrm>
            <a:off x="5893896" y="3125970"/>
            <a:ext cx="311899" cy="339253"/>
            <a:chOff x="2104275" y="3806450"/>
            <a:chExt cx="442975" cy="481825"/>
          </a:xfrm>
        </p:grpSpPr>
        <p:sp>
          <p:nvSpPr>
            <p:cNvPr id="5596" name="Google Shape;5596;p78"/>
            <p:cNvSpPr/>
            <p:nvPr/>
          </p:nvSpPr>
          <p:spPr>
            <a:xfrm>
              <a:off x="2104275" y="3806450"/>
              <a:ext cx="442975" cy="481825"/>
            </a:xfrm>
            <a:custGeom>
              <a:rect b="b" l="l" r="r" t="t"/>
              <a:pathLst>
                <a:path extrusionOk="0" h="19273" w="17719">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97" name="Google Shape;5597;p78"/>
            <p:cNvSpPr/>
            <p:nvPr/>
          </p:nvSpPr>
          <p:spPr>
            <a:xfrm>
              <a:off x="2284200" y="4005050"/>
              <a:ext cx="84700" cy="84700"/>
            </a:xfrm>
            <a:custGeom>
              <a:rect b="b" l="l" r="r" t="t"/>
              <a:pathLst>
                <a:path extrusionOk="0" h="3388" w="3388">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598" name="Google Shape;5598;p78"/>
          <p:cNvGrpSpPr/>
          <p:nvPr/>
        </p:nvGrpSpPr>
        <p:grpSpPr>
          <a:xfrm>
            <a:off x="6317413" y="3125970"/>
            <a:ext cx="293416" cy="339253"/>
            <a:chOff x="2710875" y="3806450"/>
            <a:chExt cx="416725" cy="481825"/>
          </a:xfrm>
        </p:grpSpPr>
        <p:sp>
          <p:nvSpPr>
            <p:cNvPr id="5599" name="Google Shape;5599;p78"/>
            <p:cNvSpPr/>
            <p:nvPr/>
          </p:nvSpPr>
          <p:spPr>
            <a:xfrm>
              <a:off x="2710875" y="4144450"/>
              <a:ext cx="416725" cy="143825"/>
            </a:xfrm>
            <a:custGeom>
              <a:rect b="b" l="l" r="r" t="t"/>
              <a:pathLst>
                <a:path extrusionOk="0" h="5753" w="16669">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00" name="Google Shape;5600;p78"/>
            <p:cNvSpPr/>
            <p:nvPr/>
          </p:nvSpPr>
          <p:spPr>
            <a:xfrm>
              <a:off x="2784800" y="3806450"/>
              <a:ext cx="268850" cy="309800"/>
            </a:xfrm>
            <a:custGeom>
              <a:rect b="b" l="l" r="r" t="t"/>
              <a:pathLst>
                <a:path extrusionOk="0" h="12392" w="10754">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01" name="Google Shape;5601;p78"/>
          <p:cNvGrpSpPr/>
          <p:nvPr/>
        </p:nvGrpSpPr>
        <p:grpSpPr>
          <a:xfrm>
            <a:off x="6712457" y="3166412"/>
            <a:ext cx="339253" cy="258369"/>
            <a:chOff x="3271200" y="3863875"/>
            <a:chExt cx="481825" cy="366950"/>
          </a:xfrm>
        </p:grpSpPr>
        <p:sp>
          <p:nvSpPr>
            <p:cNvPr id="5602" name="Google Shape;5602;p78"/>
            <p:cNvSpPr/>
            <p:nvPr/>
          </p:nvSpPr>
          <p:spPr>
            <a:xfrm>
              <a:off x="3271200" y="3920350"/>
              <a:ext cx="283225" cy="310475"/>
            </a:xfrm>
            <a:custGeom>
              <a:rect b="b" l="l" r="r" t="t"/>
              <a:pathLst>
                <a:path extrusionOk="0" h="12419" w="11329">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03" name="Google Shape;5603;p78"/>
            <p:cNvSpPr/>
            <p:nvPr/>
          </p:nvSpPr>
          <p:spPr>
            <a:xfrm>
              <a:off x="3526175" y="3863875"/>
              <a:ext cx="226850" cy="310575"/>
            </a:xfrm>
            <a:custGeom>
              <a:rect b="b" l="l" r="r" t="t"/>
              <a:pathLst>
                <a:path extrusionOk="0" h="12423" w="9074">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04" name="Google Shape;5604;p78"/>
          <p:cNvGrpSpPr/>
          <p:nvPr/>
        </p:nvGrpSpPr>
        <p:grpSpPr>
          <a:xfrm>
            <a:off x="7147952" y="3126199"/>
            <a:ext cx="295528" cy="338795"/>
            <a:chOff x="3895050" y="3806775"/>
            <a:chExt cx="419725" cy="481175"/>
          </a:xfrm>
        </p:grpSpPr>
        <p:sp>
          <p:nvSpPr>
            <p:cNvPr id="5605" name="Google Shape;5605;p78"/>
            <p:cNvSpPr/>
            <p:nvPr/>
          </p:nvSpPr>
          <p:spPr>
            <a:xfrm>
              <a:off x="3895050" y="3942650"/>
              <a:ext cx="419725" cy="345300"/>
            </a:xfrm>
            <a:custGeom>
              <a:rect b="b" l="l" r="r" t="t"/>
              <a:pathLst>
                <a:path extrusionOk="0" h="13812" w="16789">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06" name="Google Shape;5606;p78"/>
            <p:cNvSpPr/>
            <p:nvPr/>
          </p:nvSpPr>
          <p:spPr>
            <a:xfrm>
              <a:off x="4016325" y="3806775"/>
              <a:ext cx="199225" cy="142475"/>
            </a:xfrm>
            <a:custGeom>
              <a:rect b="b" l="l" r="r" t="t"/>
              <a:pathLst>
                <a:path extrusionOk="0" h="5699" w="7969">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07" name="Google Shape;5607;p78"/>
          <p:cNvGrpSpPr/>
          <p:nvPr/>
        </p:nvGrpSpPr>
        <p:grpSpPr>
          <a:xfrm>
            <a:off x="7551234" y="3125979"/>
            <a:ext cx="336296" cy="339235"/>
            <a:chOff x="4464775" y="3806475"/>
            <a:chExt cx="477625" cy="481800"/>
          </a:xfrm>
        </p:grpSpPr>
        <p:sp>
          <p:nvSpPr>
            <p:cNvPr id="5608" name="Google Shape;5608;p78"/>
            <p:cNvSpPr/>
            <p:nvPr/>
          </p:nvSpPr>
          <p:spPr>
            <a:xfrm>
              <a:off x="4726375" y="3806475"/>
              <a:ext cx="56500" cy="141125"/>
            </a:xfrm>
            <a:custGeom>
              <a:rect b="b" l="l" r="r" t="t"/>
              <a:pathLst>
                <a:path extrusionOk="0" h="5645" w="226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09" name="Google Shape;5609;p78"/>
            <p:cNvSpPr/>
            <p:nvPr/>
          </p:nvSpPr>
          <p:spPr>
            <a:xfrm>
              <a:off x="4641700" y="3806475"/>
              <a:ext cx="56475" cy="141125"/>
            </a:xfrm>
            <a:custGeom>
              <a:rect b="b" l="l" r="r" t="t"/>
              <a:pathLst>
                <a:path extrusionOk="0" h="5645" w="2259">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10" name="Google Shape;5610;p78"/>
            <p:cNvSpPr/>
            <p:nvPr/>
          </p:nvSpPr>
          <p:spPr>
            <a:xfrm>
              <a:off x="4557000" y="3806475"/>
              <a:ext cx="56500" cy="141125"/>
            </a:xfrm>
            <a:custGeom>
              <a:rect b="b" l="l" r="r" t="t"/>
              <a:pathLst>
                <a:path extrusionOk="0" h="5645" w="226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11" name="Google Shape;5611;p78"/>
            <p:cNvSpPr/>
            <p:nvPr/>
          </p:nvSpPr>
          <p:spPr>
            <a:xfrm>
              <a:off x="4464775" y="4230875"/>
              <a:ext cx="395250" cy="57400"/>
            </a:xfrm>
            <a:custGeom>
              <a:rect b="b" l="l" r="r" t="t"/>
              <a:pathLst>
                <a:path extrusionOk="0" h="2296" w="1581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12" name="Google Shape;5612;p78"/>
            <p:cNvSpPr/>
            <p:nvPr/>
          </p:nvSpPr>
          <p:spPr>
            <a:xfrm>
              <a:off x="4840675" y="4007300"/>
              <a:ext cx="101725" cy="166025"/>
            </a:xfrm>
            <a:custGeom>
              <a:rect b="b" l="l" r="r" t="t"/>
              <a:pathLst>
                <a:path extrusionOk="0" h="6641" w="4069">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13" name="Google Shape;5613;p78"/>
            <p:cNvSpPr/>
            <p:nvPr/>
          </p:nvSpPr>
          <p:spPr>
            <a:xfrm>
              <a:off x="4464775" y="3976800"/>
              <a:ext cx="395250" cy="225875"/>
            </a:xfrm>
            <a:custGeom>
              <a:rect b="b" l="l" r="r" t="t"/>
              <a:pathLst>
                <a:path extrusionOk="0" h="9035" w="1581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14" name="Google Shape;5614;p78"/>
          <p:cNvGrpSpPr/>
          <p:nvPr/>
        </p:nvGrpSpPr>
        <p:grpSpPr>
          <a:xfrm>
            <a:off x="7974679" y="3125970"/>
            <a:ext cx="339253" cy="339253"/>
            <a:chOff x="5049725" y="3806450"/>
            <a:chExt cx="481825" cy="481825"/>
          </a:xfrm>
        </p:grpSpPr>
        <p:sp>
          <p:nvSpPr>
            <p:cNvPr id="5615" name="Google Shape;5615;p78"/>
            <p:cNvSpPr/>
            <p:nvPr/>
          </p:nvSpPr>
          <p:spPr>
            <a:xfrm>
              <a:off x="5361150" y="3976800"/>
              <a:ext cx="28250" cy="28275"/>
            </a:xfrm>
            <a:custGeom>
              <a:rect b="b" l="l" r="r" t="t"/>
              <a:pathLst>
                <a:path extrusionOk="0" h="1131"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16" name="Google Shape;5616;p78"/>
            <p:cNvSpPr/>
            <p:nvPr/>
          </p:nvSpPr>
          <p:spPr>
            <a:xfrm>
              <a:off x="5191775" y="3976800"/>
              <a:ext cx="28250" cy="28275"/>
            </a:xfrm>
            <a:custGeom>
              <a:rect b="b" l="l" r="r" t="t"/>
              <a:pathLst>
                <a:path extrusionOk="0" h="1131" w="113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17" name="Google Shape;5617;p78"/>
            <p:cNvSpPr/>
            <p:nvPr/>
          </p:nvSpPr>
          <p:spPr>
            <a:xfrm>
              <a:off x="5049725" y="3806450"/>
              <a:ext cx="481825" cy="481825"/>
            </a:xfrm>
            <a:custGeom>
              <a:rect b="b" l="l" r="r" t="t"/>
              <a:pathLst>
                <a:path extrusionOk="0" h="19273" w="19273">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18" name="Google Shape;5618;p78"/>
          <p:cNvGrpSpPr/>
          <p:nvPr/>
        </p:nvGrpSpPr>
        <p:grpSpPr>
          <a:xfrm>
            <a:off x="1461983" y="3951798"/>
            <a:ext cx="339253" cy="339253"/>
            <a:chOff x="5651375" y="3806450"/>
            <a:chExt cx="481825" cy="481825"/>
          </a:xfrm>
        </p:grpSpPr>
        <p:sp>
          <p:nvSpPr>
            <p:cNvPr id="5619" name="Google Shape;5619;p78"/>
            <p:cNvSpPr/>
            <p:nvPr/>
          </p:nvSpPr>
          <p:spPr>
            <a:xfrm>
              <a:off x="5793425" y="3976800"/>
              <a:ext cx="28250" cy="28275"/>
            </a:xfrm>
            <a:custGeom>
              <a:rect b="b" l="l" r="r" t="t"/>
              <a:pathLst>
                <a:path extrusionOk="0" h="1131" w="113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20" name="Google Shape;5620;p78"/>
            <p:cNvSpPr/>
            <p:nvPr/>
          </p:nvSpPr>
          <p:spPr>
            <a:xfrm>
              <a:off x="5794475" y="4089725"/>
              <a:ext cx="195600" cy="84725"/>
            </a:xfrm>
            <a:custGeom>
              <a:rect b="b" l="l" r="r" t="t"/>
              <a:pathLst>
                <a:path extrusionOk="0" h="3389" w="7824">
                  <a:moveTo>
                    <a:pt x="1" y="1"/>
                  </a:moveTo>
                  <a:cubicBezTo>
                    <a:pt x="284" y="1943"/>
                    <a:pt x="1949" y="3385"/>
                    <a:pt x="3912" y="3388"/>
                  </a:cubicBezTo>
                  <a:cubicBezTo>
                    <a:pt x="5875" y="3385"/>
                    <a:pt x="7541" y="1943"/>
                    <a:pt x="78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21" name="Google Shape;5621;p78"/>
            <p:cNvSpPr/>
            <p:nvPr/>
          </p:nvSpPr>
          <p:spPr>
            <a:xfrm>
              <a:off x="5651375" y="3806450"/>
              <a:ext cx="481825" cy="481825"/>
            </a:xfrm>
            <a:custGeom>
              <a:rect b="b" l="l" r="r" t="t"/>
              <a:pathLst>
                <a:path extrusionOk="0" h="19273" w="19273">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22" name="Google Shape;5622;p78"/>
            <p:cNvSpPr/>
            <p:nvPr/>
          </p:nvSpPr>
          <p:spPr>
            <a:xfrm>
              <a:off x="5962800" y="3976800"/>
              <a:ext cx="28250" cy="28275"/>
            </a:xfrm>
            <a:custGeom>
              <a:rect b="b" l="l" r="r" t="t"/>
              <a:pathLst>
                <a:path extrusionOk="0" h="1131"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23" name="Google Shape;5623;p78"/>
          <p:cNvGrpSpPr/>
          <p:nvPr/>
        </p:nvGrpSpPr>
        <p:grpSpPr>
          <a:xfrm>
            <a:off x="3360663" y="3953787"/>
            <a:ext cx="298503" cy="335275"/>
            <a:chOff x="6264300" y="3809300"/>
            <a:chExt cx="423950" cy="476175"/>
          </a:xfrm>
        </p:grpSpPr>
        <p:sp>
          <p:nvSpPr>
            <p:cNvPr id="5624" name="Google Shape;5624;p78"/>
            <p:cNvSpPr/>
            <p:nvPr/>
          </p:nvSpPr>
          <p:spPr>
            <a:xfrm>
              <a:off x="6346200" y="4002825"/>
              <a:ext cx="66950" cy="63225"/>
            </a:xfrm>
            <a:custGeom>
              <a:rect b="b" l="l" r="r" t="t"/>
              <a:pathLst>
                <a:path extrusionOk="0" h="2529" w="2678">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25" name="Google Shape;5625;p78"/>
            <p:cNvSpPr/>
            <p:nvPr/>
          </p:nvSpPr>
          <p:spPr>
            <a:xfrm>
              <a:off x="6539375" y="4002825"/>
              <a:ext cx="66950" cy="63200"/>
            </a:xfrm>
            <a:custGeom>
              <a:rect b="b" l="l" r="r" t="t"/>
              <a:pathLst>
                <a:path extrusionOk="0" h="2528" w="2678">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26" name="Google Shape;5626;p78"/>
            <p:cNvSpPr/>
            <p:nvPr/>
          </p:nvSpPr>
          <p:spPr>
            <a:xfrm>
              <a:off x="6264300" y="3809300"/>
              <a:ext cx="423950" cy="476175"/>
            </a:xfrm>
            <a:custGeom>
              <a:rect b="b" l="l" r="r" t="t"/>
              <a:pathLst>
                <a:path extrusionOk="0" h="19047" w="16958">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27" name="Google Shape;5627;p78"/>
          <p:cNvGrpSpPr/>
          <p:nvPr/>
        </p:nvGrpSpPr>
        <p:grpSpPr>
          <a:xfrm>
            <a:off x="5039841" y="3538881"/>
            <a:ext cx="340573" cy="339271"/>
            <a:chOff x="898875" y="4399275"/>
            <a:chExt cx="483700" cy="481850"/>
          </a:xfrm>
        </p:grpSpPr>
        <p:sp>
          <p:nvSpPr>
            <p:cNvPr id="5628" name="Google Shape;5628;p78"/>
            <p:cNvSpPr/>
            <p:nvPr/>
          </p:nvSpPr>
          <p:spPr>
            <a:xfrm>
              <a:off x="992750" y="4642900"/>
              <a:ext cx="145300" cy="144100"/>
            </a:xfrm>
            <a:custGeom>
              <a:rect b="b" l="l" r="r" t="t"/>
              <a:pathLst>
                <a:path extrusionOk="0" h="5764" w="5812">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29" name="Google Shape;5629;p78"/>
            <p:cNvSpPr/>
            <p:nvPr/>
          </p:nvSpPr>
          <p:spPr>
            <a:xfrm>
              <a:off x="1138025" y="4763350"/>
              <a:ext cx="25" cy="25"/>
            </a:xfrm>
            <a:custGeom>
              <a:rect b="b" l="l" r="r" t="t"/>
              <a:pathLst>
                <a:path extrusionOk="0" h="1" w="1">
                  <a:moveTo>
                    <a:pt x="1" y="0"/>
                  </a:move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0" name="Google Shape;5630;p78"/>
            <p:cNvSpPr/>
            <p:nvPr/>
          </p:nvSpPr>
          <p:spPr>
            <a:xfrm>
              <a:off x="1269550" y="4399275"/>
              <a:ext cx="113025" cy="112125"/>
            </a:xfrm>
            <a:custGeom>
              <a:rect b="b" l="l" r="r" t="t"/>
              <a:pathLst>
                <a:path extrusionOk="0" h="4485" w="4521">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1" name="Google Shape;5631;p78"/>
            <p:cNvSpPr/>
            <p:nvPr/>
          </p:nvSpPr>
          <p:spPr>
            <a:xfrm>
              <a:off x="1161975" y="4531175"/>
              <a:ext cx="91400" cy="84350"/>
            </a:xfrm>
            <a:custGeom>
              <a:rect b="b" l="l" r="r" t="t"/>
              <a:pathLst>
                <a:path extrusionOk="0" h="3374" w="3656">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2" name="Google Shape;5632;p78"/>
            <p:cNvSpPr/>
            <p:nvPr/>
          </p:nvSpPr>
          <p:spPr>
            <a:xfrm>
              <a:off x="1031050" y="4411100"/>
              <a:ext cx="338650" cy="338725"/>
            </a:xfrm>
            <a:custGeom>
              <a:rect b="b" l="l" r="r" t="t"/>
              <a:pathLst>
                <a:path extrusionOk="0" h="13549" w="13546">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3" name="Google Shape;5633;p78"/>
            <p:cNvSpPr/>
            <p:nvPr/>
          </p:nvSpPr>
          <p:spPr>
            <a:xfrm>
              <a:off x="1130500" y="4740450"/>
              <a:ext cx="108950" cy="111250"/>
            </a:xfrm>
            <a:custGeom>
              <a:rect b="b" l="l" r="r" t="t"/>
              <a:pathLst>
                <a:path extrusionOk="0" h="4450" w="4358">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4" name="Google Shape;5634;p78"/>
            <p:cNvSpPr/>
            <p:nvPr/>
          </p:nvSpPr>
          <p:spPr>
            <a:xfrm>
              <a:off x="927325" y="4539825"/>
              <a:ext cx="114150" cy="109800"/>
            </a:xfrm>
            <a:custGeom>
              <a:rect b="b" l="l" r="r" t="t"/>
              <a:pathLst>
                <a:path extrusionOk="0" h="4392" w="4566">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5" name="Google Shape;5635;p78"/>
            <p:cNvSpPr/>
            <p:nvPr/>
          </p:nvSpPr>
          <p:spPr>
            <a:xfrm>
              <a:off x="898875" y="4711550"/>
              <a:ext cx="170825" cy="169575"/>
            </a:xfrm>
            <a:custGeom>
              <a:rect b="b" l="l" r="r" t="t"/>
              <a:pathLst>
                <a:path extrusionOk="0" h="6783" w="6833">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36" name="Google Shape;5636;p78"/>
          <p:cNvGrpSpPr/>
          <p:nvPr/>
        </p:nvGrpSpPr>
        <p:grpSpPr>
          <a:xfrm>
            <a:off x="5473575" y="3554133"/>
            <a:ext cx="339253" cy="308765"/>
            <a:chOff x="1492675" y="4420975"/>
            <a:chExt cx="481825" cy="438525"/>
          </a:xfrm>
        </p:grpSpPr>
        <p:sp>
          <p:nvSpPr>
            <p:cNvPr id="5637" name="Google Shape;5637;p78"/>
            <p:cNvSpPr/>
            <p:nvPr/>
          </p:nvSpPr>
          <p:spPr>
            <a:xfrm>
              <a:off x="1841375" y="4649825"/>
              <a:ext cx="43325" cy="43300"/>
            </a:xfrm>
            <a:custGeom>
              <a:rect b="b" l="l" r="r" t="t"/>
              <a:pathLst>
                <a:path extrusionOk="0" h="1732" w="1733">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8" name="Google Shape;5638;p78"/>
            <p:cNvSpPr/>
            <p:nvPr/>
          </p:nvSpPr>
          <p:spPr>
            <a:xfrm>
              <a:off x="1582425" y="4649825"/>
              <a:ext cx="43300" cy="43300"/>
            </a:xfrm>
            <a:custGeom>
              <a:rect b="b" l="l" r="r" t="t"/>
              <a:pathLst>
                <a:path extrusionOk="0" h="1732" w="1732">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39" name="Google Shape;5639;p78"/>
            <p:cNvSpPr/>
            <p:nvPr/>
          </p:nvSpPr>
          <p:spPr>
            <a:xfrm>
              <a:off x="1492675" y="4420975"/>
              <a:ext cx="481825" cy="356475"/>
            </a:xfrm>
            <a:custGeom>
              <a:rect b="b" l="l" r="r" t="t"/>
              <a:pathLst>
                <a:path extrusionOk="0" h="14259" w="19273">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0" name="Google Shape;5640;p78"/>
            <p:cNvSpPr/>
            <p:nvPr/>
          </p:nvSpPr>
          <p:spPr>
            <a:xfrm>
              <a:off x="154687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1" name="Google Shape;5641;p78"/>
            <p:cNvSpPr/>
            <p:nvPr/>
          </p:nvSpPr>
          <p:spPr>
            <a:xfrm>
              <a:off x="180132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42" name="Google Shape;5642;p78"/>
          <p:cNvGrpSpPr/>
          <p:nvPr/>
        </p:nvGrpSpPr>
        <p:grpSpPr>
          <a:xfrm>
            <a:off x="5878556" y="3539558"/>
            <a:ext cx="342580" cy="337915"/>
            <a:chOff x="2084100" y="4400250"/>
            <a:chExt cx="486550" cy="479925"/>
          </a:xfrm>
        </p:grpSpPr>
        <p:sp>
          <p:nvSpPr>
            <p:cNvPr id="5643" name="Google Shape;5643;p78"/>
            <p:cNvSpPr/>
            <p:nvPr/>
          </p:nvSpPr>
          <p:spPr>
            <a:xfrm>
              <a:off x="2084100" y="4652250"/>
              <a:ext cx="105325" cy="90050"/>
            </a:xfrm>
            <a:custGeom>
              <a:rect b="b" l="l" r="r" t="t"/>
              <a:pathLst>
                <a:path extrusionOk="0" h="3602" w="4213">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4" name="Google Shape;5644;p78"/>
            <p:cNvSpPr/>
            <p:nvPr/>
          </p:nvSpPr>
          <p:spPr>
            <a:xfrm>
              <a:off x="2372575" y="4644175"/>
              <a:ext cx="175875" cy="226275"/>
            </a:xfrm>
            <a:custGeom>
              <a:rect b="b" l="l" r="r" t="t"/>
              <a:pathLst>
                <a:path extrusionOk="0" h="9051" w="7035">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5" name="Google Shape;5645;p78"/>
            <p:cNvSpPr/>
            <p:nvPr/>
          </p:nvSpPr>
          <p:spPr>
            <a:xfrm>
              <a:off x="2093950" y="4419400"/>
              <a:ext cx="228500" cy="174750"/>
            </a:xfrm>
            <a:custGeom>
              <a:rect b="b" l="l" r="r" t="t"/>
              <a:pathLst>
                <a:path extrusionOk="0" h="6990" w="914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6" name="Google Shape;5646;p78"/>
            <p:cNvSpPr/>
            <p:nvPr/>
          </p:nvSpPr>
          <p:spPr>
            <a:xfrm>
              <a:off x="2224425" y="4777500"/>
              <a:ext cx="90425" cy="102675"/>
            </a:xfrm>
            <a:custGeom>
              <a:rect b="b" l="l" r="r" t="t"/>
              <a:pathLst>
                <a:path extrusionOk="0" h="4107" w="3617">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7" name="Google Shape;5647;p78"/>
            <p:cNvSpPr/>
            <p:nvPr/>
          </p:nvSpPr>
          <p:spPr>
            <a:xfrm>
              <a:off x="2454100" y="4400250"/>
              <a:ext cx="116550" cy="107300"/>
            </a:xfrm>
            <a:custGeom>
              <a:rect b="b" l="l" r="r" t="t"/>
              <a:pathLst>
                <a:path extrusionOk="0" h="4292" w="4662">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48" name="Google Shape;5648;p78"/>
            <p:cNvSpPr/>
            <p:nvPr/>
          </p:nvSpPr>
          <p:spPr>
            <a:xfrm>
              <a:off x="2152975" y="4431500"/>
              <a:ext cx="381925" cy="377725"/>
            </a:xfrm>
            <a:custGeom>
              <a:rect b="b" l="l" r="r" t="t"/>
              <a:pathLst>
                <a:path extrusionOk="0" h="15109" w="15277">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49" name="Google Shape;5649;p78"/>
          <p:cNvGrpSpPr/>
          <p:nvPr/>
        </p:nvGrpSpPr>
        <p:grpSpPr>
          <a:xfrm>
            <a:off x="6315036" y="3538907"/>
            <a:ext cx="298169" cy="339218"/>
            <a:chOff x="2707950" y="4399325"/>
            <a:chExt cx="423475" cy="481775"/>
          </a:xfrm>
        </p:grpSpPr>
        <p:sp>
          <p:nvSpPr>
            <p:cNvPr id="5650" name="Google Shape;5650;p78"/>
            <p:cNvSpPr/>
            <p:nvPr/>
          </p:nvSpPr>
          <p:spPr>
            <a:xfrm>
              <a:off x="2905550" y="4515000"/>
              <a:ext cx="28275" cy="366100"/>
            </a:xfrm>
            <a:custGeom>
              <a:rect b="b" l="l" r="r" t="t"/>
              <a:pathLst>
                <a:path extrusionOk="0" h="14644" w="1131">
                  <a:moveTo>
                    <a:pt x="1" y="0"/>
                  </a:moveTo>
                  <a:lnTo>
                    <a:pt x="1" y="14644"/>
                  </a:lnTo>
                  <a:lnTo>
                    <a:pt x="1130" y="14644"/>
                  </a:lnTo>
                  <a:lnTo>
                    <a:pt x="11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1" name="Google Shape;5651;p78"/>
            <p:cNvSpPr/>
            <p:nvPr/>
          </p:nvSpPr>
          <p:spPr>
            <a:xfrm>
              <a:off x="2962025" y="4710725"/>
              <a:ext cx="141175" cy="29225"/>
            </a:xfrm>
            <a:custGeom>
              <a:rect b="b" l="l" r="r" t="t"/>
              <a:pathLst>
                <a:path extrusionOk="0" h="1169" w="5647">
                  <a:moveTo>
                    <a:pt x="0" y="0"/>
                  </a:moveTo>
                  <a:lnTo>
                    <a:pt x="0" y="1169"/>
                  </a:lnTo>
                  <a:lnTo>
                    <a:pt x="5646" y="1169"/>
                  </a:lnTo>
                  <a:lnTo>
                    <a:pt x="564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2" name="Google Shape;5652;p78"/>
            <p:cNvSpPr/>
            <p:nvPr/>
          </p:nvSpPr>
          <p:spPr>
            <a:xfrm>
              <a:off x="2962025" y="4768175"/>
              <a:ext cx="141175" cy="112925"/>
            </a:xfrm>
            <a:custGeom>
              <a:rect b="b" l="l" r="r" t="t"/>
              <a:pathLst>
                <a:path extrusionOk="0" h="4517" w="5647">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3" name="Google Shape;5653;p78"/>
            <p:cNvSpPr/>
            <p:nvPr/>
          </p:nvSpPr>
          <p:spPr>
            <a:xfrm>
              <a:off x="2736175" y="4710725"/>
              <a:ext cx="141175" cy="29225"/>
            </a:xfrm>
            <a:custGeom>
              <a:rect b="b" l="l" r="r" t="t"/>
              <a:pathLst>
                <a:path extrusionOk="0" h="1169" w="5647">
                  <a:moveTo>
                    <a:pt x="1" y="0"/>
                  </a:moveTo>
                  <a:lnTo>
                    <a:pt x="1" y="1169"/>
                  </a:lnTo>
                  <a:lnTo>
                    <a:pt x="5647" y="1169"/>
                  </a:lnTo>
                  <a:lnTo>
                    <a:pt x="56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4" name="Google Shape;5654;p78"/>
            <p:cNvSpPr/>
            <p:nvPr/>
          </p:nvSpPr>
          <p:spPr>
            <a:xfrm>
              <a:off x="2736175" y="4768175"/>
              <a:ext cx="141175" cy="112925"/>
            </a:xfrm>
            <a:custGeom>
              <a:rect b="b" l="l" r="r" t="t"/>
              <a:pathLst>
                <a:path extrusionOk="0" h="4517" w="5647">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5" name="Google Shape;5655;p78"/>
            <p:cNvSpPr/>
            <p:nvPr/>
          </p:nvSpPr>
          <p:spPr>
            <a:xfrm>
              <a:off x="2707950" y="4515075"/>
              <a:ext cx="169400" cy="82825"/>
            </a:xfrm>
            <a:custGeom>
              <a:rect b="b" l="l" r="r" t="t"/>
              <a:pathLst>
                <a:path extrusionOk="0" h="3313" w="6776">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6" name="Google Shape;5656;p78"/>
            <p:cNvSpPr/>
            <p:nvPr/>
          </p:nvSpPr>
          <p:spPr>
            <a:xfrm>
              <a:off x="2736175" y="4626025"/>
              <a:ext cx="141175" cy="56500"/>
            </a:xfrm>
            <a:custGeom>
              <a:rect b="b" l="l" r="r" t="t"/>
              <a:pathLst>
                <a:path extrusionOk="0" h="2260" w="5647">
                  <a:moveTo>
                    <a:pt x="1" y="1"/>
                  </a:moveTo>
                  <a:lnTo>
                    <a:pt x="1" y="2259"/>
                  </a:lnTo>
                  <a:lnTo>
                    <a:pt x="5647" y="2259"/>
                  </a:lnTo>
                  <a:lnTo>
                    <a:pt x="564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7" name="Google Shape;5657;p78"/>
            <p:cNvSpPr/>
            <p:nvPr/>
          </p:nvSpPr>
          <p:spPr>
            <a:xfrm>
              <a:off x="2850525" y="4430375"/>
              <a:ext cx="138325" cy="56500"/>
            </a:xfrm>
            <a:custGeom>
              <a:rect b="b" l="l" r="r" t="t"/>
              <a:pathLst>
                <a:path extrusionOk="0" h="2260" w="5533">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8" name="Google Shape;5658;p78"/>
            <p:cNvSpPr/>
            <p:nvPr/>
          </p:nvSpPr>
          <p:spPr>
            <a:xfrm>
              <a:off x="2974300" y="4399350"/>
              <a:ext cx="129650" cy="87525"/>
            </a:xfrm>
            <a:custGeom>
              <a:rect b="b" l="l" r="r" t="t"/>
              <a:pathLst>
                <a:path extrusionOk="0" h="3501" w="5186">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59" name="Google Shape;5659;p78"/>
            <p:cNvSpPr/>
            <p:nvPr/>
          </p:nvSpPr>
          <p:spPr>
            <a:xfrm>
              <a:off x="2735425" y="4399325"/>
              <a:ext cx="129650" cy="87475"/>
            </a:xfrm>
            <a:custGeom>
              <a:rect b="b" l="l" r="r" t="t"/>
              <a:pathLst>
                <a:path extrusionOk="0" h="3499" w="5186">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0" name="Google Shape;5660;p78"/>
            <p:cNvSpPr/>
            <p:nvPr/>
          </p:nvSpPr>
          <p:spPr>
            <a:xfrm>
              <a:off x="2962025" y="4515075"/>
              <a:ext cx="169400" cy="82825"/>
            </a:xfrm>
            <a:custGeom>
              <a:rect b="b" l="l" r="r" t="t"/>
              <a:pathLst>
                <a:path extrusionOk="0" h="3313" w="6776">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1" name="Google Shape;5661;p78"/>
            <p:cNvSpPr/>
            <p:nvPr/>
          </p:nvSpPr>
          <p:spPr>
            <a:xfrm>
              <a:off x="2962025" y="4626025"/>
              <a:ext cx="141175" cy="56500"/>
            </a:xfrm>
            <a:custGeom>
              <a:rect b="b" l="l" r="r" t="t"/>
              <a:pathLst>
                <a:path extrusionOk="0" h="2260" w="5647">
                  <a:moveTo>
                    <a:pt x="0" y="1"/>
                  </a:moveTo>
                  <a:lnTo>
                    <a:pt x="0" y="2259"/>
                  </a:lnTo>
                  <a:lnTo>
                    <a:pt x="5646" y="2259"/>
                  </a:lnTo>
                  <a:lnTo>
                    <a:pt x="564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62" name="Google Shape;5662;p78"/>
          <p:cNvGrpSpPr/>
          <p:nvPr/>
        </p:nvGrpSpPr>
        <p:grpSpPr>
          <a:xfrm>
            <a:off x="6744555" y="3538881"/>
            <a:ext cx="275057" cy="339271"/>
            <a:chOff x="3330525" y="4399275"/>
            <a:chExt cx="390650" cy="481850"/>
          </a:xfrm>
        </p:grpSpPr>
        <p:sp>
          <p:nvSpPr>
            <p:cNvPr id="5663" name="Google Shape;5663;p78"/>
            <p:cNvSpPr/>
            <p:nvPr/>
          </p:nvSpPr>
          <p:spPr>
            <a:xfrm>
              <a:off x="3543950" y="4648550"/>
              <a:ext cx="78450" cy="95775"/>
            </a:xfrm>
            <a:custGeom>
              <a:rect b="b" l="l" r="r" t="t"/>
              <a:pathLst>
                <a:path extrusionOk="0" h="3831" w="3138">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4" name="Google Shape;5664;p78"/>
            <p:cNvSpPr/>
            <p:nvPr/>
          </p:nvSpPr>
          <p:spPr>
            <a:xfrm>
              <a:off x="3427250" y="4456050"/>
              <a:ext cx="197650" cy="197175"/>
            </a:xfrm>
            <a:custGeom>
              <a:rect b="b" l="l" r="r" t="t"/>
              <a:pathLst>
                <a:path extrusionOk="0" h="7887" w="7906">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5" name="Google Shape;5665;p78"/>
            <p:cNvSpPr/>
            <p:nvPr/>
          </p:nvSpPr>
          <p:spPr>
            <a:xfrm>
              <a:off x="3428150" y="4399275"/>
              <a:ext cx="166925" cy="84725"/>
            </a:xfrm>
            <a:custGeom>
              <a:rect b="b" l="l" r="r" t="t"/>
              <a:pathLst>
                <a:path extrusionOk="0" h="3389" w="6677">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6" name="Google Shape;5666;p78"/>
            <p:cNvSpPr/>
            <p:nvPr/>
          </p:nvSpPr>
          <p:spPr>
            <a:xfrm>
              <a:off x="3330525" y="4674000"/>
              <a:ext cx="181225" cy="207125"/>
            </a:xfrm>
            <a:custGeom>
              <a:rect b="b" l="l" r="r" t="t"/>
              <a:pathLst>
                <a:path extrusionOk="0" h="8285" w="7249">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7" name="Google Shape;5667;p78"/>
            <p:cNvSpPr/>
            <p:nvPr/>
          </p:nvSpPr>
          <p:spPr>
            <a:xfrm>
              <a:off x="3540175" y="4674000"/>
              <a:ext cx="181000" cy="207100"/>
            </a:xfrm>
            <a:custGeom>
              <a:rect b="b" l="l" r="r" t="t"/>
              <a:pathLst>
                <a:path extrusionOk="0" h="8284" w="724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8" name="Google Shape;5668;p78"/>
            <p:cNvSpPr/>
            <p:nvPr/>
          </p:nvSpPr>
          <p:spPr>
            <a:xfrm>
              <a:off x="3429975" y="4648850"/>
              <a:ext cx="78225" cy="95400"/>
            </a:xfrm>
            <a:custGeom>
              <a:rect b="b" l="l" r="r" t="t"/>
              <a:pathLst>
                <a:path extrusionOk="0" h="3816" w="3129">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69" name="Google Shape;5669;p78"/>
            <p:cNvSpPr/>
            <p:nvPr/>
          </p:nvSpPr>
          <p:spPr>
            <a:xfrm>
              <a:off x="3514200" y="4681000"/>
              <a:ext cx="23150" cy="17550"/>
            </a:xfrm>
            <a:custGeom>
              <a:rect b="b" l="l" r="r" t="t"/>
              <a:pathLst>
                <a:path extrusionOk="0" h="702" w="926">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70" name="Google Shape;5670;p78"/>
          <p:cNvGrpSpPr/>
          <p:nvPr/>
        </p:nvGrpSpPr>
        <p:grpSpPr>
          <a:xfrm>
            <a:off x="7169084" y="3538890"/>
            <a:ext cx="253265" cy="339253"/>
            <a:chOff x="3938800" y="4399275"/>
            <a:chExt cx="359700" cy="481825"/>
          </a:xfrm>
        </p:grpSpPr>
        <p:sp>
          <p:nvSpPr>
            <p:cNvPr id="5671" name="Google Shape;5671;p78"/>
            <p:cNvSpPr/>
            <p:nvPr/>
          </p:nvSpPr>
          <p:spPr>
            <a:xfrm>
              <a:off x="4022650" y="4427525"/>
              <a:ext cx="166625" cy="84700"/>
            </a:xfrm>
            <a:custGeom>
              <a:rect b="b" l="l" r="r" t="t"/>
              <a:pathLst>
                <a:path extrusionOk="0" h="3388" w="6665">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72" name="Google Shape;5672;p78"/>
            <p:cNvSpPr/>
            <p:nvPr/>
          </p:nvSpPr>
          <p:spPr>
            <a:xfrm>
              <a:off x="4021450" y="4484275"/>
              <a:ext cx="197650" cy="199225"/>
            </a:xfrm>
            <a:custGeom>
              <a:rect b="b" l="l" r="r" t="t"/>
              <a:pathLst>
                <a:path extrusionOk="0" h="7969" w="7906">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73" name="Google Shape;5673;p78"/>
            <p:cNvSpPr/>
            <p:nvPr/>
          </p:nvSpPr>
          <p:spPr>
            <a:xfrm>
              <a:off x="4054050" y="4692500"/>
              <a:ext cx="132975" cy="47450"/>
            </a:xfrm>
            <a:custGeom>
              <a:rect b="b" l="l" r="r" t="t"/>
              <a:pathLst>
                <a:path extrusionOk="0" h="1898" w="5319">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74" name="Google Shape;5674;p78"/>
            <p:cNvSpPr/>
            <p:nvPr/>
          </p:nvSpPr>
          <p:spPr>
            <a:xfrm>
              <a:off x="4163275" y="4399275"/>
              <a:ext cx="84275" cy="84200"/>
            </a:xfrm>
            <a:custGeom>
              <a:rect b="b" l="l" r="r" t="t"/>
              <a:pathLst>
                <a:path extrusionOk="0" h="3368" w="3371">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75" name="Google Shape;5675;p78"/>
            <p:cNvSpPr/>
            <p:nvPr/>
          </p:nvSpPr>
          <p:spPr>
            <a:xfrm>
              <a:off x="3938800" y="4692800"/>
              <a:ext cx="359700" cy="188300"/>
            </a:xfrm>
            <a:custGeom>
              <a:rect b="b" l="l" r="r" t="t"/>
              <a:pathLst>
                <a:path extrusionOk="0" h="7532" w="14388">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76" name="Google Shape;5676;p78"/>
          <p:cNvGrpSpPr/>
          <p:nvPr/>
        </p:nvGrpSpPr>
        <p:grpSpPr>
          <a:xfrm>
            <a:off x="7639862" y="3538890"/>
            <a:ext cx="159039" cy="339253"/>
            <a:chOff x="4584850" y="4399275"/>
            <a:chExt cx="225875" cy="481825"/>
          </a:xfrm>
        </p:grpSpPr>
        <p:sp>
          <p:nvSpPr>
            <p:cNvPr id="5677" name="Google Shape;5677;p78"/>
            <p:cNvSpPr/>
            <p:nvPr/>
          </p:nvSpPr>
          <p:spPr>
            <a:xfrm>
              <a:off x="4655400" y="4399275"/>
              <a:ext cx="84700" cy="84725"/>
            </a:xfrm>
            <a:custGeom>
              <a:rect b="b" l="l" r="r" t="t"/>
              <a:pathLst>
                <a:path extrusionOk="0" h="3389" w="3388">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78" name="Google Shape;5678;p78"/>
            <p:cNvSpPr/>
            <p:nvPr/>
          </p:nvSpPr>
          <p:spPr>
            <a:xfrm>
              <a:off x="4584850" y="4512200"/>
              <a:ext cx="225875" cy="368900"/>
            </a:xfrm>
            <a:custGeom>
              <a:rect b="b" l="l" r="r" t="t"/>
              <a:pathLst>
                <a:path extrusionOk="0" h="14756" w="9035">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679" name="Google Shape;5679;p78"/>
          <p:cNvSpPr/>
          <p:nvPr/>
        </p:nvSpPr>
        <p:spPr>
          <a:xfrm>
            <a:off x="7957998" y="3538820"/>
            <a:ext cx="372275" cy="339112"/>
          </a:xfrm>
          <a:custGeom>
            <a:rect b="b" l="l" r="r" t="t"/>
            <a:pathLst>
              <a:path extrusionOk="0" h="19265" w="21149">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5680" name="Google Shape;5680;p78"/>
          <p:cNvGrpSpPr/>
          <p:nvPr/>
        </p:nvGrpSpPr>
        <p:grpSpPr>
          <a:xfrm>
            <a:off x="1049680" y="3951795"/>
            <a:ext cx="339253" cy="339253"/>
            <a:chOff x="5642550" y="4399275"/>
            <a:chExt cx="481825" cy="481825"/>
          </a:xfrm>
        </p:grpSpPr>
        <p:sp>
          <p:nvSpPr>
            <p:cNvPr id="5681" name="Google Shape;5681;p78"/>
            <p:cNvSpPr/>
            <p:nvPr/>
          </p:nvSpPr>
          <p:spPr>
            <a:xfrm>
              <a:off x="5642550" y="4399275"/>
              <a:ext cx="481825" cy="481825"/>
            </a:xfrm>
            <a:custGeom>
              <a:rect b="b" l="l" r="r" t="t"/>
              <a:pathLst>
                <a:path extrusionOk="0" h="19273" w="19273">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82" name="Google Shape;5682;p78"/>
            <p:cNvSpPr/>
            <p:nvPr/>
          </p:nvSpPr>
          <p:spPr>
            <a:xfrm>
              <a:off x="5756375" y="4626100"/>
              <a:ext cx="254100" cy="28275"/>
            </a:xfrm>
            <a:custGeom>
              <a:rect b="b" l="l" r="r" t="t"/>
              <a:pathLst>
                <a:path extrusionOk="0" h="1131" w="10164">
                  <a:moveTo>
                    <a:pt x="1" y="1"/>
                  </a:moveTo>
                  <a:lnTo>
                    <a:pt x="1" y="1130"/>
                  </a:lnTo>
                  <a:lnTo>
                    <a:pt x="10164" y="1130"/>
                  </a:lnTo>
                  <a:lnTo>
                    <a:pt x="1016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83" name="Google Shape;5683;p78"/>
          <p:cNvGrpSpPr/>
          <p:nvPr/>
        </p:nvGrpSpPr>
        <p:grpSpPr>
          <a:xfrm>
            <a:off x="2859815" y="3963703"/>
            <a:ext cx="363316" cy="315437"/>
            <a:chOff x="6218300" y="4416175"/>
            <a:chExt cx="516000" cy="448000"/>
          </a:xfrm>
        </p:grpSpPr>
        <p:sp>
          <p:nvSpPr>
            <p:cNvPr id="5684" name="Google Shape;5684;p78"/>
            <p:cNvSpPr/>
            <p:nvPr/>
          </p:nvSpPr>
          <p:spPr>
            <a:xfrm>
              <a:off x="6462150" y="4525375"/>
              <a:ext cx="28250" cy="141250"/>
            </a:xfrm>
            <a:custGeom>
              <a:rect b="b" l="l" r="r" t="t"/>
              <a:pathLst>
                <a:path extrusionOk="0" h="5650" w="113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85" name="Google Shape;5685;p78"/>
            <p:cNvSpPr/>
            <p:nvPr/>
          </p:nvSpPr>
          <p:spPr>
            <a:xfrm>
              <a:off x="6218300" y="4416175"/>
              <a:ext cx="516000" cy="448000"/>
            </a:xfrm>
            <a:custGeom>
              <a:rect b="b" l="l" r="r" t="t"/>
              <a:pathLst>
                <a:path extrusionOk="0" h="17920" w="2064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86" name="Google Shape;5686;p78"/>
            <p:cNvSpPr/>
            <p:nvPr/>
          </p:nvSpPr>
          <p:spPr>
            <a:xfrm>
              <a:off x="6462150" y="4751225"/>
              <a:ext cx="28250" cy="28250"/>
            </a:xfrm>
            <a:custGeom>
              <a:rect b="b" l="l" r="r" t="t"/>
              <a:pathLst>
                <a:path extrusionOk="0" h="1130" w="113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87" name="Google Shape;5687;p78"/>
          <p:cNvGrpSpPr/>
          <p:nvPr/>
        </p:nvGrpSpPr>
        <p:grpSpPr>
          <a:xfrm>
            <a:off x="5918879" y="3951792"/>
            <a:ext cx="339253" cy="339253"/>
            <a:chOff x="899850" y="4992125"/>
            <a:chExt cx="481825" cy="481825"/>
          </a:xfrm>
        </p:grpSpPr>
        <p:sp>
          <p:nvSpPr>
            <p:cNvPr id="5688" name="Google Shape;5688;p78"/>
            <p:cNvSpPr/>
            <p:nvPr/>
          </p:nvSpPr>
          <p:spPr>
            <a:xfrm>
              <a:off x="1126600" y="5360100"/>
              <a:ext cx="28250" cy="28250"/>
            </a:xfrm>
            <a:custGeom>
              <a:rect b="b" l="l" r="r" t="t"/>
              <a:pathLst>
                <a:path extrusionOk="0" h="1130" w="113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89" name="Google Shape;5689;p78"/>
            <p:cNvSpPr/>
            <p:nvPr/>
          </p:nvSpPr>
          <p:spPr>
            <a:xfrm>
              <a:off x="1056050" y="5079900"/>
              <a:ext cx="169400" cy="194950"/>
            </a:xfrm>
            <a:custGeom>
              <a:rect b="b" l="l" r="r" t="t"/>
              <a:pathLst>
                <a:path extrusionOk="0" h="7798" w="6776">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90" name="Google Shape;5690;p78"/>
            <p:cNvSpPr/>
            <p:nvPr/>
          </p:nvSpPr>
          <p:spPr>
            <a:xfrm>
              <a:off x="899850" y="4992125"/>
              <a:ext cx="481825" cy="481825"/>
            </a:xfrm>
            <a:custGeom>
              <a:rect b="b" l="l" r="r" t="t"/>
              <a:pathLst>
                <a:path extrusionOk="0" h="19273" w="19273">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91" name="Google Shape;5691;p78"/>
          <p:cNvGrpSpPr/>
          <p:nvPr/>
        </p:nvGrpSpPr>
        <p:grpSpPr>
          <a:xfrm>
            <a:off x="5461708" y="3951792"/>
            <a:ext cx="339253" cy="339253"/>
            <a:chOff x="1492675" y="4992125"/>
            <a:chExt cx="481825" cy="481825"/>
          </a:xfrm>
        </p:grpSpPr>
        <p:sp>
          <p:nvSpPr>
            <p:cNvPr id="5692" name="Google Shape;5692;p78"/>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93" name="Google Shape;5693;p78"/>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94" name="Google Shape;5694;p78"/>
          <p:cNvGrpSpPr/>
          <p:nvPr/>
        </p:nvGrpSpPr>
        <p:grpSpPr>
          <a:xfrm>
            <a:off x="5004462" y="3951792"/>
            <a:ext cx="339253" cy="339253"/>
            <a:chOff x="2085525" y="4992125"/>
            <a:chExt cx="481825" cy="481825"/>
          </a:xfrm>
        </p:grpSpPr>
        <p:sp>
          <p:nvSpPr>
            <p:cNvPr id="5695" name="Google Shape;5695;p78"/>
            <p:cNvSpPr/>
            <p:nvPr/>
          </p:nvSpPr>
          <p:spPr>
            <a:xfrm>
              <a:off x="2244150" y="5152125"/>
              <a:ext cx="164500" cy="161825"/>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96" name="Google Shape;5696;p78"/>
            <p:cNvSpPr/>
            <p:nvPr/>
          </p:nvSpPr>
          <p:spPr>
            <a:xfrm>
              <a:off x="2085525" y="4992125"/>
              <a:ext cx="481825" cy="481825"/>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697" name="Google Shape;5697;p78"/>
          <p:cNvGrpSpPr/>
          <p:nvPr/>
        </p:nvGrpSpPr>
        <p:grpSpPr>
          <a:xfrm>
            <a:off x="6833221" y="3951792"/>
            <a:ext cx="339253" cy="339253"/>
            <a:chOff x="2678350" y="4992125"/>
            <a:chExt cx="481825" cy="481825"/>
          </a:xfrm>
        </p:grpSpPr>
        <p:sp>
          <p:nvSpPr>
            <p:cNvPr id="5698" name="Google Shape;5698;p78"/>
            <p:cNvSpPr/>
            <p:nvPr/>
          </p:nvSpPr>
          <p:spPr>
            <a:xfrm>
              <a:off x="2975725" y="5079150"/>
              <a:ext cx="56475" cy="309125"/>
            </a:xfrm>
            <a:custGeom>
              <a:rect b="b" l="l" r="r" t="t"/>
              <a:pathLst>
                <a:path extrusionOk="0" h="12365" w="2259">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99" name="Google Shape;5699;p78"/>
            <p:cNvSpPr/>
            <p:nvPr/>
          </p:nvSpPr>
          <p:spPr>
            <a:xfrm>
              <a:off x="2806350" y="5162500"/>
              <a:ext cx="84700" cy="225775"/>
            </a:xfrm>
            <a:custGeom>
              <a:rect b="b" l="l" r="r" t="t"/>
              <a:pathLst>
                <a:path extrusionOk="0" h="9031" w="3388">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00" name="Google Shape;5700;p78"/>
            <p:cNvSpPr/>
            <p:nvPr/>
          </p:nvSpPr>
          <p:spPr>
            <a:xfrm>
              <a:off x="2678350" y="4992125"/>
              <a:ext cx="481825" cy="481825"/>
            </a:xfrm>
            <a:custGeom>
              <a:rect b="b" l="l" r="r" t="t"/>
              <a:pathLst>
                <a:path extrusionOk="0" h="19273" w="19273">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701" name="Google Shape;5701;p78"/>
          <p:cNvGrpSpPr/>
          <p:nvPr/>
        </p:nvGrpSpPr>
        <p:grpSpPr>
          <a:xfrm>
            <a:off x="4628816" y="3951792"/>
            <a:ext cx="339253" cy="339253"/>
            <a:chOff x="3271200" y="4992125"/>
            <a:chExt cx="481825" cy="481825"/>
          </a:xfrm>
        </p:grpSpPr>
        <p:sp>
          <p:nvSpPr>
            <p:cNvPr id="5702" name="Google Shape;5702;p78"/>
            <p:cNvSpPr/>
            <p:nvPr/>
          </p:nvSpPr>
          <p:spPr>
            <a:xfrm>
              <a:off x="3497950" y="5106025"/>
              <a:ext cx="28250" cy="28250"/>
            </a:xfrm>
            <a:custGeom>
              <a:rect b="b" l="l" r="r" t="t"/>
              <a:pathLst>
                <a:path extrusionOk="0" h="1130" w="113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03" name="Google Shape;5703;p78"/>
            <p:cNvSpPr/>
            <p:nvPr/>
          </p:nvSpPr>
          <p:spPr>
            <a:xfrm>
              <a:off x="3497950" y="5218950"/>
              <a:ext cx="28250" cy="141175"/>
            </a:xfrm>
            <a:custGeom>
              <a:rect b="b" l="l" r="r" t="t"/>
              <a:pathLst>
                <a:path extrusionOk="0" h="5647" w="1130">
                  <a:moveTo>
                    <a:pt x="0" y="0"/>
                  </a:moveTo>
                  <a:lnTo>
                    <a:pt x="0" y="5647"/>
                  </a:lnTo>
                  <a:lnTo>
                    <a:pt x="1130" y="5647"/>
                  </a:lnTo>
                  <a:lnTo>
                    <a:pt x="11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04" name="Google Shape;5704;p78"/>
            <p:cNvSpPr/>
            <p:nvPr/>
          </p:nvSpPr>
          <p:spPr>
            <a:xfrm>
              <a:off x="3271200" y="4992125"/>
              <a:ext cx="481825" cy="481825"/>
            </a:xfrm>
            <a:custGeom>
              <a:rect b="b" l="l" r="r" t="t"/>
              <a:pathLst>
                <a:path extrusionOk="0" h="19273" w="19273">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705" name="Google Shape;5705;p78"/>
          <p:cNvGrpSpPr/>
          <p:nvPr/>
        </p:nvGrpSpPr>
        <p:grpSpPr>
          <a:xfrm>
            <a:off x="7290263" y="3952822"/>
            <a:ext cx="339411" cy="337193"/>
            <a:chOff x="3863900" y="4993625"/>
            <a:chExt cx="482050" cy="478900"/>
          </a:xfrm>
        </p:grpSpPr>
        <p:sp>
          <p:nvSpPr>
            <p:cNvPr id="5706" name="Google Shape;5706;p78"/>
            <p:cNvSpPr/>
            <p:nvPr/>
          </p:nvSpPr>
          <p:spPr>
            <a:xfrm>
              <a:off x="3877525" y="5058825"/>
              <a:ext cx="315450" cy="164750"/>
            </a:xfrm>
            <a:custGeom>
              <a:rect b="b" l="l" r="r" t="t"/>
              <a:pathLst>
                <a:path extrusionOk="0" h="6590" w="12618">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07" name="Google Shape;5707;p78"/>
            <p:cNvSpPr/>
            <p:nvPr/>
          </p:nvSpPr>
          <p:spPr>
            <a:xfrm>
              <a:off x="4113750" y="5133350"/>
              <a:ext cx="232200" cy="339175"/>
            </a:xfrm>
            <a:custGeom>
              <a:rect b="b" l="l" r="r" t="t"/>
              <a:pathLst>
                <a:path extrusionOk="0" h="13567" w="9288">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08" name="Google Shape;5708;p78"/>
            <p:cNvSpPr/>
            <p:nvPr/>
          </p:nvSpPr>
          <p:spPr>
            <a:xfrm>
              <a:off x="3998800" y="4993625"/>
              <a:ext cx="334125" cy="168500"/>
            </a:xfrm>
            <a:custGeom>
              <a:rect b="b" l="l" r="r" t="t"/>
              <a:pathLst>
                <a:path extrusionOk="0" h="6740" w="13365">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09" name="Google Shape;5709;p78"/>
            <p:cNvSpPr/>
            <p:nvPr/>
          </p:nvSpPr>
          <p:spPr>
            <a:xfrm>
              <a:off x="3863900" y="5132450"/>
              <a:ext cx="221650" cy="339925"/>
            </a:xfrm>
            <a:custGeom>
              <a:rect b="b" l="l" r="r" t="t"/>
              <a:pathLst>
                <a:path extrusionOk="0" h="13597" w="8866">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710" name="Google Shape;5710;p78"/>
          <p:cNvGrpSpPr/>
          <p:nvPr/>
        </p:nvGrpSpPr>
        <p:grpSpPr>
          <a:xfrm>
            <a:off x="7747437" y="3952822"/>
            <a:ext cx="339411" cy="337193"/>
            <a:chOff x="4456725" y="4993625"/>
            <a:chExt cx="482050" cy="478900"/>
          </a:xfrm>
        </p:grpSpPr>
        <p:sp>
          <p:nvSpPr>
            <p:cNvPr id="5711" name="Google Shape;5711;p78"/>
            <p:cNvSpPr/>
            <p:nvPr/>
          </p:nvSpPr>
          <p:spPr>
            <a:xfrm>
              <a:off x="4470350" y="5058825"/>
              <a:ext cx="315450" cy="164750"/>
            </a:xfrm>
            <a:custGeom>
              <a:rect b="b" l="l" r="r" t="t"/>
              <a:pathLst>
                <a:path extrusionOk="0" h="6590" w="12618">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12" name="Google Shape;5712;p78"/>
            <p:cNvSpPr/>
            <p:nvPr/>
          </p:nvSpPr>
          <p:spPr>
            <a:xfrm>
              <a:off x="4706575" y="5133350"/>
              <a:ext cx="232200" cy="339175"/>
            </a:xfrm>
            <a:custGeom>
              <a:rect b="b" l="l" r="r" t="t"/>
              <a:pathLst>
                <a:path extrusionOk="0" h="13567" w="9288">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13" name="Google Shape;5713;p78"/>
            <p:cNvSpPr/>
            <p:nvPr/>
          </p:nvSpPr>
          <p:spPr>
            <a:xfrm>
              <a:off x="4591625" y="4993625"/>
              <a:ext cx="334125" cy="168500"/>
            </a:xfrm>
            <a:custGeom>
              <a:rect b="b" l="l" r="r" t="t"/>
              <a:pathLst>
                <a:path extrusionOk="0" h="6740" w="13365">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14" name="Google Shape;5714;p78"/>
            <p:cNvSpPr/>
            <p:nvPr/>
          </p:nvSpPr>
          <p:spPr>
            <a:xfrm>
              <a:off x="4456725" y="5132450"/>
              <a:ext cx="221650" cy="339925"/>
            </a:xfrm>
            <a:custGeom>
              <a:rect b="b" l="l" r="r" t="t"/>
              <a:pathLst>
                <a:path extrusionOk="0" h="13597" w="8866">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715" name="Google Shape;5715;p78"/>
          <p:cNvGrpSpPr/>
          <p:nvPr/>
        </p:nvGrpSpPr>
        <p:grpSpPr>
          <a:xfrm>
            <a:off x="6376030" y="3952813"/>
            <a:ext cx="339411" cy="337211"/>
            <a:chOff x="5049575" y="4993600"/>
            <a:chExt cx="482050" cy="478925"/>
          </a:xfrm>
        </p:grpSpPr>
        <p:sp>
          <p:nvSpPr>
            <p:cNvPr id="5716" name="Google Shape;5716;p78"/>
            <p:cNvSpPr/>
            <p:nvPr/>
          </p:nvSpPr>
          <p:spPr>
            <a:xfrm>
              <a:off x="5063200" y="5058825"/>
              <a:ext cx="315450" cy="164750"/>
            </a:xfrm>
            <a:custGeom>
              <a:rect b="b" l="l" r="r" t="t"/>
              <a:pathLst>
                <a:path extrusionOk="0" h="6590" w="12618">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17" name="Google Shape;5717;p78"/>
            <p:cNvSpPr/>
            <p:nvPr/>
          </p:nvSpPr>
          <p:spPr>
            <a:xfrm>
              <a:off x="5299425" y="5133350"/>
              <a:ext cx="232200" cy="339175"/>
            </a:xfrm>
            <a:custGeom>
              <a:rect b="b" l="l" r="r" t="t"/>
              <a:pathLst>
                <a:path extrusionOk="0" h="13567" w="9288">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18" name="Google Shape;5718;p78"/>
            <p:cNvSpPr/>
            <p:nvPr/>
          </p:nvSpPr>
          <p:spPr>
            <a:xfrm>
              <a:off x="5184475" y="4993600"/>
              <a:ext cx="334125" cy="168525"/>
            </a:xfrm>
            <a:custGeom>
              <a:rect b="b" l="l" r="r" t="t"/>
              <a:pathLst>
                <a:path extrusionOk="0" h="6741" w="13365">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719" name="Google Shape;5719;p78"/>
            <p:cNvSpPr/>
            <p:nvPr/>
          </p:nvSpPr>
          <p:spPr>
            <a:xfrm>
              <a:off x="5049575" y="5132450"/>
              <a:ext cx="221650" cy="339925"/>
            </a:xfrm>
            <a:custGeom>
              <a:rect b="b" l="l" r="r" t="t"/>
              <a:pathLst>
                <a:path extrusionOk="0" h="13597" w="8866">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5723" name="Shape 5723"/>
        <p:cNvGrpSpPr/>
        <p:nvPr/>
      </p:nvGrpSpPr>
      <p:grpSpPr>
        <a:xfrm>
          <a:off x="0" y="0"/>
          <a:ext cx="0" cy="0"/>
          <a:chOff x="0" y="0"/>
          <a:chExt cx="0" cy="0"/>
        </a:xfrm>
      </p:grpSpPr>
      <p:sp>
        <p:nvSpPr>
          <p:cNvPr id="5724" name="Google Shape;5724;p79"/>
          <p:cNvSpPr txBox="1"/>
          <p:nvPr>
            <p:ph idx="4294967295" type="title"/>
          </p:nvPr>
        </p:nvSpPr>
        <p:spPr>
          <a:xfrm>
            <a:off x="849675" y="94792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Educational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5725" name="Google Shape;5725;p79"/>
          <p:cNvSpPr txBox="1"/>
          <p:nvPr>
            <p:ph idx="4294967295" type="title"/>
          </p:nvPr>
        </p:nvSpPr>
        <p:spPr>
          <a:xfrm>
            <a:off x="4858400" y="94792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Medical Icons</a:t>
            </a:r>
            <a:endParaRPr>
              <a:solidFill>
                <a:srgbClr val="FFFFFF"/>
              </a:solidFill>
              <a:latin typeface="Arial"/>
              <a:ea typeface="Arial"/>
              <a:cs typeface="Arial"/>
              <a:sym typeface="Arial"/>
            </a:endParaRPr>
          </a:p>
        </p:txBody>
      </p:sp>
      <p:grpSp>
        <p:nvGrpSpPr>
          <p:cNvPr id="5726" name="Google Shape;5726;p79"/>
          <p:cNvGrpSpPr/>
          <p:nvPr/>
        </p:nvGrpSpPr>
        <p:grpSpPr>
          <a:xfrm>
            <a:off x="876361" y="1533504"/>
            <a:ext cx="322099" cy="370529"/>
            <a:chOff x="-42971725" y="3217825"/>
            <a:chExt cx="275675" cy="317125"/>
          </a:xfrm>
        </p:grpSpPr>
        <p:sp>
          <p:nvSpPr>
            <p:cNvPr id="5727" name="Google Shape;5727;p79"/>
            <p:cNvSpPr/>
            <p:nvPr/>
          </p:nvSpPr>
          <p:spPr>
            <a:xfrm>
              <a:off x="-42951250" y="3279250"/>
              <a:ext cx="233950" cy="152050"/>
            </a:xfrm>
            <a:custGeom>
              <a:rect b="b" l="l" r="r" t="t"/>
              <a:pathLst>
                <a:path extrusionOk="0" h="6082" w="9358">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79"/>
            <p:cNvSpPr/>
            <p:nvPr/>
          </p:nvSpPr>
          <p:spPr>
            <a:xfrm>
              <a:off x="-42971725" y="3451750"/>
              <a:ext cx="275675" cy="83200"/>
            </a:xfrm>
            <a:custGeom>
              <a:rect b="b" l="l" r="r" t="t"/>
              <a:pathLst>
                <a:path extrusionOk="0" h="3328" w="11027">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79"/>
            <p:cNvSpPr/>
            <p:nvPr/>
          </p:nvSpPr>
          <p:spPr>
            <a:xfrm>
              <a:off x="-42866975" y="3217825"/>
              <a:ext cx="63025" cy="40975"/>
            </a:xfrm>
            <a:custGeom>
              <a:rect b="b" l="l" r="r" t="t"/>
              <a:pathLst>
                <a:path extrusionOk="0" h="1639" w="2521">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0" name="Google Shape;5730;p79"/>
          <p:cNvGrpSpPr/>
          <p:nvPr/>
        </p:nvGrpSpPr>
        <p:grpSpPr>
          <a:xfrm>
            <a:off x="848276" y="2002160"/>
            <a:ext cx="378270" cy="337551"/>
            <a:chOff x="-42996150" y="3612600"/>
            <a:chExt cx="323750" cy="288900"/>
          </a:xfrm>
        </p:grpSpPr>
        <p:sp>
          <p:nvSpPr>
            <p:cNvPr id="5731" name="Google Shape;5731;p79"/>
            <p:cNvSpPr/>
            <p:nvPr/>
          </p:nvSpPr>
          <p:spPr>
            <a:xfrm>
              <a:off x="-42914225" y="3612600"/>
              <a:ext cx="241825" cy="239275"/>
            </a:xfrm>
            <a:custGeom>
              <a:rect b="b" l="l" r="r" t="t"/>
              <a:pathLst>
                <a:path extrusionOk="0" h="9571" w="9673">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79"/>
            <p:cNvSpPr/>
            <p:nvPr/>
          </p:nvSpPr>
          <p:spPr>
            <a:xfrm>
              <a:off x="-42946525" y="3762850"/>
              <a:ext cx="118950" cy="118950"/>
            </a:xfrm>
            <a:custGeom>
              <a:rect b="b" l="l" r="r" t="t"/>
              <a:pathLst>
                <a:path extrusionOk="0" h="4758" w="4758">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79"/>
            <p:cNvSpPr/>
            <p:nvPr/>
          </p:nvSpPr>
          <p:spPr>
            <a:xfrm>
              <a:off x="-42996150" y="3855800"/>
              <a:ext cx="78000" cy="45700"/>
            </a:xfrm>
            <a:custGeom>
              <a:rect b="b" l="l" r="r" t="t"/>
              <a:pathLst>
                <a:path extrusionOk="0" h="1828" w="312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4" name="Google Shape;5734;p79"/>
          <p:cNvGrpSpPr/>
          <p:nvPr/>
        </p:nvGrpSpPr>
        <p:grpSpPr>
          <a:xfrm>
            <a:off x="851036" y="2411530"/>
            <a:ext cx="372749" cy="370909"/>
            <a:chOff x="-42994575" y="3950300"/>
            <a:chExt cx="319025" cy="317450"/>
          </a:xfrm>
        </p:grpSpPr>
        <p:sp>
          <p:nvSpPr>
            <p:cNvPr id="5735" name="Google Shape;5735;p79"/>
            <p:cNvSpPr/>
            <p:nvPr/>
          </p:nvSpPr>
          <p:spPr>
            <a:xfrm>
              <a:off x="-42930775" y="4225200"/>
              <a:ext cx="191425" cy="42550"/>
            </a:xfrm>
            <a:custGeom>
              <a:rect b="b" l="l" r="r" t="t"/>
              <a:pathLst>
                <a:path extrusionOk="0" h="1702" w="7657">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79"/>
            <p:cNvSpPr/>
            <p:nvPr/>
          </p:nvSpPr>
          <p:spPr>
            <a:xfrm>
              <a:off x="-42908725" y="4163750"/>
              <a:ext cx="148900" cy="42550"/>
            </a:xfrm>
            <a:custGeom>
              <a:rect b="b" l="l" r="r" t="t"/>
              <a:pathLst>
                <a:path extrusionOk="0" h="1702" w="5956">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79"/>
            <p:cNvSpPr/>
            <p:nvPr/>
          </p:nvSpPr>
          <p:spPr>
            <a:xfrm>
              <a:off x="-42994575" y="3950300"/>
              <a:ext cx="319025" cy="211125"/>
            </a:xfrm>
            <a:custGeom>
              <a:rect b="b" l="l" r="r" t="t"/>
              <a:pathLst>
                <a:path extrusionOk="0" h="8445" w="12761">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8" name="Google Shape;5738;p79"/>
          <p:cNvGrpSpPr/>
          <p:nvPr/>
        </p:nvGrpSpPr>
        <p:grpSpPr>
          <a:xfrm>
            <a:off x="3004431" y="1558362"/>
            <a:ext cx="371785" cy="370879"/>
            <a:chOff x="-41111350" y="3239100"/>
            <a:chExt cx="318200" cy="317425"/>
          </a:xfrm>
        </p:grpSpPr>
        <p:sp>
          <p:nvSpPr>
            <p:cNvPr id="5739" name="Google Shape;5739;p79"/>
            <p:cNvSpPr/>
            <p:nvPr/>
          </p:nvSpPr>
          <p:spPr>
            <a:xfrm>
              <a:off x="-41111350" y="3239100"/>
              <a:ext cx="145725" cy="144925"/>
            </a:xfrm>
            <a:custGeom>
              <a:rect b="b" l="l" r="r" t="t"/>
              <a:pathLst>
                <a:path extrusionOk="0" h="5797" w="5829">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79"/>
            <p:cNvSpPr/>
            <p:nvPr/>
          </p:nvSpPr>
          <p:spPr>
            <a:xfrm>
              <a:off x="-41110575" y="3412375"/>
              <a:ext cx="146525" cy="144150"/>
            </a:xfrm>
            <a:custGeom>
              <a:rect b="b" l="l" r="r" t="t"/>
              <a:pathLst>
                <a:path extrusionOk="0" h="5766" w="5861">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79"/>
            <p:cNvSpPr/>
            <p:nvPr/>
          </p:nvSpPr>
          <p:spPr>
            <a:xfrm>
              <a:off x="-40938875" y="3239100"/>
              <a:ext cx="145725" cy="144925"/>
            </a:xfrm>
            <a:custGeom>
              <a:rect b="b" l="l" r="r" t="t"/>
              <a:pathLst>
                <a:path extrusionOk="0" h="5797" w="5829">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79"/>
            <p:cNvSpPr/>
            <p:nvPr/>
          </p:nvSpPr>
          <p:spPr>
            <a:xfrm>
              <a:off x="-40938875" y="3411575"/>
              <a:ext cx="145725" cy="144950"/>
            </a:xfrm>
            <a:custGeom>
              <a:rect b="b" l="l" r="r" t="t"/>
              <a:pathLst>
                <a:path extrusionOk="0" h="5798" w="5829">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3" name="Google Shape;5743;p79"/>
          <p:cNvGrpSpPr/>
          <p:nvPr/>
        </p:nvGrpSpPr>
        <p:grpSpPr>
          <a:xfrm>
            <a:off x="3000751" y="1993894"/>
            <a:ext cx="379146" cy="370967"/>
            <a:chOff x="-41117650" y="3605525"/>
            <a:chExt cx="324500" cy="317500"/>
          </a:xfrm>
        </p:grpSpPr>
        <p:sp>
          <p:nvSpPr>
            <p:cNvPr id="5744" name="Google Shape;5744;p79"/>
            <p:cNvSpPr/>
            <p:nvPr/>
          </p:nvSpPr>
          <p:spPr>
            <a:xfrm>
              <a:off x="-41016850" y="3605525"/>
              <a:ext cx="106350" cy="105375"/>
            </a:xfrm>
            <a:custGeom>
              <a:rect b="b" l="l" r="r" t="t"/>
              <a:pathLst>
                <a:path extrusionOk="0" h="4215" w="4254">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79"/>
            <p:cNvSpPr/>
            <p:nvPr/>
          </p:nvSpPr>
          <p:spPr>
            <a:xfrm>
              <a:off x="-40900275" y="3721300"/>
              <a:ext cx="107125" cy="105375"/>
            </a:xfrm>
            <a:custGeom>
              <a:rect b="b" l="l" r="r" t="t"/>
              <a:pathLst>
                <a:path extrusionOk="0" h="4215" w="4285">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79"/>
            <p:cNvSpPr/>
            <p:nvPr/>
          </p:nvSpPr>
          <p:spPr>
            <a:xfrm>
              <a:off x="-41117650" y="3668350"/>
              <a:ext cx="262300" cy="254675"/>
            </a:xfrm>
            <a:custGeom>
              <a:rect b="b" l="l" r="r" t="t"/>
              <a:pathLst>
                <a:path extrusionOk="0" h="10187" w="10492">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7" name="Google Shape;5747;p79"/>
          <p:cNvSpPr/>
          <p:nvPr/>
        </p:nvSpPr>
        <p:spPr>
          <a:xfrm>
            <a:off x="3006881" y="2443479"/>
            <a:ext cx="372720" cy="361678"/>
          </a:xfrm>
          <a:custGeom>
            <a:rect b="b" l="l" r="r" t="t"/>
            <a:pathLst>
              <a:path extrusionOk="0" h="12382" w="1276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8" name="Google Shape;5748;p79"/>
          <p:cNvGrpSpPr/>
          <p:nvPr/>
        </p:nvGrpSpPr>
        <p:grpSpPr>
          <a:xfrm>
            <a:off x="1827005" y="2885417"/>
            <a:ext cx="216271" cy="371814"/>
            <a:chOff x="-39205300" y="3220175"/>
            <a:chExt cx="185100" cy="318225"/>
          </a:xfrm>
        </p:grpSpPr>
        <p:sp>
          <p:nvSpPr>
            <p:cNvPr id="5749" name="Google Shape;5749;p79"/>
            <p:cNvSpPr/>
            <p:nvPr/>
          </p:nvSpPr>
          <p:spPr>
            <a:xfrm>
              <a:off x="-39205300" y="3220175"/>
              <a:ext cx="185100" cy="111875"/>
            </a:xfrm>
            <a:custGeom>
              <a:rect b="b" l="l" r="r" t="t"/>
              <a:pathLst>
                <a:path extrusionOk="0" h="4475" w="7404">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79"/>
            <p:cNvSpPr/>
            <p:nvPr/>
          </p:nvSpPr>
          <p:spPr>
            <a:xfrm>
              <a:off x="-39184825" y="3353300"/>
              <a:ext cx="144950" cy="185100"/>
            </a:xfrm>
            <a:custGeom>
              <a:rect b="b" l="l" r="r" t="t"/>
              <a:pathLst>
                <a:path extrusionOk="0" h="7404" w="5798">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1" name="Google Shape;5751;p79"/>
          <p:cNvGrpSpPr/>
          <p:nvPr/>
        </p:nvGrpSpPr>
        <p:grpSpPr>
          <a:xfrm>
            <a:off x="1792533" y="3345488"/>
            <a:ext cx="300016" cy="369273"/>
            <a:chOff x="-39248625" y="3588600"/>
            <a:chExt cx="256775" cy="316050"/>
          </a:xfrm>
        </p:grpSpPr>
        <p:sp>
          <p:nvSpPr>
            <p:cNvPr id="5752" name="Google Shape;5752;p79"/>
            <p:cNvSpPr/>
            <p:nvPr/>
          </p:nvSpPr>
          <p:spPr>
            <a:xfrm>
              <a:off x="-39248625" y="3588600"/>
              <a:ext cx="256775" cy="316050"/>
            </a:xfrm>
            <a:custGeom>
              <a:rect b="b" l="l" r="r" t="t"/>
              <a:pathLst>
                <a:path extrusionOk="0" h="12642" w="10271">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79"/>
            <p:cNvSpPr/>
            <p:nvPr/>
          </p:nvSpPr>
          <p:spPr>
            <a:xfrm>
              <a:off x="-39076150" y="3684875"/>
              <a:ext cx="84300" cy="80300"/>
            </a:xfrm>
            <a:custGeom>
              <a:rect b="b" l="l" r="r" t="t"/>
              <a:pathLst>
                <a:path extrusionOk="0" h="3212" w="3372">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4" name="Google Shape;5754;p79"/>
          <p:cNvSpPr/>
          <p:nvPr/>
        </p:nvSpPr>
        <p:spPr>
          <a:xfrm>
            <a:off x="1763554" y="3801114"/>
            <a:ext cx="363548" cy="370909"/>
          </a:xfrm>
          <a:custGeom>
            <a:rect b="b" l="l" r="r" t="t"/>
            <a:pathLst>
              <a:path extrusionOk="0" h="12698" w="12446">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79"/>
          <p:cNvSpPr/>
          <p:nvPr/>
        </p:nvSpPr>
        <p:spPr>
          <a:xfrm>
            <a:off x="3953101" y="2872552"/>
            <a:ext cx="369974" cy="368601"/>
          </a:xfrm>
          <a:custGeom>
            <a:rect b="b" l="l" r="r" t="t"/>
            <a:pathLst>
              <a:path extrusionOk="0" h="12619" w="12666">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56" name="Google Shape;5756;p79"/>
          <p:cNvGrpSpPr/>
          <p:nvPr/>
        </p:nvGrpSpPr>
        <p:grpSpPr>
          <a:xfrm>
            <a:off x="1243246" y="1533504"/>
            <a:ext cx="429504" cy="370879"/>
            <a:chOff x="-42651700" y="3217825"/>
            <a:chExt cx="367600" cy="317425"/>
          </a:xfrm>
        </p:grpSpPr>
        <p:sp>
          <p:nvSpPr>
            <p:cNvPr id="5757" name="Google Shape;5757;p79"/>
            <p:cNvSpPr/>
            <p:nvPr/>
          </p:nvSpPr>
          <p:spPr>
            <a:xfrm>
              <a:off x="-42651700" y="3239075"/>
              <a:ext cx="367600" cy="296175"/>
            </a:xfrm>
            <a:custGeom>
              <a:rect b="b" l="l" r="r" t="t"/>
              <a:pathLst>
                <a:path extrusionOk="0" h="11847" w="14704">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79"/>
            <p:cNvSpPr/>
            <p:nvPr/>
          </p:nvSpPr>
          <p:spPr>
            <a:xfrm>
              <a:off x="-42419600" y="3217825"/>
              <a:ext cx="106350" cy="106350"/>
            </a:xfrm>
            <a:custGeom>
              <a:rect b="b" l="l" r="r" t="t"/>
              <a:pathLst>
                <a:path extrusionOk="0" h="4254" w="4254">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79"/>
            <p:cNvSpPr/>
            <p:nvPr/>
          </p:nvSpPr>
          <p:spPr>
            <a:xfrm>
              <a:off x="-42623600" y="3218600"/>
              <a:ext cx="106350" cy="106375"/>
            </a:xfrm>
            <a:custGeom>
              <a:rect b="b" l="l" r="r" t="t"/>
              <a:pathLst>
                <a:path extrusionOk="0" h="4255" w="4254">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79"/>
            <p:cNvSpPr/>
            <p:nvPr/>
          </p:nvSpPr>
          <p:spPr>
            <a:xfrm>
              <a:off x="-42561375" y="3279250"/>
              <a:ext cx="185900" cy="186700"/>
            </a:xfrm>
            <a:custGeom>
              <a:rect b="b" l="l" r="r" t="t"/>
              <a:pathLst>
                <a:path extrusionOk="0" h="7468" w="7436">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1" name="Google Shape;5761;p79"/>
          <p:cNvGrpSpPr/>
          <p:nvPr/>
        </p:nvGrpSpPr>
        <p:grpSpPr>
          <a:xfrm>
            <a:off x="1278678" y="1973154"/>
            <a:ext cx="358640" cy="363226"/>
            <a:chOff x="-42617300" y="3587775"/>
            <a:chExt cx="306950" cy="310875"/>
          </a:xfrm>
        </p:grpSpPr>
        <p:sp>
          <p:nvSpPr>
            <p:cNvPr id="5762" name="Google Shape;5762;p79"/>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79"/>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64" name="Google Shape;5764;p79"/>
          <p:cNvSpPr/>
          <p:nvPr/>
        </p:nvSpPr>
        <p:spPr>
          <a:xfrm>
            <a:off x="1275131" y="2412197"/>
            <a:ext cx="371785" cy="369974"/>
          </a:xfrm>
          <a:custGeom>
            <a:rect b="b" l="l" r="r" t="t"/>
            <a:pathLst>
              <a:path extrusionOk="0" h="12666" w="12728">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5" name="Google Shape;5765;p79"/>
          <p:cNvGrpSpPr/>
          <p:nvPr/>
        </p:nvGrpSpPr>
        <p:grpSpPr>
          <a:xfrm>
            <a:off x="3450506" y="1557895"/>
            <a:ext cx="376926" cy="370324"/>
            <a:chOff x="-40748275" y="3238700"/>
            <a:chExt cx="322600" cy="316950"/>
          </a:xfrm>
        </p:grpSpPr>
        <p:sp>
          <p:nvSpPr>
            <p:cNvPr id="5766" name="Google Shape;5766;p79"/>
            <p:cNvSpPr/>
            <p:nvPr/>
          </p:nvSpPr>
          <p:spPr>
            <a:xfrm>
              <a:off x="-40709675" y="3273750"/>
              <a:ext cx="84300" cy="84300"/>
            </a:xfrm>
            <a:custGeom>
              <a:rect b="b" l="l" r="r" t="t"/>
              <a:pathLst>
                <a:path extrusionOk="0" h="3372" w="3372">
                  <a:moveTo>
                    <a:pt x="2710" y="0"/>
                  </a:moveTo>
                  <a:lnTo>
                    <a:pt x="1" y="2710"/>
                  </a:lnTo>
                  <a:lnTo>
                    <a:pt x="694" y="3371"/>
                  </a:lnTo>
                  <a:lnTo>
                    <a:pt x="3372" y="662"/>
                  </a:lnTo>
                  <a:lnTo>
                    <a:pt x="27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79"/>
            <p:cNvSpPr/>
            <p:nvPr/>
          </p:nvSpPr>
          <p:spPr>
            <a:xfrm>
              <a:off x="-40578925" y="3247175"/>
              <a:ext cx="151250" cy="149475"/>
            </a:xfrm>
            <a:custGeom>
              <a:rect b="b" l="l" r="r" t="t"/>
              <a:pathLst>
                <a:path extrusionOk="0" h="5979" w="605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79"/>
            <p:cNvSpPr/>
            <p:nvPr/>
          </p:nvSpPr>
          <p:spPr>
            <a:xfrm>
              <a:off x="-40678175" y="3305250"/>
              <a:ext cx="213475" cy="213475"/>
            </a:xfrm>
            <a:custGeom>
              <a:rect b="b" l="l" r="r" t="t"/>
              <a:pathLst>
                <a:path extrusionOk="0" h="8539" w="8539">
                  <a:moveTo>
                    <a:pt x="2679" y="0"/>
                  </a:moveTo>
                  <a:lnTo>
                    <a:pt x="1" y="2678"/>
                  </a:lnTo>
                  <a:lnTo>
                    <a:pt x="5861" y="8538"/>
                  </a:lnTo>
                  <a:lnTo>
                    <a:pt x="8539" y="5860"/>
                  </a:lnTo>
                  <a:lnTo>
                    <a:pt x="26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79"/>
            <p:cNvSpPr/>
            <p:nvPr/>
          </p:nvSpPr>
          <p:spPr>
            <a:xfrm>
              <a:off x="-40513550" y="3469850"/>
              <a:ext cx="87875" cy="85800"/>
            </a:xfrm>
            <a:custGeom>
              <a:rect b="b" l="l" r="r" t="t"/>
              <a:pathLst>
                <a:path extrusionOk="0" h="3432" w="3515">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79"/>
            <p:cNvSpPr/>
            <p:nvPr/>
          </p:nvSpPr>
          <p:spPr>
            <a:xfrm>
              <a:off x="-40738025" y="3404500"/>
              <a:ext cx="150450" cy="149475"/>
            </a:xfrm>
            <a:custGeom>
              <a:rect b="b" l="l" r="r" t="t"/>
              <a:pathLst>
                <a:path extrusionOk="0" h="5979" w="6018">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79"/>
            <p:cNvSpPr/>
            <p:nvPr/>
          </p:nvSpPr>
          <p:spPr>
            <a:xfrm>
              <a:off x="-40748275" y="3238700"/>
              <a:ext cx="92175" cy="87850"/>
            </a:xfrm>
            <a:custGeom>
              <a:rect b="b" l="l" r="r" t="t"/>
              <a:pathLst>
                <a:path extrusionOk="0" h="3514" w="3687">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2" name="Google Shape;5772;p79"/>
          <p:cNvGrpSpPr/>
          <p:nvPr/>
        </p:nvGrpSpPr>
        <p:grpSpPr>
          <a:xfrm>
            <a:off x="3453062" y="2025879"/>
            <a:ext cx="371814" cy="338690"/>
            <a:chOff x="-40745125" y="3632900"/>
            <a:chExt cx="318225" cy="289875"/>
          </a:xfrm>
        </p:grpSpPr>
        <p:sp>
          <p:nvSpPr>
            <p:cNvPr id="5773" name="Google Shape;5773;p79"/>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79"/>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79"/>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79"/>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79"/>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79"/>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79"/>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0" name="Google Shape;5780;p79"/>
          <p:cNvGrpSpPr/>
          <p:nvPr/>
        </p:nvGrpSpPr>
        <p:grpSpPr>
          <a:xfrm>
            <a:off x="3457209" y="2437089"/>
            <a:ext cx="363518" cy="370178"/>
            <a:chOff x="-40742750" y="3972175"/>
            <a:chExt cx="311125" cy="316825"/>
          </a:xfrm>
        </p:grpSpPr>
        <p:sp>
          <p:nvSpPr>
            <p:cNvPr id="5781" name="Google Shape;5781;p79"/>
            <p:cNvSpPr/>
            <p:nvPr/>
          </p:nvSpPr>
          <p:spPr>
            <a:xfrm>
              <a:off x="-40699425" y="4118075"/>
              <a:ext cx="226850" cy="101625"/>
            </a:xfrm>
            <a:custGeom>
              <a:rect b="b" l="l" r="r" t="t"/>
              <a:pathLst>
                <a:path extrusionOk="0" h="4065" w="9074">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79"/>
            <p:cNvSpPr/>
            <p:nvPr/>
          </p:nvSpPr>
          <p:spPr>
            <a:xfrm>
              <a:off x="-40742750" y="3972175"/>
              <a:ext cx="311125" cy="316825"/>
            </a:xfrm>
            <a:custGeom>
              <a:rect b="b" l="l" r="r" t="t"/>
              <a:pathLst>
                <a:path extrusionOk="0" h="12673" w="12445">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3" name="Google Shape;5783;p79"/>
          <p:cNvGrpSpPr/>
          <p:nvPr/>
        </p:nvGrpSpPr>
        <p:grpSpPr>
          <a:xfrm>
            <a:off x="2239871" y="2887257"/>
            <a:ext cx="266892" cy="369974"/>
            <a:chOff x="-38860325" y="3221750"/>
            <a:chExt cx="228425" cy="316650"/>
          </a:xfrm>
        </p:grpSpPr>
        <p:sp>
          <p:nvSpPr>
            <p:cNvPr id="5784" name="Google Shape;5784;p79"/>
            <p:cNvSpPr/>
            <p:nvPr/>
          </p:nvSpPr>
          <p:spPr>
            <a:xfrm>
              <a:off x="-38735875" y="3222550"/>
              <a:ext cx="103975" cy="123675"/>
            </a:xfrm>
            <a:custGeom>
              <a:rect b="b" l="l" r="r" t="t"/>
              <a:pathLst>
                <a:path extrusionOk="0" h="4947" w="4159">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79"/>
            <p:cNvSpPr/>
            <p:nvPr/>
          </p:nvSpPr>
          <p:spPr>
            <a:xfrm>
              <a:off x="-38756375" y="3302875"/>
              <a:ext cx="22075" cy="63050"/>
            </a:xfrm>
            <a:custGeom>
              <a:rect b="b" l="l" r="r" t="t"/>
              <a:pathLst>
                <a:path extrusionOk="0" h="2522" w="883">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79"/>
            <p:cNvSpPr/>
            <p:nvPr/>
          </p:nvSpPr>
          <p:spPr>
            <a:xfrm>
              <a:off x="-38859550" y="3221750"/>
              <a:ext cx="103200" cy="122900"/>
            </a:xfrm>
            <a:custGeom>
              <a:rect b="b" l="l" r="r" t="t"/>
              <a:pathLst>
                <a:path extrusionOk="0" h="4916" w="4128">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79"/>
            <p:cNvSpPr/>
            <p:nvPr/>
          </p:nvSpPr>
          <p:spPr>
            <a:xfrm>
              <a:off x="-38860325" y="3367475"/>
              <a:ext cx="228425" cy="170925"/>
            </a:xfrm>
            <a:custGeom>
              <a:rect b="b" l="l" r="r" t="t"/>
              <a:pathLst>
                <a:path extrusionOk="0" h="6837" w="9137">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8" name="Google Shape;5788;p79"/>
          <p:cNvGrpSpPr/>
          <p:nvPr/>
        </p:nvGrpSpPr>
        <p:grpSpPr>
          <a:xfrm>
            <a:off x="2190678" y="3349314"/>
            <a:ext cx="380081" cy="367111"/>
            <a:chOff x="-38905225" y="3591875"/>
            <a:chExt cx="325300" cy="314200"/>
          </a:xfrm>
        </p:grpSpPr>
        <p:sp>
          <p:nvSpPr>
            <p:cNvPr id="5789" name="Google Shape;5789;p79"/>
            <p:cNvSpPr/>
            <p:nvPr/>
          </p:nvSpPr>
          <p:spPr>
            <a:xfrm>
              <a:off x="-38716975" y="3591875"/>
              <a:ext cx="137050" cy="131625"/>
            </a:xfrm>
            <a:custGeom>
              <a:rect b="b" l="l" r="r" t="t"/>
              <a:pathLst>
                <a:path extrusionOk="0" h="5265" w="5482">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79"/>
            <p:cNvSpPr/>
            <p:nvPr/>
          </p:nvSpPr>
          <p:spPr>
            <a:xfrm>
              <a:off x="-38905225" y="3774675"/>
              <a:ext cx="137075" cy="131400"/>
            </a:xfrm>
            <a:custGeom>
              <a:rect b="b" l="l" r="r" t="t"/>
              <a:pathLst>
                <a:path extrusionOk="0" h="5256" w="5483">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79"/>
            <p:cNvSpPr/>
            <p:nvPr/>
          </p:nvSpPr>
          <p:spPr>
            <a:xfrm>
              <a:off x="-38891050" y="3599025"/>
              <a:ext cx="298525" cy="300900"/>
            </a:xfrm>
            <a:custGeom>
              <a:rect b="b" l="l" r="r" t="t"/>
              <a:pathLst>
                <a:path extrusionOk="0" h="12036" w="11941">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2" name="Google Shape;5792;p79"/>
          <p:cNvSpPr/>
          <p:nvPr/>
        </p:nvSpPr>
        <p:spPr>
          <a:xfrm>
            <a:off x="2198491" y="3859092"/>
            <a:ext cx="369974" cy="312927"/>
          </a:xfrm>
          <a:custGeom>
            <a:rect b="b" l="l" r="r" t="t"/>
            <a:pathLst>
              <a:path extrusionOk="0" h="10713" w="12666">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93" name="Google Shape;5793;p79"/>
          <p:cNvGrpSpPr/>
          <p:nvPr/>
        </p:nvGrpSpPr>
        <p:grpSpPr>
          <a:xfrm>
            <a:off x="3997427" y="3334394"/>
            <a:ext cx="290815" cy="369740"/>
            <a:chOff x="-37370925" y="3579105"/>
            <a:chExt cx="248900" cy="316450"/>
          </a:xfrm>
        </p:grpSpPr>
        <p:sp>
          <p:nvSpPr>
            <p:cNvPr id="5794" name="Google Shape;5794;p79"/>
            <p:cNvSpPr/>
            <p:nvPr/>
          </p:nvSpPr>
          <p:spPr>
            <a:xfrm>
              <a:off x="-37268550" y="3671055"/>
              <a:ext cx="83525" cy="82525"/>
            </a:xfrm>
            <a:custGeom>
              <a:rect b="b" l="l" r="r" t="t"/>
              <a:pathLst>
                <a:path extrusionOk="0" h="3301" w="3341">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79"/>
            <p:cNvSpPr/>
            <p:nvPr/>
          </p:nvSpPr>
          <p:spPr>
            <a:xfrm>
              <a:off x="-37370925" y="3579105"/>
              <a:ext cx="248900" cy="316450"/>
            </a:xfrm>
            <a:custGeom>
              <a:rect b="b" l="l" r="r" t="t"/>
              <a:pathLst>
                <a:path extrusionOk="0" h="12658" w="9956">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6" name="Google Shape;5796;p79"/>
          <p:cNvSpPr/>
          <p:nvPr/>
        </p:nvSpPr>
        <p:spPr>
          <a:xfrm>
            <a:off x="1697481" y="1534192"/>
            <a:ext cx="364453" cy="369419"/>
          </a:xfrm>
          <a:custGeom>
            <a:rect b="b" l="l" r="r" t="t"/>
            <a:pathLst>
              <a:path extrusionOk="0" h="12647" w="12477">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79"/>
          <p:cNvSpPr/>
          <p:nvPr/>
        </p:nvSpPr>
        <p:spPr>
          <a:xfrm>
            <a:off x="1722323" y="1969494"/>
            <a:ext cx="314767" cy="37181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98" name="Google Shape;5798;p79"/>
          <p:cNvGrpSpPr/>
          <p:nvPr/>
        </p:nvGrpSpPr>
        <p:grpSpPr>
          <a:xfrm>
            <a:off x="1690803" y="2412465"/>
            <a:ext cx="371814" cy="369974"/>
            <a:chOff x="-42259725" y="3951100"/>
            <a:chExt cx="318225" cy="316650"/>
          </a:xfrm>
        </p:grpSpPr>
        <p:sp>
          <p:nvSpPr>
            <p:cNvPr id="5799" name="Google Shape;5799;p79"/>
            <p:cNvSpPr/>
            <p:nvPr/>
          </p:nvSpPr>
          <p:spPr>
            <a:xfrm>
              <a:off x="-42258150" y="3951100"/>
              <a:ext cx="316650" cy="123675"/>
            </a:xfrm>
            <a:custGeom>
              <a:rect b="b" l="l" r="r" t="t"/>
              <a:pathLst>
                <a:path extrusionOk="0" h="4947" w="12666">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79"/>
            <p:cNvSpPr/>
            <p:nvPr/>
          </p:nvSpPr>
          <p:spPr>
            <a:xfrm>
              <a:off x="-42259725" y="4096800"/>
              <a:ext cx="316650" cy="170950"/>
            </a:xfrm>
            <a:custGeom>
              <a:rect b="b" l="l" r="r" t="t"/>
              <a:pathLst>
                <a:path extrusionOk="0" h="6838" w="12666">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1" name="Google Shape;5801;p79"/>
          <p:cNvGrpSpPr/>
          <p:nvPr/>
        </p:nvGrpSpPr>
        <p:grpSpPr>
          <a:xfrm>
            <a:off x="3889164" y="1591486"/>
            <a:ext cx="370879" cy="337755"/>
            <a:chOff x="-40378075" y="3267450"/>
            <a:chExt cx="317425" cy="289075"/>
          </a:xfrm>
        </p:grpSpPr>
        <p:sp>
          <p:nvSpPr>
            <p:cNvPr id="5802" name="Google Shape;5802;p79"/>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79"/>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79"/>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79"/>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6" name="Google Shape;5806;p79"/>
          <p:cNvGrpSpPr/>
          <p:nvPr/>
        </p:nvGrpSpPr>
        <p:grpSpPr>
          <a:xfrm>
            <a:off x="3892830" y="1992754"/>
            <a:ext cx="363548" cy="369974"/>
            <a:chOff x="-40372575" y="3604550"/>
            <a:chExt cx="311150" cy="316650"/>
          </a:xfrm>
        </p:grpSpPr>
        <p:sp>
          <p:nvSpPr>
            <p:cNvPr id="5807" name="Google Shape;5807;p79"/>
            <p:cNvSpPr/>
            <p:nvPr/>
          </p:nvSpPr>
          <p:spPr>
            <a:xfrm>
              <a:off x="-40372575" y="3604550"/>
              <a:ext cx="311150" cy="134475"/>
            </a:xfrm>
            <a:custGeom>
              <a:rect b="b" l="l" r="r" t="t"/>
              <a:pathLst>
                <a:path extrusionOk="0" h="5379" w="12446">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79"/>
            <p:cNvSpPr/>
            <p:nvPr/>
          </p:nvSpPr>
          <p:spPr>
            <a:xfrm>
              <a:off x="-40312700" y="3730575"/>
              <a:ext cx="185100" cy="190625"/>
            </a:xfrm>
            <a:custGeom>
              <a:rect b="b" l="l" r="r" t="t"/>
              <a:pathLst>
                <a:path extrusionOk="0" h="7625" w="7404">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79"/>
            <p:cNvSpPr/>
            <p:nvPr/>
          </p:nvSpPr>
          <p:spPr>
            <a:xfrm>
              <a:off x="-40250475" y="3688025"/>
              <a:ext cx="66950" cy="20500"/>
            </a:xfrm>
            <a:custGeom>
              <a:rect b="b" l="l" r="r" t="t"/>
              <a:pathLst>
                <a:path extrusionOk="0" h="820" w="2678">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10" name="Google Shape;5810;p79"/>
          <p:cNvSpPr/>
          <p:nvPr/>
        </p:nvSpPr>
        <p:spPr>
          <a:xfrm>
            <a:off x="3896162" y="2436031"/>
            <a:ext cx="362613" cy="371902"/>
          </a:xfrm>
          <a:custGeom>
            <a:rect b="b" l="l" r="r" t="t"/>
            <a:pathLst>
              <a:path extrusionOk="0" h="12732" w="12414">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11" name="Google Shape;5811;p79"/>
          <p:cNvGrpSpPr/>
          <p:nvPr/>
        </p:nvGrpSpPr>
        <p:grpSpPr>
          <a:xfrm>
            <a:off x="2616780" y="2885417"/>
            <a:ext cx="399038" cy="372165"/>
            <a:chOff x="-38542250" y="3220175"/>
            <a:chExt cx="341525" cy="318525"/>
          </a:xfrm>
        </p:grpSpPr>
        <p:sp>
          <p:nvSpPr>
            <p:cNvPr id="5812" name="Google Shape;5812;p79"/>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79"/>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79"/>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5" name="Google Shape;5815;p79"/>
          <p:cNvGrpSpPr/>
          <p:nvPr/>
        </p:nvGrpSpPr>
        <p:grpSpPr>
          <a:xfrm>
            <a:off x="2638712" y="3344787"/>
            <a:ext cx="369974" cy="369068"/>
            <a:chOff x="-38537400" y="3588000"/>
            <a:chExt cx="316650" cy="315875"/>
          </a:xfrm>
        </p:grpSpPr>
        <p:sp>
          <p:nvSpPr>
            <p:cNvPr id="5816" name="Google Shape;5816;p79"/>
            <p:cNvSpPr/>
            <p:nvPr/>
          </p:nvSpPr>
          <p:spPr>
            <a:xfrm>
              <a:off x="-38327900" y="3719550"/>
              <a:ext cx="20500" cy="41750"/>
            </a:xfrm>
            <a:custGeom>
              <a:rect b="b" l="l" r="r" t="t"/>
              <a:pathLst>
                <a:path extrusionOk="0" h="1670" w="82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79"/>
            <p:cNvSpPr/>
            <p:nvPr/>
          </p:nvSpPr>
          <p:spPr>
            <a:xfrm>
              <a:off x="-38452350" y="3719550"/>
              <a:ext cx="21300" cy="41750"/>
            </a:xfrm>
            <a:custGeom>
              <a:rect b="b" l="l" r="r" t="t"/>
              <a:pathLst>
                <a:path extrusionOk="0" h="1670" w="852">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79"/>
            <p:cNvSpPr/>
            <p:nvPr/>
          </p:nvSpPr>
          <p:spPr>
            <a:xfrm>
              <a:off x="-38516925" y="3759700"/>
              <a:ext cx="275700" cy="144175"/>
            </a:xfrm>
            <a:custGeom>
              <a:rect b="b" l="l" r="r" t="t"/>
              <a:pathLst>
                <a:path extrusionOk="0" h="5767" w="11028">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79"/>
            <p:cNvSpPr/>
            <p:nvPr/>
          </p:nvSpPr>
          <p:spPr>
            <a:xfrm>
              <a:off x="-38537400" y="3588000"/>
              <a:ext cx="316650" cy="151250"/>
            </a:xfrm>
            <a:custGeom>
              <a:rect b="b" l="l" r="r" t="t"/>
              <a:pathLst>
                <a:path extrusionOk="0" h="6050" w="12666">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0" name="Google Shape;5820;p79"/>
          <p:cNvGrpSpPr/>
          <p:nvPr/>
        </p:nvGrpSpPr>
        <p:grpSpPr>
          <a:xfrm>
            <a:off x="2637792" y="3802316"/>
            <a:ext cx="371814" cy="369974"/>
            <a:chOff x="-38538975" y="3954250"/>
            <a:chExt cx="318225" cy="316650"/>
          </a:xfrm>
        </p:grpSpPr>
        <p:sp>
          <p:nvSpPr>
            <p:cNvPr id="5821" name="Google Shape;5821;p79"/>
            <p:cNvSpPr/>
            <p:nvPr/>
          </p:nvSpPr>
          <p:spPr>
            <a:xfrm>
              <a:off x="-38538975" y="3954250"/>
              <a:ext cx="254425" cy="253625"/>
            </a:xfrm>
            <a:custGeom>
              <a:rect b="b" l="l" r="r" t="t"/>
              <a:pathLst>
                <a:path extrusionOk="0" h="10145" w="10177">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79"/>
            <p:cNvSpPr/>
            <p:nvPr/>
          </p:nvSpPr>
          <p:spPr>
            <a:xfrm>
              <a:off x="-38496450" y="4081725"/>
              <a:ext cx="275700" cy="189175"/>
            </a:xfrm>
            <a:custGeom>
              <a:rect b="b" l="l" r="r" t="t"/>
              <a:pathLst>
                <a:path extrusionOk="0" h="7567" w="11028">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3" name="Google Shape;5823;p79"/>
          <p:cNvGrpSpPr/>
          <p:nvPr/>
        </p:nvGrpSpPr>
        <p:grpSpPr>
          <a:xfrm>
            <a:off x="3955104" y="3797243"/>
            <a:ext cx="375465" cy="371814"/>
            <a:chOff x="-37385100" y="3949908"/>
            <a:chExt cx="321350" cy="318225"/>
          </a:xfrm>
        </p:grpSpPr>
        <p:sp>
          <p:nvSpPr>
            <p:cNvPr id="5824" name="Google Shape;5824;p79"/>
            <p:cNvSpPr/>
            <p:nvPr/>
          </p:nvSpPr>
          <p:spPr>
            <a:xfrm>
              <a:off x="-37190575" y="4145233"/>
              <a:ext cx="126825" cy="122900"/>
            </a:xfrm>
            <a:custGeom>
              <a:rect b="b" l="l" r="r" t="t"/>
              <a:pathLst>
                <a:path extrusionOk="0" h="4916" w="5073">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79"/>
            <p:cNvSpPr/>
            <p:nvPr/>
          </p:nvSpPr>
          <p:spPr>
            <a:xfrm>
              <a:off x="-37385100" y="3949908"/>
              <a:ext cx="248125" cy="248950"/>
            </a:xfrm>
            <a:custGeom>
              <a:rect b="b" l="l" r="r" t="t"/>
              <a:pathLst>
                <a:path extrusionOk="0" h="9958" w="9925">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6" name="Google Shape;5826;p79"/>
          <p:cNvGrpSpPr/>
          <p:nvPr/>
        </p:nvGrpSpPr>
        <p:grpSpPr>
          <a:xfrm>
            <a:off x="2130763" y="1532803"/>
            <a:ext cx="370909" cy="370675"/>
            <a:chOff x="-41895050" y="3217225"/>
            <a:chExt cx="317450" cy="317250"/>
          </a:xfrm>
        </p:grpSpPr>
        <p:sp>
          <p:nvSpPr>
            <p:cNvPr id="5827" name="Google Shape;5827;p79"/>
            <p:cNvSpPr/>
            <p:nvPr/>
          </p:nvSpPr>
          <p:spPr>
            <a:xfrm>
              <a:off x="-41895050" y="3273750"/>
              <a:ext cx="41775" cy="245750"/>
            </a:xfrm>
            <a:custGeom>
              <a:rect b="b" l="l" r="r" t="t"/>
              <a:pathLst>
                <a:path extrusionOk="0" h="9830" w="1671">
                  <a:moveTo>
                    <a:pt x="1" y="0"/>
                  </a:moveTo>
                  <a:lnTo>
                    <a:pt x="1" y="9830"/>
                  </a:lnTo>
                  <a:lnTo>
                    <a:pt x="1670" y="8192"/>
                  </a:lnTo>
                  <a:lnTo>
                    <a:pt x="1670" y="1639"/>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79"/>
            <p:cNvSpPr/>
            <p:nvPr/>
          </p:nvSpPr>
          <p:spPr>
            <a:xfrm>
              <a:off x="-41619375" y="3273750"/>
              <a:ext cx="41775" cy="245750"/>
            </a:xfrm>
            <a:custGeom>
              <a:rect b="b" l="l" r="r" t="t"/>
              <a:pathLst>
                <a:path extrusionOk="0" h="9830" w="1671">
                  <a:moveTo>
                    <a:pt x="1670" y="0"/>
                  </a:moveTo>
                  <a:lnTo>
                    <a:pt x="0" y="1639"/>
                  </a:lnTo>
                  <a:lnTo>
                    <a:pt x="0" y="8192"/>
                  </a:lnTo>
                  <a:lnTo>
                    <a:pt x="1670" y="9830"/>
                  </a:lnTo>
                  <a:lnTo>
                    <a:pt x="16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79"/>
            <p:cNvSpPr/>
            <p:nvPr/>
          </p:nvSpPr>
          <p:spPr>
            <a:xfrm>
              <a:off x="-41832825" y="3321000"/>
              <a:ext cx="193000" cy="151250"/>
            </a:xfrm>
            <a:custGeom>
              <a:rect b="b" l="l" r="r" t="t"/>
              <a:pathLst>
                <a:path extrusionOk="0" h="6050" w="772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79"/>
            <p:cNvSpPr/>
            <p:nvPr/>
          </p:nvSpPr>
          <p:spPr>
            <a:xfrm>
              <a:off x="-41880075" y="3493500"/>
              <a:ext cx="287500" cy="40975"/>
            </a:xfrm>
            <a:custGeom>
              <a:rect b="b" l="l" r="r" t="t"/>
              <a:pathLst>
                <a:path extrusionOk="0" h="1639" w="11500">
                  <a:moveTo>
                    <a:pt x="1639" y="0"/>
                  </a:moveTo>
                  <a:lnTo>
                    <a:pt x="0" y="1638"/>
                  </a:lnTo>
                  <a:lnTo>
                    <a:pt x="11500" y="1638"/>
                  </a:lnTo>
                  <a:lnTo>
                    <a:pt x="98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79"/>
            <p:cNvSpPr/>
            <p:nvPr/>
          </p:nvSpPr>
          <p:spPr>
            <a:xfrm>
              <a:off x="-41880875" y="3217225"/>
              <a:ext cx="288300" cy="83325"/>
            </a:xfrm>
            <a:custGeom>
              <a:rect b="b" l="l" r="r" t="t"/>
              <a:pathLst>
                <a:path extrusionOk="0" h="3333" w="11532">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2" name="Google Shape;5832;p79"/>
          <p:cNvGrpSpPr/>
          <p:nvPr/>
        </p:nvGrpSpPr>
        <p:grpSpPr>
          <a:xfrm>
            <a:off x="2130310" y="1969737"/>
            <a:ext cx="371814" cy="369974"/>
            <a:chOff x="-41893475" y="3584850"/>
            <a:chExt cx="318225" cy="316650"/>
          </a:xfrm>
        </p:grpSpPr>
        <p:sp>
          <p:nvSpPr>
            <p:cNvPr id="5833" name="Google Shape;5833;p79"/>
            <p:cNvSpPr/>
            <p:nvPr/>
          </p:nvSpPr>
          <p:spPr>
            <a:xfrm>
              <a:off x="-41827300" y="3715600"/>
              <a:ext cx="186675" cy="185900"/>
            </a:xfrm>
            <a:custGeom>
              <a:rect b="b" l="l" r="r" t="t"/>
              <a:pathLst>
                <a:path extrusionOk="0" h="7436" w="7467">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79"/>
            <p:cNvSpPr/>
            <p:nvPr/>
          </p:nvSpPr>
          <p:spPr>
            <a:xfrm>
              <a:off x="-41726500" y="3586725"/>
              <a:ext cx="151250" cy="147800"/>
            </a:xfrm>
            <a:custGeom>
              <a:rect b="b" l="l" r="r" t="t"/>
              <a:pathLst>
                <a:path extrusionOk="0" h="5912" w="605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79"/>
            <p:cNvSpPr/>
            <p:nvPr/>
          </p:nvSpPr>
          <p:spPr>
            <a:xfrm>
              <a:off x="-41808400" y="3584850"/>
              <a:ext cx="148100" cy="89825"/>
            </a:xfrm>
            <a:custGeom>
              <a:rect b="b" l="l" r="r" t="t"/>
              <a:pathLst>
                <a:path extrusionOk="0" h="3593" w="5924">
                  <a:moveTo>
                    <a:pt x="0" y="1"/>
                  </a:moveTo>
                  <a:lnTo>
                    <a:pt x="2962" y="3592"/>
                  </a:lnTo>
                  <a:lnTo>
                    <a:pt x="59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79"/>
            <p:cNvSpPr/>
            <p:nvPr/>
          </p:nvSpPr>
          <p:spPr>
            <a:xfrm>
              <a:off x="-41893475" y="3586725"/>
              <a:ext cx="148875" cy="147025"/>
            </a:xfrm>
            <a:custGeom>
              <a:rect b="b" l="l" r="r" t="t"/>
              <a:pathLst>
                <a:path extrusionOk="0" h="5881" w="5955">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37" name="Google Shape;5837;p79"/>
          <p:cNvSpPr/>
          <p:nvPr/>
        </p:nvSpPr>
        <p:spPr>
          <a:xfrm>
            <a:off x="2133283" y="2414037"/>
            <a:ext cx="371814" cy="369302"/>
          </a:xfrm>
          <a:custGeom>
            <a:rect b="b" l="l" r="r" t="t"/>
            <a:pathLst>
              <a:path extrusionOk="0" h="12643" w="12729">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79"/>
          <p:cNvSpPr/>
          <p:nvPr/>
        </p:nvSpPr>
        <p:spPr>
          <a:xfrm>
            <a:off x="845041" y="2906375"/>
            <a:ext cx="438997" cy="369039"/>
          </a:xfrm>
          <a:custGeom>
            <a:rect b="b" l="l" r="r" t="t"/>
            <a:pathLst>
              <a:path extrusionOk="0" h="12634" w="15029">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39" name="Google Shape;5839;p79"/>
          <p:cNvGrpSpPr/>
          <p:nvPr/>
        </p:nvGrpSpPr>
        <p:grpSpPr>
          <a:xfrm>
            <a:off x="900338" y="3365029"/>
            <a:ext cx="337522" cy="370909"/>
            <a:chOff x="-39998250" y="3605325"/>
            <a:chExt cx="288875" cy="317450"/>
          </a:xfrm>
        </p:grpSpPr>
        <p:sp>
          <p:nvSpPr>
            <p:cNvPr id="5840" name="Google Shape;5840;p79"/>
            <p:cNvSpPr/>
            <p:nvPr/>
          </p:nvSpPr>
          <p:spPr>
            <a:xfrm>
              <a:off x="-39998250" y="3799600"/>
              <a:ext cx="288875" cy="123175"/>
            </a:xfrm>
            <a:custGeom>
              <a:rect b="b" l="l" r="r" t="t"/>
              <a:pathLst>
                <a:path extrusionOk="0" h="4927" w="11555">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79"/>
            <p:cNvSpPr/>
            <p:nvPr/>
          </p:nvSpPr>
          <p:spPr>
            <a:xfrm>
              <a:off x="-39940950" y="3605325"/>
              <a:ext cx="160700" cy="212050"/>
            </a:xfrm>
            <a:custGeom>
              <a:rect b="b" l="l" r="r" t="t"/>
              <a:pathLst>
                <a:path extrusionOk="0" h="8482" w="6428">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2" name="Google Shape;5842;p79"/>
          <p:cNvGrpSpPr/>
          <p:nvPr/>
        </p:nvGrpSpPr>
        <p:grpSpPr>
          <a:xfrm>
            <a:off x="884112" y="3823493"/>
            <a:ext cx="369974" cy="369945"/>
            <a:chOff x="-40011050" y="3972375"/>
            <a:chExt cx="316650" cy="316625"/>
          </a:xfrm>
        </p:grpSpPr>
        <p:sp>
          <p:nvSpPr>
            <p:cNvPr id="5843" name="Google Shape;5843;p79"/>
            <p:cNvSpPr/>
            <p:nvPr/>
          </p:nvSpPr>
          <p:spPr>
            <a:xfrm>
              <a:off x="-40011050" y="3972375"/>
              <a:ext cx="316650" cy="232350"/>
            </a:xfrm>
            <a:custGeom>
              <a:rect b="b" l="l" r="r" t="t"/>
              <a:pathLst>
                <a:path extrusionOk="0" h="9294" w="12666">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79"/>
            <p:cNvSpPr/>
            <p:nvPr/>
          </p:nvSpPr>
          <p:spPr>
            <a:xfrm>
              <a:off x="-39950400" y="4225975"/>
              <a:ext cx="194575" cy="63025"/>
            </a:xfrm>
            <a:custGeom>
              <a:rect b="b" l="l" r="r" t="t"/>
              <a:pathLst>
                <a:path extrusionOk="0" h="2521" w="7783">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5" name="Google Shape;5845;p79"/>
          <p:cNvGrpSpPr/>
          <p:nvPr/>
        </p:nvGrpSpPr>
        <p:grpSpPr>
          <a:xfrm>
            <a:off x="3116043" y="2888192"/>
            <a:ext cx="266921" cy="369039"/>
            <a:chOff x="-38129425" y="3222550"/>
            <a:chExt cx="228450" cy="315850"/>
          </a:xfrm>
        </p:grpSpPr>
        <p:sp>
          <p:nvSpPr>
            <p:cNvPr id="5846" name="Google Shape;5846;p79"/>
            <p:cNvSpPr/>
            <p:nvPr/>
          </p:nvSpPr>
          <p:spPr>
            <a:xfrm>
              <a:off x="-38129425" y="3222550"/>
              <a:ext cx="228450" cy="227650"/>
            </a:xfrm>
            <a:custGeom>
              <a:rect b="b" l="l" r="r" t="t"/>
              <a:pathLst>
                <a:path extrusionOk="0" h="9106" w="9138">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79"/>
            <p:cNvSpPr/>
            <p:nvPr/>
          </p:nvSpPr>
          <p:spPr>
            <a:xfrm>
              <a:off x="-38067200" y="3470650"/>
              <a:ext cx="103200" cy="67750"/>
            </a:xfrm>
            <a:custGeom>
              <a:rect b="b" l="l" r="r" t="t"/>
              <a:pathLst>
                <a:path extrusionOk="0" h="2710" w="4128">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8" name="Google Shape;5848;p79"/>
          <p:cNvGrpSpPr/>
          <p:nvPr/>
        </p:nvGrpSpPr>
        <p:grpSpPr>
          <a:xfrm>
            <a:off x="3071012" y="3344787"/>
            <a:ext cx="371785" cy="369974"/>
            <a:chOff x="-38172725" y="3588000"/>
            <a:chExt cx="318200" cy="316650"/>
          </a:xfrm>
        </p:grpSpPr>
        <p:sp>
          <p:nvSpPr>
            <p:cNvPr id="5849" name="Google Shape;5849;p79"/>
            <p:cNvSpPr/>
            <p:nvPr/>
          </p:nvSpPr>
          <p:spPr>
            <a:xfrm>
              <a:off x="-38171150" y="3760050"/>
              <a:ext cx="98475" cy="91050"/>
            </a:xfrm>
            <a:custGeom>
              <a:rect b="b" l="l" r="r" t="t"/>
              <a:pathLst>
                <a:path extrusionOk="0" h="3642" w="3939">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79"/>
            <p:cNvSpPr/>
            <p:nvPr/>
          </p:nvSpPr>
          <p:spPr>
            <a:xfrm>
              <a:off x="-38172725" y="3641575"/>
              <a:ext cx="144150" cy="133900"/>
            </a:xfrm>
            <a:custGeom>
              <a:rect b="b" l="l" r="r" t="t"/>
              <a:pathLst>
                <a:path extrusionOk="0" h="5356" w="5766">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79"/>
            <p:cNvSpPr/>
            <p:nvPr/>
          </p:nvSpPr>
          <p:spPr>
            <a:xfrm>
              <a:off x="-38117600" y="3806975"/>
              <a:ext cx="77200" cy="94525"/>
            </a:xfrm>
            <a:custGeom>
              <a:rect b="b" l="l" r="r" t="t"/>
              <a:pathLst>
                <a:path extrusionOk="0" h="3781" w="3088">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79"/>
            <p:cNvSpPr/>
            <p:nvPr/>
          </p:nvSpPr>
          <p:spPr>
            <a:xfrm>
              <a:off x="-37997875" y="3716375"/>
              <a:ext cx="143350" cy="135500"/>
            </a:xfrm>
            <a:custGeom>
              <a:rect b="b" l="l" r="r" t="t"/>
              <a:pathLst>
                <a:path extrusionOk="0" h="5420" w="5734">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79"/>
            <p:cNvSpPr/>
            <p:nvPr/>
          </p:nvSpPr>
          <p:spPr>
            <a:xfrm>
              <a:off x="-38044350" y="3761275"/>
              <a:ext cx="135500" cy="143375"/>
            </a:xfrm>
            <a:custGeom>
              <a:rect b="b" l="l" r="r" t="t"/>
              <a:pathLst>
                <a:path extrusionOk="0" h="5735" w="542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79"/>
            <p:cNvSpPr/>
            <p:nvPr/>
          </p:nvSpPr>
          <p:spPr>
            <a:xfrm>
              <a:off x="-37997875" y="3588800"/>
              <a:ext cx="89025" cy="97675"/>
            </a:xfrm>
            <a:custGeom>
              <a:rect b="b" l="l" r="r" t="t"/>
              <a:pathLst>
                <a:path extrusionOk="0" h="3907" w="3561">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79"/>
            <p:cNvSpPr/>
            <p:nvPr/>
          </p:nvSpPr>
          <p:spPr>
            <a:xfrm>
              <a:off x="-38117600" y="3588000"/>
              <a:ext cx="135500" cy="143375"/>
            </a:xfrm>
            <a:custGeom>
              <a:rect b="b" l="l" r="r" t="t"/>
              <a:pathLst>
                <a:path extrusionOk="0" h="5735" w="542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79"/>
            <p:cNvSpPr/>
            <p:nvPr/>
          </p:nvSpPr>
          <p:spPr>
            <a:xfrm>
              <a:off x="-37953000" y="3641575"/>
              <a:ext cx="97700" cy="86350"/>
            </a:xfrm>
            <a:custGeom>
              <a:rect b="b" l="l" r="r" t="t"/>
              <a:pathLst>
                <a:path extrusionOk="0" h="3454" w="3908">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7" name="Google Shape;5857;p79"/>
          <p:cNvGrpSpPr/>
          <p:nvPr/>
        </p:nvGrpSpPr>
        <p:grpSpPr>
          <a:xfrm>
            <a:off x="3146914" y="3803222"/>
            <a:ext cx="219981" cy="369974"/>
            <a:chOff x="-38109725" y="3955025"/>
            <a:chExt cx="188275" cy="316650"/>
          </a:xfrm>
        </p:grpSpPr>
        <p:sp>
          <p:nvSpPr>
            <p:cNvPr id="5858" name="Google Shape;5858;p79"/>
            <p:cNvSpPr/>
            <p:nvPr/>
          </p:nvSpPr>
          <p:spPr>
            <a:xfrm>
              <a:off x="-38109725" y="3955025"/>
              <a:ext cx="188275" cy="220575"/>
            </a:xfrm>
            <a:custGeom>
              <a:rect b="b" l="l" r="r" t="t"/>
              <a:pathLst>
                <a:path extrusionOk="0" h="8823" w="7531">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79"/>
            <p:cNvSpPr/>
            <p:nvPr/>
          </p:nvSpPr>
          <p:spPr>
            <a:xfrm>
              <a:off x="-38067200" y="4196050"/>
              <a:ext cx="104775" cy="75625"/>
            </a:xfrm>
            <a:custGeom>
              <a:rect b="b" l="l" r="r" t="t"/>
              <a:pathLst>
                <a:path extrusionOk="0" h="3025" w="4191">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60" name="Google Shape;5860;p79"/>
          <p:cNvSpPr/>
          <p:nvPr/>
        </p:nvSpPr>
        <p:spPr>
          <a:xfrm>
            <a:off x="2248517" y="4262983"/>
            <a:ext cx="383790" cy="370266"/>
          </a:xfrm>
          <a:custGeom>
            <a:rect b="b" l="l" r="r" t="t"/>
            <a:pathLst>
              <a:path extrusionOk="0" h="12676" w="13139">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1" name="Google Shape;5861;p79"/>
          <p:cNvGrpSpPr/>
          <p:nvPr/>
        </p:nvGrpSpPr>
        <p:grpSpPr>
          <a:xfrm>
            <a:off x="2562313" y="1534643"/>
            <a:ext cx="373654" cy="369068"/>
            <a:chOff x="-41530375" y="3218800"/>
            <a:chExt cx="319800" cy="315875"/>
          </a:xfrm>
        </p:grpSpPr>
        <p:sp>
          <p:nvSpPr>
            <p:cNvPr id="5862" name="Google Shape;5862;p79"/>
            <p:cNvSpPr/>
            <p:nvPr/>
          </p:nvSpPr>
          <p:spPr>
            <a:xfrm>
              <a:off x="-41530375" y="3337550"/>
              <a:ext cx="199300" cy="197125"/>
            </a:xfrm>
            <a:custGeom>
              <a:rect b="b" l="l" r="r" t="t"/>
              <a:pathLst>
                <a:path extrusionOk="0" h="7885" w="7972">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79"/>
            <p:cNvSpPr/>
            <p:nvPr/>
          </p:nvSpPr>
          <p:spPr>
            <a:xfrm>
              <a:off x="-41435075" y="3218800"/>
              <a:ext cx="224500" cy="221950"/>
            </a:xfrm>
            <a:custGeom>
              <a:rect b="b" l="l" r="r" t="t"/>
              <a:pathLst>
                <a:path extrusionOk="0" h="8878" w="898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4" name="Google Shape;5864;p79"/>
          <p:cNvGrpSpPr/>
          <p:nvPr/>
        </p:nvGrpSpPr>
        <p:grpSpPr>
          <a:xfrm>
            <a:off x="2564607" y="2049801"/>
            <a:ext cx="369068" cy="289004"/>
            <a:chOff x="-41526450" y="3653375"/>
            <a:chExt cx="315875" cy="247350"/>
          </a:xfrm>
        </p:grpSpPr>
        <p:sp>
          <p:nvSpPr>
            <p:cNvPr id="5865" name="Google Shape;5865;p79"/>
            <p:cNvSpPr/>
            <p:nvPr/>
          </p:nvSpPr>
          <p:spPr>
            <a:xfrm>
              <a:off x="-41526450" y="3860525"/>
              <a:ext cx="315875" cy="40200"/>
            </a:xfrm>
            <a:custGeom>
              <a:rect b="b" l="l" r="r" t="t"/>
              <a:pathLst>
                <a:path extrusionOk="0" h="1608" w="12635">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79"/>
            <p:cNvSpPr/>
            <p:nvPr/>
          </p:nvSpPr>
          <p:spPr>
            <a:xfrm>
              <a:off x="-41506750" y="3653375"/>
              <a:ext cx="275700" cy="186700"/>
            </a:xfrm>
            <a:custGeom>
              <a:rect b="b" l="l" r="r" t="t"/>
              <a:pathLst>
                <a:path extrusionOk="0" h="7468" w="11028">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7" name="Google Shape;5867;p79"/>
          <p:cNvGrpSpPr/>
          <p:nvPr/>
        </p:nvGrpSpPr>
        <p:grpSpPr>
          <a:xfrm>
            <a:off x="2565994" y="2412465"/>
            <a:ext cx="366293" cy="369974"/>
            <a:chOff x="-41526450" y="3951100"/>
            <a:chExt cx="313500" cy="316650"/>
          </a:xfrm>
        </p:grpSpPr>
        <p:sp>
          <p:nvSpPr>
            <p:cNvPr id="5868" name="Google Shape;5868;p79"/>
            <p:cNvSpPr/>
            <p:nvPr/>
          </p:nvSpPr>
          <p:spPr>
            <a:xfrm>
              <a:off x="-41483125" y="4041675"/>
              <a:ext cx="226075" cy="226075"/>
            </a:xfrm>
            <a:custGeom>
              <a:rect b="b" l="l" r="r" t="t"/>
              <a:pathLst>
                <a:path extrusionOk="0" h="9043" w="9043">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79"/>
            <p:cNvSpPr/>
            <p:nvPr/>
          </p:nvSpPr>
          <p:spPr>
            <a:xfrm>
              <a:off x="-41422475" y="4114925"/>
              <a:ext cx="104775" cy="104775"/>
            </a:xfrm>
            <a:custGeom>
              <a:rect b="b" l="l" r="r" t="t"/>
              <a:pathLst>
                <a:path extrusionOk="0" h="4191" w="4191">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79"/>
            <p:cNvSpPr/>
            <p:nvPr/>
          </p:nvSpPr>
          <p:spPr>
            <a:xfrm>
              <a:off x="-41526450" y="3951100"/>
              <a:ext cx="313500" cy="165575"/>
            </a:xfrm>
            <a:custGeom>
              <a:rect b="b" l="l" r="r" t="t"/>
              <a:pathLst>
                <a:path extrusionOk="0" h="6623" w="1254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1" name="Google Shape;5871;p79"/>
          <p:cNvGrpSpPr/>
          <p:nvPr/>
        </p:nvGrpSpPr>
        <p:grpSpPr>
          <a:xfrm>
            <a:off x="1331249" y="2906594"/>
            <a:ext cx="339595" cy="371814"/>
            <a:chOff x="-39625900" y="3238300"/>
            <a:chExt cx="290650" cy="318225"/>
          </a:xfrm>
        </p:grpSpPr>
        <p:sp>
          <p:nvSpPr>
            <p:cNvPr id="5872" name="Google Shape;5872;p79"/>
            <p:cNvSpPr/>
            <p:nvPr/>
          </p:nvSpPr>
          <p:spPr>
            <a:xfrm>
              <a:off x="-39625900" y="3238300"/>
              <a:ext cx="290650" cy="318225"/>
            </a:xfrm>
            <a:custGeom>
              <a:rect b="b" l="l" r="r" t="t"/>
              <a:pathLst>
                <a:path extrusionOk="0" h="12729" w="11626">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79"/>
            <p:cNvSpPr/>
            <p:nvPr/>
          </p:nvSpPr>
          <p:spPr>
            <a:xfrm>
              <a:off x="-39521150" y="3328875"/>
              <a:ext cx="82725" cy="227650"/>
            </a:xfrm>
            <a:custGeom>
              <a:rect b="b" l="l" r="r" t="t"/>
              <a:pathLst>
                <a:path extrusionOk="0" h="9106" w="3309">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4" name="Google Shape;5874;p79"/>
          <p:cNvSpPr/>
          <p:nvPr/>
        </p:nvSpPr>
        <p:spPr>
          <a:xfrm>
            <a:off x="1353422" y="3365720"/>
            <a:ext cx="315672" cy="369974"/>
          </a:xfrm>
          <a:custGeom>
            <a:rect b="b" l="l" r="r" t="t"/>
            <a:pathLst>
              <a:path extrusionOk="0" h="12666" w="10807">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5" name="Google Shape;5875;p79"/>
          <p:cNvGrpSpPr/>
          <p:nvPr/>
        </p:nvGrpSpPr>
        <p:grpSpPr>
          <a:xfrm>
            <a:off x="1325300" y="3823055"/>
            <a:ext cx="366293" cy="370441"/>
            <a:chOff x="-39647175" y="3972000"/>
            <a:chExt cx="313500" cy="317050"/>
          </a:xfrm>
        </p:grpSpPr>
        <p:sp>
          <p:nvSpPr>
            <p:cNvPr id="5876" name="Google Shape;5876;p79"/>
            <p:cNvSpPr/>
            <p:nvPr/>
          </p:nvSpPr>
          <p:spPr>
            <a:xfrm>
              <a:off x="-39647175" y="3972000"/>
              <a:ext cx="95325" cy="153975"/>
            </a:xfrm>
            <a:custGeom>
              <a:rect b="b" l="l" r="r" t="t"/>
              <a:pathLst>
                <a:path extrusionOk="0" h="6159" w="3813">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79"/>
            <p:cNvSpPr/>
            <p:nvPr/>
          </p:nvSpPr>
          <p:spPr>
            <a:xfrm>
              <a:off x="-39588875" y="4011750"/>
              <a:ext cx="216600" cy="277300"/>
            </a:xfrm>
            <a:custGeom>
              <a:rect b="b" l="l" r="r" t="t"/>
              <a:pathLst>
                <a:path extrusionOk="0" h="11092" w="8664">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79"/>
            <p:cNvSpPr/>
            <p:nvPr/>
          </p:nvSpPr>
          <p:spPr>
            <a:xfrm>
              <a:off x="-39398275" y="4073975"/>
              <a:ext cx="64600" cy="71600"/>
            </a:xfrm>
            <a:custGeom>
              <a:rect b="b" l="l" r="r" t="t"/>
              <a:pathLst>
                <a:path extrusionOk="0" h="2864" w="2584">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9" name="Google Shape;5879;p79"/>
          <p:cNvGrpSpPr/>
          <p:nvPr/>
        </p:nvGrpSpPr>
        <p:grpSpPr>
          <a:xfrm>
            <a:off x="3494427" y="2887053"/>
            <a:ext cx="375495" cy="370879"/>
            <a:chOff x="-37808850" y="3221575"/>
            <a:chExt cx="321375" cy="317425"/>
          </a:xfrm>
        </p:grpSpPr>
        <p:sp>
          <p:nvSpPr>
            <p:cNvPr id="5880" name="Google Shape;5880;p79"/>
            <p:cNvSpPr/>
            <p:nvPr/>
          </p:nvSpPr>
          <p:spPr>
            <a:xfrm>
              <a:off x="-37808850" y="3294050"/>
              <a:ext cx="261500" cy="244950"/>
            </a:xfrm>
            <a:custGeom>
              <a:rect b="b" l="l" r="r" t="t"/>
              <a:pathLst>
                <a:path extrusionOk="0" h="9798" w="1046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79"/>
            <p:cNvSpPr/>
            <p:nvPr/>
          </p:nvSpPr>
          <p:spPr>
            <a:xfrm>
              <a:off x="-37601700" y="3221575"/>
              <a:ext cx="114225" cy="111275"/>
            </a:xfrm>
            <a:custGeom>
              <a:rect b="b" l="l" r="r" t="t"/>
              <a:pathLst>
                <a:path extrusionOk="0" h="4451" w="4569">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2" name="Google Shape;5882;p79"/>
          <p:cNvGrpSpPr/>
          <p:nvPr/>
        </p:nvGrpSpPr>
        <p:grpSpPr>
          <a:xfrm>
            <a:off x="3503201" y="3409084"/>
            <a:ext cx="372749" cy="241158"/>
            <a:chOff x="-37806500" y="3643030"/>
            <a:chExt cx="319025" cy="206400"/>
          </a:xfrm>
        </p:grpSpPr>
        <p:sp>
          <p:nvSpPr>
            <p:cNvPr id="5883" name="Google Shape;5883;p79"/>
            <p:cNvSpPr/>
            <p:nvPr/>
          </p:nvSpPr>
          <p:spPr>
            <a:xfrm>
              <a:off x="-37615100" y="3759700"/>
              <a:ext cx="62250" cy="62250"/>
            </a:xfrm>
            <a:custGeom>
              <a:rect b="b" l="l" r="r" t="t"/>
              <a:pathLst>
                <a:path extrusionOk="0" h="2490" w="249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79"/>
            <p:cNvSpPr/>
            <p:nvPr/>
          </p:nvSpPr>
          <p:spPr>
            <a:xfrm>
              <a:off x="-37806500" y="3643030"/>
              <a:ext cx="319025" cy="206400"/>
            </a:xfrm>
            <a:custGeom>
              <a:rect b="b" l="l" r="r" t="t"/>
              <a:pathLst>
                <a:path extrusionOk="0" h="8256" w="12761">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5" name="Google Shape;5885;p79"/>
          <p:cNvGrpSpPr/>
          <p:nvPr/>
        </p:nvGrpSpPr>
        <p:grpSpPr>
          <a:xfrm>
            <a:off x="3505508" y="3801381"/>
            <a:ext cx="368134" cy="371814"/>
            <a:chOff x="-37804925" y="3953450"/>
            <a:chExt cx="315075" cy="318225"/>
          </a:xfrm>
        </p:grpSpPr>
        <p:sp>
          <p:nvSpPr>
            <p:cNvPr id="5886" name="Google Shape;5886;p79"/>
            <p:cNvSpPr/>
            <p:nvPr/>
          </p:nvSpPr>
          <p:spPr>
            <a:xfrm>
              <a:off x="-37614300" y="3955025"/>
              <a:ext cx="124450" cy="186200"/>
            </a:xfrm>
            <a:custGeom>
              <a:rect b="b" l="l" r="r" t="t"/>
              <a:pathLst>
                <a:path extrusionOk="0" h="7448" w="4978">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79"/>
            <p:cNvSpPr/>
            <p:nvPr/>
          </p:nvSpPr>
          <p:spPr>
            <a:xfrm>
              <a:off x="-37761600" y="4230700"/>
              <a:ext cx="270175" cy="40975"/>
            </a:xfrm>
            <a:custGeom>
              <a:rect b="b" l="l" r="r" t="t"/>
              <a:pathLst>
                <a:path extrusionOk="0" h="1639" w="10807">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79"/>
            <p:cNvSpPr/>
            <p:nvPr/>
          </p:nvSpPr>
          <p:spPr>
            <a:xfrm>
              <a:off x="-37804925" y="3953450"/>
              <a:ext cx="274125" cy="295675"/>
            </a:xfrm>
            <a:custGeom>
              <a:rect b="b" l="l" r="r" t="t"/>
              <a:pathLst>
                <a:path extrusionOk="0" h="11827" w="10965">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89" name="Google Shape;5889;p79"/>
          <p:cNvSpPr/>
          <p:nvPr/>
        </p:nvSpPr>
        <p:spPr>
          <a:xfrm>
            <a:off x="2754452" y="4266125"/>
            <a:ext cx="265986" cy="369039"/>
          </a:xfrm>
          <a:custGeom>
            <a:rect b="b" l="l" r="r" t="t"/>
            <a:pathLst>
              <a:path extrusionOk="0" h="12634" w="9106">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0" name="Google Shape;5890;p79"/>
          <p:cNvGrpSpPr/>
          <p:nvPr/>
        </p:nvGrpSpPr>
        <p:grpSpPr>
          <a:xfrm>
            <a:off x="4860977" y="1553988"/>
            <a:ext cx="355663" cy="308725"/>
            <a:chOff x="-28462125" y="3199700"/>
            <a:chExt cx="298550" cy="259150"/>
          </a:xfrm>
        </p:grpSpPr>
        <p:sp>
          <p:nvSpPr>
            <p:cNvPr id="5891" name="Google Shape;5891;p79"/>
            <p:cNvSpPr/>
            <p:nvPr/>
          </p:nvSpPr>
          <p:spPr>
            <a:xfrm>
              <a:off x="-28459750" y="3284775"/>
              <a:ext cx="296175" cy="104775"/>
            </a:xfrm>
            <a:custGeom>
              <a:rect b="b" l="l" r="r" t="t"/>
              <a:pathLst>
                <a:path extrusionOk="0" h="4191" w="11847">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79"/>
            <p:cNvSpPr/>
            <p:nvPr/>
          </p:nvSpPr>
          <p:spPr>
            <a:xfrm>
              <a:off x="-28462125" y="3199700"/>
              <a:ext cx="295400" cy="125275"/>
            </a:xfrm>
            <a:custGeom>
              <a:rect b="b" l="l" r="r" t="t"/>
              <a:pathLst>
                <a:path extrusionOk="0" h="5011" w="11816">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79"/>
            <p:cNvSpPr/>
            <p:nvPr/>
          </p:nvSpPr>
          <p:spPr>
            <a:xfrm>
              <a:off x="-28405400" y="3360375"/>
              <a:ext cx="186675" cy="98475"/>
            </a:xfrm>
            <a:custGeom>
              <a:rect b="b" l="l" r="r" t="t"/>
              <a:pathLst>
                <a:path extrusionOk="0" h="3939" w="7467">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4" name="Google Shape;5894;p79"/>
          <p:cNvGrpSpPr/>
          <p:nvPr/>
        </p:nvGrpSpPr>
        <p:grpSpPr>
          <a:xfrm>
            <a:off x="4861930" y="1988678"/>
            <a:ext cx="353757" cy="352833"/>
            <a:chOff x="-28461325" y="3545475"/>
            <a:chExt cx="296950" cy="296175"/>
          </a:xfrm>
        </p:grpSpPr>
        <p:sp>
          <p:nvSpPr>
            <p:cNvPr id="5895" name="Google Shape;5895;p79"/>
            <p:cNvSpPr/>
            <p:nvPr/>
          </p:nvSpPr>
          <p:spPr>
            <a:xfrm>
              <a:off x="-28461325" y="3666775"/>
              <a:ext cx="34675" cy="52775"/>
            </a:xfrm>
            <a:custGeom>
              <a:rect b="b" l="l" r="r" t="t"/>
              <a:pathLst>
                <a:path extrusionOk="0" h="2111" w="1387">
                  <a:moveTo>
                    <a:pt x="0" y="0"/>
                  </a:moveTo>
                  <a:lnTo>
                    <a:pt x="0" y="2111"/>
                  </a:lnTo>
                  <a:lnTo>
                    <a:pt x="1386" y="2111"/>
                  </a:lnTo>
                  <a:lnTo>
                    <a:pt x="138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79"/>
            <p:cNvSpPr/>
            <p:nvPr/>
          </p:nvSpPr>
          <p:spPr>
            <a:xfrm>
              <a:off x="-28461325" y="3737650"/>
              <a:ext cx="52775" cy="17350"/>
            </a:xfrm>
            <a:custGeom>
              <a:rect b="b" l="l" r="r" t="t"/>
              <a:pathLst>
                <a:path extrusionOk="0" h="694" w="2111">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79"/>
            <p:cNvSpPr/>
            <p:nvPr/>
          </p:nvSpPr>
          <p:spPr>
            <a:xfrm>
              <a:off x="-28461325" y="3632100"/>
              <a:ext cx="52775" cy="17375"/>
            </a:xfrm>
            <a:custGeom>
              <a:rect b="b" l="l" r="r" t="t"/>
              <a:pathLst>
                <a:path extrusionOk="0" h="695" w="2111">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79"/>
            <p:cNvSpPr/>
            <p:nvPr/>
          </p:nvSpPr>
          <p:spPr>
            <a:xfrm>
              <a:off x="-28460550" y="3545475"/>
              <a:ext cx="296175" cy="296175"/>
            </a:xfrm>
            <a:custGeom>
              <a:rect b="b" l="l" r="r" t="t"/>
              <a:pathLst>
                <a:path extrusionOk="0" h="11847" w="11847">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79"/>
            <p:cNvSpPr/>
            <p:nvPr/>
          </p:nvSpPr>
          <p:spPr>
            <a:xfrm>
              <a:off x="-28347925" y="3649450"/>
              <a:ext cx="86675" cy="86650"/>
            </a:xfrm>
            <a:custGeom>
              <a:rect b="b" l="l" r="r" t="t"/>
              <a:pathLst>
                <a:path extrusionOk="0" h="3466" w="3467">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79"/>
            <p:cNvSpPr/>
            <p:nvPr/>
          </p:nvSpPr>
          <p:spPr>
            <a:xfrm>
              <a:off x="-28408550" y="3597450"/>
              <a:ext cx="191400" cy="192200"/>
            </a:xfrm>
            <a:custGeom>
              <a:rect b="b" l="l" r="r" t="t"/>
              <a:pathLst>
                <a:path extrusionOk="0" h="7688" w="7656">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1" name="Google Shape;5901;p79"/>
          <p:cNvGrpSpPr/>
          <p:nvPr/>
        </p:nvGrpSpPr>
        <p:grpSpPr>
          <a:xfrm>
            <a:off x="4858162" y="2438722"/>
            <a:ext cx="361292" cy="352803"/>
            <a:chOff x="-28463700" y="3914875"/>
            <a:chExt cx="303275" cy="296150"/>
          </a:xfrm>
        </p:grpSpPr>
        <p:sp>
          <p:nvSpPr>
            <p:cNvPr id="5902" name="Google Shape;5902;p79"/>
            <p:cNvSpPr/>
            <p:nvPr/>
          </p:nvSpPr>
          <p:spPr>
            <a:xfrm>
              <a:off x="-28333725" y="4057375"/>
              <a:ext cx="86650" cy="64650"/>
            </a:xfrm>
            <a:custGeom>
              <a:rect b="b" l="l" r="r" t="t"/>
              <a:pathLst>
                <a:path extrusionOk="0" h="2586" w="3466">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79"/>
            <p:cNvSpPr/>
            <p:nvPr/>
          </p:nvSpPr>
          <p:spPr>
            <a:xfrm>
              <a:off x="-28463700" y="3914875"/>
              <a:ext cx="303275" cy="296150"/>
            </a:xfrm>
            <a:custGeom>
              <a:rect b="b" l="l" r="r" t="t"/>
              <a:pathLst>
                <a:path extrusionOk="0" h="11846" w="12131">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4" name="Google Shape;5904;p79"/>
          <p:cNvGrpSpPr/>
          <p:nvPr/>
        </p:nvGrpSpPr>
        <p:grpSpPr>
          <a:xfrm>
            <a:off x="7092947" y="1594805"/>
            <a:ext cx="351880" cy="227092"/>
            <a:chOff x="-26573400" y="3224125"/>
            <a:chExt cx="295375" cy="190625"/>
          </a:xfrm>
        </p:grpSpPr>
        <p:sp>
          <p:nvSpPr>
            <p:cNvPr id="5905" name="Google Shape;5905;p79"/>
            <p:cNvSpPr/>
            <p:nvPr/>
          </p:nvSpPr>
          <p:spPr>
            <a:xfrm>
              <a:off x="-26330800" y="3327900"/>
              <a:ext cx="52775" cy="68750"/>
            </a:xfrm>
            <a:custGeom>
              <a:rect b="b" l="l" r="r" t="t"/>
              <a:pathLst>
                <a:path extrusionOk="0" h="2750" w="2111">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79"/>
            <p:cNvSpPr/>
            <p:nvPr/>
          </p:nvSpPr>
          <p:spPr>
            <a:xfrm>
              <a:off x="-26573400" y="3224125"/>
              <a:ext cx="293025" cy="190625"/>
            </a:xfrm>
            <a:custGeom>
              <a:rect b="b" l="l" r="r" t="t"/>
              <a:pathLst>
                <a:path extrusionOk="0" h="7625" w="11721">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7" name="Google Shape;5907;p79"/>
          <p:cNvGrpSpPr/>
          <p:nvPr/>
        </p:nvGrpSpPr>
        <p:grpSpPr>
          <a:xfrm>
            <a:off x="7092947" y="1989140"/>
            <a:ext cx="351880" cy="351910"/>
            <a:chOff x="-26573400" y="3546250"/>
            <a:chExt cx="295375" cy="295400"/>
          </a:xfrm>
        </p:grpSpPr>
        <p:sp>
          <p:nvSpPr>
            <p:cNvPr id="5908" name="Google Shape;5908;p79"/>
            <p:cNvSpPr/>
            <p:nvPr/>
          </p:nvSpPr>
          <p:spPr>
            <a:xfrm>
              <a:off x="-26464700" y="3599225"/>
              <a:ext cx="77200" cy="38425"/>
            </a:xfrm>
            <a:custGeom>
              <a:rect b="b" l="l" r="r" t="t"/>
              <a:pathLst>
                <a:path extrusionOk="0" h="1537" w="3088">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79"/>
            <p:cNvSpPr/>
            <p:nvPr/>
          </p:nvSpPr>
          <p:spPr>
            <a:xfrm>
              <a:off x="-26434775" y="3686450"/>
              <a:ext cx="17350" cy="17350"/>
            </a:xfrm>
            <a:custGeom>
              <a:rect b="b" l="l" r="r" t="t"/>
              <a:pathLst>
                <a:path extrusionOk="0" h="694" w="694">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79"/>
            <p:cNvSpPr/>
            <p:nvPr/>
          </p:nvSpPr>
          <p:spPr>
            <a:xfrm>
              <a:off x="-26520625" y="3703775"/>
              <a:ext cx="55950" cy="67775"/>
            </a:xfrm>
            <a:custGeom>
              <a:rect b="b" l="l" r="r" t="t"/>
              <a:pathLst>
                <a:path extrusionOk="0" h="2711" w="2238">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79"/>
            <p:cNvSpPr/>
            <p:nvPr/>
          </p:nvSpPr>
          <p:spPr>
            <a:xfrm>
              <a:off x="-26387525" y="3703000"/>
              <a:ext cx="55950" cy="67750"/>
            </a:xfrm>
            <a:custGeom>
              <a:rect b="b" l="l" r="r" t="t"/>
              <a:pathLst>
                <a:path extrusionOk="0" h="2710" w="2238">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79"/>
            <p:cNvSpPr/>
            <p:nvPr/>
          </p:nvSpPr>
          <p:spPr>
            <a:xfrm>
              <a:off x="-26573400" y="3546250"/>
              <a:ext cx="295375" cy="295400"/>
            </a:xfrm>
            <a:custGeom>
              <a:rect b="b" l="l" r="r" t="t"/>
              <a:pathLst>
                <a:path extrusionOk="0" h="11816" w="11815">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3" name="Google Shape;5913;p79"/>
          <p:cNvGrpSpPr/>
          <p:nvPr/>
        </p:nvGrpSpPr>
        <p:grpSpPr>
          <a:xfrm>
            <a:off x="7081228" y="2439049"/>
            <a:ext cx="375319" cy="352148"/>
            <a:chOff x="-26583625" y="3917025"/>
            <a:chExt cx="315050" cy="295600"/>
          </a:xfrm>
        </p:grpSpPr>
        <p:sp>
          <p:nvSpPr>
            <p:cNvPr id="5914" name="Google Shape;5914;p79"/>
            <p:cNvSpPr/>
            <p:nvPr/>
          </p:nvSpPr>
          <p:spPr>
            <a:xfrm>
              <a:off x="-26413500" y="3918400"/>
              <a:ext cx="144925" cy="135125"/>
            </a:xfrm>
            <a:custGeom>
              <a:rect b="b" l="l" r="r" t="t"/>
              <a:pathLst>
                <a:path extrusionOk="0" h="5405" w="5797">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79"/>
            <p:cNvSpPr/>
            <p:nvPr/>
          </p:nvSpPr>
          <p:spPr>
            <a:xfrm>
              <a:off x="-26466275" y="4026700"/>
              <a:ext cx="78775" cy="77225"/>
            </a:xfrm>
            <a:custGeom>
              <a:rect b="b" l="l" r="r" t="t"/>
              <a:pathLst>
                <a:path extrusionOk="0" h="3089" w="3151">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79"/>
            <p:cNvSpPr/>
            <p:nvPr/>
          </p:nvSpPr>
          <p:spPr>
            <a:xfrm>
              <a:off x="-26583625" y="4077125"/>
              <a:ext cx="144925" cy="134700"/>
            </a:xfrm>
            <a:custGeom>
              <a:rect b="b" l="l" r="r" t="t"/>
              <a:pathLst>
                <a:path extrusionOk="0" h="5388" w="5797">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79"/>
            <p:cNvSpPr/>
            <p:nvPr/>
          </p:nvSpPr>
          <p:spPr>
            <a:xfrm>
              <a:off x="-26581275" y="3917025"/>
              <a:ext cx="311125" cy="295600"/>
            </a:xfrm>
            <a:custGeom>
              <a:rect b="b" l="l" r="r" t="t"/>
              <a:pathLst>
                <a:path extrusionOk="0" h="11824" w="12445">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8" name="Google Shape;5918;p79"/>
          <p:cNvSpPr/>
          <p:nvPr/>
        </p:nvSpPr>
        <p:spPr>
          <a:xfrm>
            <a:off x="5748315" y="2919564"/>
            <a:ext cx="352833" cy="351880"/>
          </a:xfrm>
          <a:custGeom>
            <a:rect b="b" l="l" r="r" t="t"/>
            <a:pathLst>
              <a:path extrusionOk="0" h="11815" w="11847">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19" name="Google Shape;5919;p79"/>
          <p:cNvGrpSpPr/>
          <p:nvPr/>
        </p:nvGrpSpPr>
        <p:grpSpPr>
          <a:xfrm>
            <a:off x="5779742" y="3398079"/>
            <a:ext cx="289039" cy="352833"/>
            <a:chOff x="-24694925" y="3518700"/>
            <a:chExt cx="242625" cy="296175"/>
          </a:xfrm>
        </p:grpSpPr>
        <p:sp>
          <p:nvSpPr>
            <p:cNvPr id="5920" name="Google Shape;5920;p79"/>
            <p:cNvSpPr/>
            <p:nvPr/>
          </p:nvSpPr>
          <p:spPr>
            <a:xfrm>
              <a:off x="-24694925" y="3572250"/>
              <a:ext cx="104000" cy="112650"/>
            </a:xfrm>
            <a:custGeom>
              <a:rect b="b" l="l" r="r" t="t"/>
              <a:pathLst>
                <a:path extrusionOk="0" h="4506" w="416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79"/>
            <p:cNvSpPr/>
            <p:nvPr/>
          </p:nvSpPr>
          <p:spPr>
            <a:xfrm>
              <a:off x="-24556300" y="3648650"/>
              <a:ext cx="104000" cy="113450"/>
            </a:xfrm>
            <a:custGeom>
              <a:rect b="b" l="l" r="r" t="t"/>
              <a:pathLst>
                <a:path extrusionOk="0" h="4538" w="416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79"/>
            <p:cNvSpPr/>
            <p:nvPr/>
          </p:nvSpPr>
          <p:spPr>
            <a:xfrm>
              <a:off x="-24694925" y="3702200"/>
              <a:ext cx="104000" cy="112675"/>
            </a:xfrm>
            <a:custGeom>
              <a:rect b="b" l="l" r="r" t="t"/>
              <a:pathLst>
                <a:path extrusionOk="0" h="4507" w="416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79"/>
            <p:cNvSpPr/>
            <p:nvPr/>
          </p:nvSpPr>
          <p:spPr>
            <a:xfrm>
              <a:off x="-24556300" y="3518700"/>
              <a:ext cx="104000" cy="113425"/>
            </a:xfrm>
            <a:custGeom>
              <a:rect b="b" l="l" r="r" t="t"/>
              <a:pathLst>
                <a:path extrusionOk="0" h="4537" w="416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4" name="Google Shape;5924;p79"/>
          <p:cNvGrpSpPr/>
          <p:nvPr/>
        </p:nvGrpSpPr>
        <p:grpSpPr>
          <a:xfrm>
            <a:off x="5779280" y="3848107"/>
            <a:ext cx="289962" cy="352833"/>
            <a:chOff x="-24709100" y="3888875"/>
            <a:chExt cx="243400" cy="296175"/>
          </a:xfrm>
        </p:grpSpPr>
        <p:sp>
          <p:nvSpPr>
            <p:cNvPr id="5925" name="Google Shape;5925;p79"/>
            <p:cNvSpPr/>
            <p:nvPr/>
          </p:nvSpPr>
          <p:spPr>
            <a:xfrm>
              <a:off x="-24587800" y="3888875"/>
              <a:ext cx="105575" cy="227650"/>
            </a:xfrm>
            <a:custGeom>
              <a:rect b="b" l="l" r="r" t="t"/>
              <a:pathLst>
                <a:path extrusionOk="0" h="9106" w="4223">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79"/>
            <p:cNvSpPr/>
            <p:nvPr/>
          </p:nvSpPr>
          <p:spPr>
            <a:xfrm>
              <a:off x="-24536600" y="4132250"/>
              <a:ext cx="70900" cy="17350"/>
            </a:xfrm>
            <a:custGeom>
              <a:rect b="b" l="l" r="r" t="t"/>
              <a:pathLst>
                <a:path extrusionOk="0" h="694" w="2836">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79"/>
            <p:cNvSpPr/>
            <p:nvPr/>
          </p:nvSpPr>
          <p:spPr>
            <a:xfrm>
              <a:off x="-24709100" y="3963700"/>
              <a:ext cx="208750" cy="221350"/>
            </a:xfrm>
            <a:custGeom>
              <a:rect b="b" l="l" r="r" t="t"/>
              <a:pathLst>
                <a:path extrusionOk="0" h="8854" w="835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8" name="Google Shape;5928;p79"/>
          <p:cNvGrpSpPr/>
          <p:nvPr/>
        </p:nvGrpSpPr>
        <p:grpSpPr>
          <a:xfrm>
            <a:off x="7979280" y="2920770"/>
            <a:ext cx="356556" cy="349557"/>
            <a:chOff x="-22863675" y="3131775"/>
            <a:chExt cx="299300" cy="293425"/>
          </a:xfrm>
        </p:grpSpPr>
        <p:sp>
          <p:nvSpPr>
            <p:cNvPr id="5929" name="Google Shape;5929;p79"/>
            <p:cNvSpPr/>
            <p:nvPr/>
          </p:nvSpPr>
          <p:spPr>
            <a:xfrm>
              <a:off x="-22863675" y="3131775"/>
              <a:ext cx="299300" cy="293425"/>
            </a:xfrm>
            <a:custGeom>
              <a:rect b="b" l="l" r="r" t="t"/>
              <a:pathLst>
                <a:path extrusionOk="0" h="11737" w="11972">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79"/>
            <p:cNvSpPr/>
            <p:nvPr/>
          </p:nvSpPr>
          <p:spPr>
            <a:xfrm>
              <a:off x="-22740025" y="3217825"/>
              <a:ext cx="52000" cy="51225"/>
            </a:xfrm>
            <a:custGeom>
              <a:rect b="b" l="l" r="r" t="t"/>
              <a:pathLst>
                <a:path extrusionOk="0" h="2049" w="208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79"/>
            <p:cNvSpPr/>
            <p:nvPr/>
          </p:nvSpPr>
          <p:spPr>
            <a:xfrm>
              <a:off x="-22705375" y="3321800"/>
              <a:ext cx="17350" cy="18125"/>
            </a:xfrm>
            <a:custGeom>
              <a:rect b="b" l="l" r="r" t="t"/>
              <a:pathLst>
                <a:path extrusionOk="0" h="725" w="694">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2" name="Google Shape;5932;p79"/>
          <p:cNvGrpSpPr/>
          <p:nvPr/>
        </p:nvGrpSpPr>
        <p:grpSpPr>
          <a:xfrm>
            <a:off x="5322144" y="1531949"/>
            <a:ext cx="310602" cy="352803"/>
            <a:chOff x="-28069875" y="3175300"/>
            <a:chExt cx="260725" cy="296150"/>
          </a:xfrm>
        </p:grpSpPr>
        <p:sp>
          <p:nvSpPr>
            <p:cNvPr id="5933" name="Google Shape;5933;p79"/>
            <p:cNvSpPr/>
            <p:nvPr/>
          </p:nvSpPr>
          <p:spPr>
            <a:xfrm>
              <a:off x="-28059650" y="3192625"/>
              <a:ext cx="26025" cy="70125"/>
            </a:xfrm>
            <a:custGeom>
              <a:rect b="b" l="l" r="r" t="t"/>
              <a:pathLst>
                <a:path extrusionOk="0" h="2805" w="1041">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79"/>
            <p:cNvSpPr/>
            <p:nvPr/>
          </p:nvSpPr>
          <p:spPr>
            <a:xfrm>
              <a:off x="-27843050" y="3192625"/>
              <a:ext cx="26025" cy="69325"/>
            </a:xfrm>
            <a:custGeom>
              <a:rect b="b" l="l" r="r" t="t"/>
              <a:pathLst>
                <a:path extrusionOk="0" h="2773" w="1041">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79"/>
            <p:cNvSpPr/>
            <p:nvPr/>
          </p:nvSpPr>
          <p:spPr>
            <a:xfrm>
              <a:off x="-27973000" y="3202075"/>
              <a:ext cx="26000" cy="57525"/>
            </a:xfrm>
            <a:custGeom>
              <a:rect b="b" l="l" r="r" t="t"/>
              <a:pathLst>
                <a:path extrusionOk="0" h="2301" w="104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79"/>
            <p:cNvSpPr/>
            <p:nvPr/>
          </p:nvSpPr>
          <p:spPr>
            <a:xfrm>
              <a:off x="-27929675" y="3202075"/>
              <a:ext cx="26000" cy="57525"/>
            </a:xfrm>
            <a:custGeom>
              <a:rect b="b" l="l" r="r" t="t"/>
              <a:pathLst>
                <a:path extrusionOk="0" h="2301" w="104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79"/>
            <p:cNvSpPr/>
            <p:nvPr/>
          </p:nvSpPr>
          <p:spPr>
            <a:xfrm>
              <a:off x="-28016325" y="3175300"/>
              <a:ext cx="26025" cy="91375"/>
            </a:xfrm>
            <a:custGeom>
              <a:rect b="b" l="l" r="r" t="t"/>
              <a:pathLst>
                <a:path extrusionOk="0" h="3655" w="1041">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79"/>
            <p:cNvSpPr/>
            <p:nvPr/>
          </p:nvSpPr>
          <p:spPr>
            <a:xfrm>
              <a:off x="-27886375" y="3176075"/>
              <a:ext cx="26025" cy="91400"/>
            </a:xfrm>
            <a:custGeom>
              <a:rect b="b" l="l" r="r" t="t"/>
              <a:pathLst>
                <a:path extrusionOk="0" h="3656" w="1041">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79"/>
            <p:cNvSpPr/>
            <p:nvPr/>
          </p:nvSpPr>
          <p:spPr>
            <a:xfrm>
              <a:off x="-28017900" y="3269025"/>
              <a:ext cx="161475" cy="133125"/>
            </a:xfrm>
            <a:custGeom>
              <a:rect b="b" l="l" r="r" t="t"/>
              <a:pathLst>
                <a:path extrusionOk="0" h="5325" w="6459">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79"/>
            <p:cNvSpPr/>
            <p:nvPr/>
          </p:nvSpPr>
          <p:spPr>
            <a:xfrm>
              <a:off x="-27930475" y="3269800"/>
              <a:ext cx="121325" cy="201650"/>
            </a:xfrm>
            <a:custGeom>
              <a:rect b="b" l="l" r="r" t="t"/>
              <a:pathLst>
                <a:path extrusionOk="0" h="8066" w="4853">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79"/>
            <p:cNvSpPr/>
            <p:nvPr/>
          </p:nvSpPr>
          <p:spPr>
            <a:xfrm>
              <a:off x="-28069875" y="3271375"/>
              <a:ext cx="122875" cy="200075"/>
            </a:xfrm>
            <a:custGeom>
              <a:rect b="b" l="l" r="r" t="t"/>
              <a:pathLst>
                <a:path extrusionOk="0" h="8003" w="4915">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2" name="Google Shape;5942;p79"/>
          <p:cNvSpPr/>
          <p:nvPr/>
        </p:nvSpPr>
        <p:spPr>
          <a:xfrm>
            <a:off x="5301578" y="1989685"/>
            <a:ext cx="352803" cy="350719"/>
          </a:xfrm>
          <a:custGeom>
            <a:rect b="b" l="l" r="r" t="t"/>
            <a:pathLst>
              <a:path extrusionOk="0" h="11776" w="11846">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3" name="Google Shape;5943;p79"/>
          <p:cNvGrpSpPr/>
          <p:nvPr/>
        </p:nvGrpSpPr>
        <p:grpSpPr>
          <a:xfrm>
            <a:off x="5363423" y="2439183"/>
            <a:ext cx="228045" cy="351880"/>
            <a:chOff x="-28032075" y="3916450"/>
            <a:chExt cx="191425" cy="295375"/>
          </a:xfrm>
        </p:grpSpPr>
        <p:sp>
          <p:nvSpPr>
            <p:cNvPr id="5944" name="Google Shape;5944;p79"/>
            <p:cNvSpPr/>
            <p:nvPr/>
          </p:nvSpPr>
          <p:spPr>
            <a:xfrm>
              <a:off x="-27996625" y="3916450"/>
              <a:ext cx="120525" cy="51225"/>
            </a:xfrm>
            <a:custGeom>
              <a:rect b="b" l="l" r="r" t="t"/>
              <a:pathLst>
                <a:path extrusionOk="0" h="2049" w="4821">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79"/>
            <p:cNvSpPr/>
            <p:nvPr/>
          </p:nvSpPr>
          <p:spPr>
            <a:xfrm>
              <a:off x="-28032075" y="4089975"/>
              <a:ext cx="191425" cy="121850"/>
            </a:xfrm>
            <a:custGeom>
              <a:rect b="b" l="l" r="r" t="t"/>
              <a:pathLst>
                <a:path extrusionOk="0" h="4874" w="7657">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79"/>
            <p:cNvSpPr/>
            <p:nvPr/>
          </p:nvSpPr>
          <p:spPr>
            <a:xfrm>
              <a:off x="-28024975" y="3985750"/>
              <a:ext cx="181950" cy="121975"/>
            </a:xfrm>
            <a:custGeom>
              <a:rect b="b" l="l" r="r" t="t"/>
              <a:pathLst>
                <a:path extrusionOk="0" h="4879" w="7278">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7" name="Google Shape;5947;p79"/>
          <p:cNvGrpSpPr/>
          <p:nvPr/>
        </p:nvGrpSpPr>
        <p:grpSpPr>
          <a:xfrm>
            <a:off x="7528769" y="1531934"/>
            <a:ext cx="352833" cy="352833"/>
            <a:chOff x="-26201650" y="3176075"/>
            <a:chExt cx="296175" cy="296175"/>
          </a:xfrm>
        </p:grpSpPr>
        <p:sp>
          <p:nvSpPr>
            <p:cNvPr id="5948" name="Google Shape;5948;p79"/>
            <p:cNvSpPr/>
            <p:nvPr/>
          </p:nvSpPr>
          <p:spPr>
            <a:xfrm>
              <a:off x="-26082700" y="3176075"/>
              <a:ext cx="51200" cy="226875"/>
            </a:xfrm>
            <a:custGeom>
              <a:rect b="b" l="l" r="r" t="t"/>
              <a:pathLst>
                <a:path extrusionOk="0" h="9075" w="2048">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79"/>
            <p:cNvSpPr/>
            <p:nvPr/>
          </p:nvSpPr>
          <p:spPr>
            <a:xfrm>
              <a:off x="-26201650" y="3317075"/>
              <a:ext cx="296175" cy="155175"/>
            </a:xfrm>
            <a:custGeom>
              <a:rect b="b" l="l" r="r" t="t"/>
              <a:pathLst>
                <a:path extrusionOk="0" h="6207" w="11847">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0" name="Google Shape;5950;p79"/>
          <p:cNvGrpSpPr/>
          <p:nvPr/>
        </p:nvGrpSpPr>
        <p:grpSpPr>
          <a:xfrm>
            <a:off x="7528293" y="1989155"/>
            <a:ext cx="353786" cy="351880"/>
            <a:chOff x="-26204800" y="3547050"/>
            <a:chExt cx="296975" cy="295375"/>
          </a:xfrm>
        </p:grpSpPr>
        <p:sp>
          <p:nvSpPr>
            <p:cNvPr id="5951" name="Google Shape;5951;p79"/>
            <p:cNvSpPr/>
            <p:nvPr/>
          </p:nvSpPr>
          <p:spPr>
            <a:xfrm>
              <a:off x="-26204000" y="3669125"/>
              <a:ext cx="296175" cy="173300"/>
            </a:xfrm>
            <a:custGeom>
              <a:rect b="b" l="l" r="r" t="t"/>
              <a:pathLst>
                <a:path extrusionOk="0" h="6932" w="11847">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79"/>
            <p:cNvSpPr/>
            <p:nvPr/>
          </p:nvSpPr>
          <p:spPr>
            <a:xfrm>
              <a:off x="-26204800" y="3547050"/>
              <a:ext cx="296975" cy="122100"/>
            </a:xfrm>
            <a:custGeom>
              <a:rect b="b" l="l" r="r" t="t"/>
              <a:pathLst>
                <a:path extrusionOk="0" h="4884" w="11879">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53" name="Google Shape;5953;p79"/>
          <p:cNvSpPr/>
          <p:nvPr/>
        </p:nvSpPr>
        <p:spPr>
          <a:xfrm>
            <a:off x="7561179" y="2438650"/>
            <a:ext cx="289009" cy="352833"/>
          </a:xfrm>
          <a:custGeom>
            <a:rect b="b" l="l" r="r" t="t"/>
            <a:pathLst>
              <a:path extrusionOk="0" h="11847" w="9704">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54" name="Google Shape;5954;p79"/>
          <p:cNvGrpSpPr/>
          <p:nvPr/>
        </p:nvGrpSpPr>
        <p:grpSpPr>
          <a:xfrm>
            <a:off x="6199548" y="2919133"/>
            <a:ext cx="345328" cy="352833"/>
            <a:chOff x="-24353875" y="3147725"/>
            <a:chExt cx="289875" cy="296175"/>
          </a:xfrm>
        </p:grpSpPr>
        <p:sp>
          <p:nvSpPr>
            <p:cNvPr id="5955" name="Google Shape;5955;p79"/>
            <p:cNvSpPr/>
            <p:nvPr/>
          </p:nvSpPr>
          <p:spPr>
            <a:xfrm>
              <a:off x="-24238100" y="3271375"/>
              <a:ext cx="52025" cy="51225"/>
            </a:xfrm>
            <a:custGeom>
              <a:rect b="b" l="l" r="r" t="t"/>
              <a:pathLst>
                <a:path extrusionOk="0" h="2049" w="2081">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79"/>
            <p:cNvSpPr/>
            <p:nvPr/>
          </p:nvSpPr>
          <p:spPr>
            <a:xfrm>
              <a:off x="-24353875" y="3147725"/>
              <a:ext cx="289875" cy="296175"/>
            </a:xfrm>
            <a:custGeom>
              <a:rect b="b" l="l" r="r" t="t"/>
              <a:pathLst>
                <a:path extrusionOk="0" h="11847" w="11595">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7" name="Google Shape;5957;p79"/>
          <p:cNvGrpSpPr/>
          <p:nvPr/>
        </p:nvGrpSpPr>
        <p:grpSpPr>
          <a:xfrm>
            <a:off x="6207530" y="3398540"/>
            <a:ext cx="329365" cy="351910"/>
            <a:chOff x="-24344425" y="3519475"/>
            <a:chExt cx="276475" cy="295400"/>
          </a:xfrm>
        </p:grpSpPr>
        <p:sp>
          <p:nvSpPr>
            <p:cNvPr id="5958" name="Google Shape;5958;p79"/>
            <p:cNvSpPr/>
            <p:nvPr/>
          </p:nvSpPr>
          <p:spPr>
            <a:xfrm>
              <a:off x="-24240450" y="3554150"/>
              <a:ext cx="69325" cy="34450"/>
            </a:xfrm>
            <a:custGeom>
              <a:rect b="b" l="l" r="r" t="t"/>
              <a:pathLst>
                <a:path extrusionOk="0" h="1378" w="2773">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79"/>
            <p:cNvSpPr/>
            <p:nvPr/>
          </p:nvSpPr>
          <p:spPr>
            <a:xfrm>
              <a:off x="-24344425" y="3519475"/>
              <a:ext cx="276475" cy="295400"/>
            </a:xfrm>
            <a:custGeom>
              <a:rect b="b" l="l" r="r" t="t"/>
              <a:pathLst>
                <a:path extrusionOk="0" h="11816" w="11059">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0" name="Google Shape;5960;p79"/>
          <p:cNvGrpSpPr/>
          <p:nvPr/>
        </p:nvGrpSpPr>
        <p:grpSpPr>
          <a:xfrm>
            <a:off x="6197210" y="3850460"/>
            <a:ext cx="350004" cy="348128"/>
            <a:chOff x="-24353075" y="3891250"/>
            <a:chExt cx="293800" cy="292225"/>
          </a:xfrm>
        </p:grpSpPr>
        <p:sp>
          <p:nvSpPr>
            <p:cNvPr id="5961" name="Google Shape;5961;p79"/>
            <p:cNvSpPr/>
            <p:nvPr/>
          </p:nvSpPr>
          <p:spPr>
            <a:xfrm>
              <a:off x="-24251475" y="4012525"/>
              <a:ext cx="88225" cy="65400"/>
            </a:xfrm>
            <a:custGeom>
              <a:rect b="b" l="l" r="r" t="t"/>
              <a:pathLst>
                <a:path extrusionOk="0" h="2616" w="3529">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79"/>
            <p:cNvSpPr/>
            <p:nvPr/>
          </p:nvSpPr>
          <p:spPr>
            <a:xfrm>
              <a:off x="-24353075" y="3891250"/>
              <a:ext cx="293800" cy="292225"/>
            </a:xfrm>
            <a:custGeom>
              <a:rect b="b" l="l" r="r" t="t"/>
              <a:pathLst>
                <a:path extrusionOk="0" h="11689" w="11752">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3" name="Google Shape;5963;p79"/>
          <p:cNvGrpSpPr/>
          <p:nvPr/>
        </p:nvGrpSpPr>
        <p:grpSpPr>
          <a:xfrm>
            <a:off x="7980681" y="3398763"/>
            <a:ext cx="353757" cy="351463"/>
            <a:chOff x="-22845575" y="3504075"/>
            <a:chExt cx="296950" cy="295025"/>
          </a:xfrm>
        </p:grpSpPr>
        <p:sp>
          <p:nvSpPr>
            <p:cNvPr id="5964" name="Google Shape;5964;p79"/>
            <p:cNvSpPr/>
            <p:nvPr/>
          </p:nvSpPr>
          <p:spPr>
            <a:xfrm>
              <a:off x="-22688825" y="3504100"/>
              <a:ext cx="140200" cy="295000"/>
            </a:xfrm>
            <a:custGeom>
              <a:rect b="b" l="l" r="r" t="t"/>
              <a:pathLst>
                <a:path extrusionOk="0" h="11800" w="5608">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79"/>
            <p:cNvSpPr/>
            <p:nvPr/>
          </p:nvSpPr>
          <p:spPr>
            <a:xfrm>
              <a:off x="-22845575" y="3504075"/>
              <a:ext cx="139425" cy="294250"/>
            </a:xfrm>
            <a:custGeom>
              <a:rect b="b" l="l" r="r" t="t"/>
              <a:pathLst>
                <a:path extrusionOk="0" h="11770" w="5577">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6" name="Google Shape;5966;p79"/>
          <p:cNvGrpSpPr/>
          <p:nvPr/>
        </p:nvGrpSpPr>
        <p:grpSpPr>
          <a:xfrm>
            <a:off x="5773862" y="1532411"/>
            <a:ext cx="299344" cy="351880"/>
            <a:chOff x="-27691025" y="3175300"/>
            <a:chExt cx="251275" cy="295375"/>
          </a:xfrm>
        </p:grpSpPr>
        <p:sp>
          <p:nvSpPr>
            <p:cNvPr id="5967" name="Google Shape;5967;p79"/>
            <p:cNvSpPr/>
            <p:nvPr/>
          </p:nvSpPr>
          <p:spPr>
            <a:xfrm>
              <a:off x="-27492550" y="3298150"/>
              <a:ext cx="18125" cy="18150"/>
            </a:xfrm>
            <a:custGeom>
              <a:rect b="b" l="l" r="r" t="t"/>
              <a:pathLst>
                <a:path extrusionOk="0" h="726" w="725">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79"/>
            <p:cNvSpPr/>
            <p:nvPr/>
          </p:nvSpPr>
          <p:spPr>
            <a:xfrm>
              <a:off x="-27613050" y="3175300"/>
              <a:ext cx="60650" cy="105550"/>
            </a:xfrm>
            <a:custGeom>
              <a:rect b="b" l="l" r="r" t="t"/>
              <a:pathLst>
                <a:path extrusionOk="0" h="4222" w="2426">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79"/>
            <p:cNvSpPr/>
            <p:nvPr/>
          </p:nvSpPr>
          <p:spPr>
            <a:xfrm>
              <a:off x="-27691025" y="3175300"/>
              <a:ext cx="60650" cy="105550"/>
            </a:xfrm>
            <a:custGeom>
              <a:rect b="b" l="l" r="r" t="t"/>
              <a:pathLst>
                <a:path extrusionOk="0" h="4222" w="2426">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79"/>
            <p:cNvSpPr/>
            <p:nvPr/>
          </p:nvSpPr>
          <p:spPr>
            <a:xfrm>
              <a:off x="-27691025" y="3263500"/>
              <a:ext cx="251275" cy="207175"/>
            </a:xfrm>
            <a:custGeom>
              <a:rect b="b" l="l" r="r" t="t"/>
              <a:pathLst>
                <a:path extrusionOk="0" h="8287" w="10051">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1" name="Google Shape;5971;p79"/>
          <p:cNvGrpSpPr/>
          <p:nvPr/>
        </p:nvGrpSpPr>
        <p:grpSpPr>
          <a:xfrm>
            <a:off x="5746179" y="2051087"/>
            <a:ext cx="354710" cy="228015"/>
            <a:chOff x="-27721750" y="3598250"/>
            <a:chExt cx="297750" cy="191400"/>
          </a:xfrm>
        </p:grpSpPr>
        <p:sp>
          <p:nvSpPr>
            <p:cNvPr id="5972" name="Google Shape;5972;p79"/>
            <p:cNvSpPr/>
            <p:nvPr/>
          </p:nvSpPr>
          <p:spPr>
            <a:xfrm>
              <a:off x="-27616200" y="3651800"/>
              <a:ext cx="86650" cy="86675"/>
            </a:xfrm>
            <a:custGeom>
              <a:rect b="b" l="l" r="r" t="t"/>
              <a:pathLst>
                <a:path extrusionOk="0" h="3467" w="3466">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79"/>
            <p:cNvSpPr/>
            <p:nvPr/>
          </p:nvSpPr>
          <p:spPr>
            <a:xfrm>
              <a:off x="-27721750" y="3598250"/>
              <a:ext cx="297750" cy="191400"/>
            </a:xfrm>
            <a:custGeom>
              <a:rect b="b" l="l" r="r" t="t"/>
              <a:pathLst>
                <a:path extrusionOk="0" h="7656" w="1191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4" name="Google Shape;5974;p79"/>
          <p:cNvGrpSpPr/>
          <p:nvPr/>
        </p:nvGrpSpPr>
        <p:grpSpPr>
          <a:xfrm>
            <a:off x="5747579" y="2444633"/>
            <a:ext cx="351910" cy="340980"/>
            <a:chOff x="-27719400" y="3925600"/>
            <a:chExt cx="295400" cy="286225"/>
          </a:xfrm>
        </p:grpSpPr>
        <p:sp>
          <p:nvSpPr>
            <p:cNvPr id="5975" name="Google Shape;5975;p79"/>
            <p:cNvSpPr/>
            <p:nvPr/>
          </p:nvSpPr>
          <p:spPr>
            <a:xfrm>
              <a:off x="-27596525" y="3925600"/>
              <a:ext cx="172525" cy="162575"/>
            </a:xfrm>
            <a:custGeom>
              <a:rect b="b" l="l" r="r" t="t"/>
              <a:pathLst>
                <a:path extrusionOk="0" h="6503" w="6901">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79"/>
            <p:cNvSpPr/>
            <p:nvPr/>
          </p:nvSpPr>
          <p:spPr>
            <a:xfrm>
              <a:off x="-27719400" y="4054275"/>
              <a:ext cx="157550" cy="157550"/>
            </a:xfrm>
            <a:custGeom>
              <a:rect b="b" l="l" r="r" t="t"/>
              <a:pathLst>
                <a:path extrusionOk="0" h="6302" w="6302">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7" name="Google Shape;5977;p79"/>
          <p:cNvGrpSpPr/>
          <p:nvPr/>
        </p:nvGrpSpPr>
        <p:grpSpPr>
          <a:xfrm>
            <a:off x="7968851" y="1531473"/>
            <a:ext cx="353757" cy="353757"/>
            <a:chOff x="-25834600" y="3176875"/>
            <a:chExt cx="296950" cy="296950"/>
          </a:xfrm>
        </p:grpSpPr>
        <p:sp>
          <p:nvSpPr>
            <p:cNvPr id="5978" name="Google Shape;5978;p79"/>
            <p:cNvSpPr/>
            <p:nvPr/>
          </p:nvSpPr>
          <p:spPr>
            <a:xfrm>
              <a:off x="-25625875" y="3316275"/>
              <a:ext cx="69325" cy="85875"/>
            </a:xfrm>
            <a:custGeom>
              <a:rect b="b" l="l" r="r" t="t"/>
              <a:pathLst>
                <a:path extrusionOk="0" h="3435" w="2773">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79"/>
            <p:cNvSpPr/>
            <p:nvPr/>
          </p:nvSpPr>
          <p:spPr>
            <a:xfrm>
              <a:off x="-25729075" y="3176875"/>
              <a:ext cx="191425" cy="296950"/>
            </a:xfrm>
            <a:custGeom>
              <a:rect b="b" l="l" r="r" t="t"/>
              <a:pathLst>
                <a:path extrusionOk="0" h="11878" w="7657">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79"/>
            <p:cNvSpPr/>
            <p:nvPr/>
          </p:nvSpPr>
          <p:spPr>
            <a:xfrm>
              <a:off x="-25834600" y="3350150"/>
              <a:ext cx="69325" cy="96100"/>
            </a:xfrm>
            <a:custGeom>
              <a:rect b="b" l="l" r="r" t="t"/>
              <a:pathLst>
                <a:path extrusionOk="0" h="3844" w="2773">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79"/>
            <p:cNvSpPr/>
            <p:nvPr/>
          </p:nvSpPr>
          <p:spPr>
            <a:xfrm>
              <a:off x="-25799950" y="3368250"/>
              <a:ext cx="104775" cy="104000"/>
            </a:xfrm>
            <a:custGeom>
              <a:rect b="b" l="l" r="r" t="t"/>
              <a:pathLst>
                <a:path extrusionOk="0" h="4160" w="4191">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79"/>
            <p:cNvSpPr/>
            <p:nvPr/>
          </p:nvSpPr>
          <p:spPr>
            <a:xfrm>
              <a:off x="-25712525" y="3317075"/>
              <a:ext cx="34675" cy="86650"/>
            </a:xfrm>
            <a:custGeom>
              <a:rect b="b" l="l" r="r" t="t"/>
              <a:pathLst>
                <a:path extrusionOk="0" h="3466" w="1387">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3" name="Google Shape;5983;p79"/>
          <p:cNvGrpSpPr/>
          <p:nvPr/>
        </p:nvGrpSpPr>
        <p:grpSpPr>
          <a:xfrm>
            <a:off x="7968851" y="1999474"/>
            <a:ext cx="353757" cy="331241"/>
            <a:chOff x="-25834600" y="3564375"/>
            <a:chExt cx="296950" cy="278050"/>
          </a:xfrm>
        </p:grpSpPr>
        <p:sp>
          <p:nvSpPr>
            <p:cNvPr id="5984" name="Google Shape;5984;p79"/>
            <p:cNvSpPr/>
            <p:nvPr/>
          </p:nvSpPr>
          <p:spPr>
            <a:xfrm>
              <a:off x="-25694400" y="3703775"/>
              <a:ext cx="17350" cy="17375"/>
            </a:xfrm>
            <a:custGeom>
              <a:rect b="b" l="l" r="r" t="t"/>
              <a:pathLst>
                <a:path extrusionOk="0" h="695" w="694">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79"/>
            <p:cNvSpPr/>
            <p:nvPr/>
          </p:nvSpPr>
          <p:spPr>
            <a:xfrm>
              <a:off x="-25591225" y="3703775"/>
              <a:ext cx="53575" cy="18150"/>
            </a:xfrm>
            <a:custGeom>
              <a:rect b="b" l="l" r="r" t="t"/>
              <a:pathLst>
                <a:path extrusionOk="0" h="726" w="2143">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79"/>
            <p:cNvSpPr/>
            <p:nvPr/>
          </p:nvSpPr>
          <p:spPr>
            <a:xfrm>
              <a:off x="-25834600" y="3703775"/>
              <a:ext cx="53575" cy="18150"/>
            </a:xfrm>
            <a:custGeom>
              <a:rect b="b" l="l" r="r" t="t"/>
              <a:pathLst>
                <a:path extrusionOk="0" h="726" w="2143">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79"/>
            <p:cNvSpPr/>
            <p:nvPr/>
          </p:nvSpPr>
          <p:spPr>
            <a:xfrm>
              <a:off x="-25695200" y="3564375"/>
              <a:ext cx="17350" cy="52800"/>
            </a:xfrm>
            <a:custGeom>
              <a:rect b="b" l="l" r="r" t="t"/>
              <a:pathLst>
                <a:path extrusionOk="0" h="2112" w="694">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79"/>
            <p:cNvSpPr/>
            <p:nvPr/>
          </p:nvSpPr>
          <p:spPr>
            <a:xfrm>
              <a:off x="-25792850" y="3606125"/>
              <a:ext cx="42550" cy="40975"/>
            </a:xfrm>
            <a:custGeom>
              <a:rect b="b" l="l" r="r" t="t"/>
              <a:pathLst>
                <a:path extrusionOk="0" h="1639" w="1702">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79"/>
            <p:cNvSpPr/>
            <p:nvPr/>
          </p:nvSpPr>
          <p:spPr>
            <a:xfrm>
              <a:off x="-25621950" y="3606125"/>
              <a:ext cx="43350" cy="40975"/>
            </a:xfrm>
            <a:custGeom>
              <a:rect b="b" l="l" r="r" t="t"/>
              <a:pathLst>
                <a:path extrusionOk="0" h="1639" w="1734">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79"/>
            <p:cNvSpPr/>
            <p:nvPr/>
          </p:nvSpPr>
          <p:spPr>
            <a:xfrm>
              <a:off x="-25783400" y="3806975"/>
              <a:ext cx="192200" cy="35450"/>
            </a:xfrm>
            <a:custGeom>
              <a:rect b="b" l="l" r="r" t="t"/>
              <a:pathLst>
                <a:path extrusionOk="0" h="1418" w="7688">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79"/>
            <p:cNvSpPr/>
            <p:nvPr/>
          </p:nvSpPr>
          <p:spPr>
            <a:xfrm>
              <a:off x="-25764500" y="3635275"/>
              <a:ext cx="153600" cy="155175"/>
            </a:xfrm>
            <a:custGeom>
              <a:rect b="b" l="l" r="r" t="t"/>
              <a:pathLst>
                <a:path extrusionOk="0" h="6207" w="6144">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2" name="Google Shape;5992;p79"/>
          <p:cNvGrpSpPr/>
          <p:nvPr/>
        </p:nvGrpSpPr>
        <p:grpSpPr>
          <a:xfrm>
            <a:off x="7966974" y="2438826"/>
            <a:ext cx="357509" cy="352595"/>
            <a:chOff x="-25834600" y="3915850"/>
            <a:chExt cx="300100" cy="295975"/>
          </a:xfrm>
        </p:grpSpPr>
        <p:sp>
          <p:nvSpPr>
            <p:cNvPr id="5993" name="Google Shape;5993;p79"/>
            <p:cNvSpPr/>
            <p:nvPr/>
          </p:nvSpPr>
          <p:spPr>
            <a:xfrm>
              <a:off x="-25677875" y="3915850"/>
              <a:ext cx="143375" cy="137675"/>
            </a:xfrm>
            <a:custGeom>
              <a:rect b="b" l="l" r="r" t="t"/>
              <a:pathLst>
                <a:path extrusionOk="0" h="5507" w="5735">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79"/>
            <p:cNvSpPr/>
            <p:nvPr/>
          </p:nvSpPr>
          <p:spPr>
            <a:xfrm>
              <a:off x="-25834600" y="4167700"/>
              <a:ext cx="43350" cy="44125"/>
            </a:xfrm>
            <a:custGeom>
              <a:rect b="b" l="l" r="r" t="t"/>
              <a:pathLst>
                <a:path extrusionOk="0" h="1765" w="1734">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79"/>
            <p:cNvSpPr/>
            <p:nvPr/>
          </p:nvSpPr>
          <p:spPr>
            <a:xfrm>
              <a:off x="-25800725" y="3972375"/>
              <a:ext cx="206375" cy="207950"/>
            </a:xfrm>
            <a:custGeom>
              <a:rect b="b" l="l" r="r" t="t"/>
              <a:pathLst>
                <a:path extrusionOk="0" h="8318" w="8255">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6" name="Google Shape;5996;p79"/>
          <p:cNvGrpSpPr/>
          <p:nvPr/>
        </p:nvGrpSpPr>
        <p:grpSpPr>
          <a:xfrm>
            <a:off x="6702402" y="2920056"/>
            <a:ext cx="228968" cy="350987"/>
            <a:chOff x="-23930925" y="3149300"/>
            <a:chExt cx="192200" cy="294625"/>
          </a:xfrm>
        </p:grpSpPr>
        <p:sp>
          <p:nvSpPr>
            <p:cNvPr id="5997" name="Google Shape;5997;p79"/>
            <p:cNvSpPr/>
            <p:nvPr/>
          </p:nvSpPr>
          <p:spPr>
            <a:xfrm>
              <a:off x="-23930125" y="3149300"/>
              <a:ext cx="191400" cy="35475"/>
            </a:xfrm>
            <a:custGeom>
              <a:rect b="b" l="l" r="r" t="t"/>
              <a:pathLst>
                <a:path extrusionOk="0" h="1419" w="7656">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79"/>
            <p:cNvSpPr/>
            <p:nvPr/>
          </p:nvSpPr>
          <p:spPr>
            <a:xfrm>
              <a:off x="-23878925" y="3237525"/>
              <a:ext cx="86650" cy="86650"/>
            </a:xfrm>
            <a:custGeom>
              <a:rect b="b" l="l" r="r" t="t"/>
              <a:pathLst>
                <a:path extrusionOk="0" h="3466" w="3466">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79"/>
            <p:cNvSpPr/>
            <p:nvPr/>
          </p:nvSpPr>
          <p:spPr>
            <a:xfrm>
              <a:off x="-23930925" y="3375350"/>
              <a:ext cx="190625" cy="68575"/>
            </a:xfrm>
            <a:custGeom>
              <a:rect b="b" l="l" r="r" t="t"/>
              <a:pathLst>
                <a:path extrusionOk="0" h="2743" w="7625">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79"/>
            <p:cNvSpPr/>
            <p:nvPr/>
          </p:nvSpPr>
          <p:spPr>
            <a:xfrm>
              <a:off x="-23930925" y="3202075"/>
              <a:ext cx="190625" cy="155975"/>
            </a:xfrm>
            <a:custGeom>
              <a:rect b="b" l="l" r="r" t="t"/>
              <a:pathLst>
                <a:path extrusionOk="0" h="6239" w="7625">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1" name="Google Shape;6001;p79"/>
          <p:cNvGrpSpPr/>
          <p:nvPr/>
        </p:nvGrpSpPr>
        <p:grpSpPr>
          <a:xfrm>
            <a:off x="6659232" y="3398540"/>
            <a:ext cx="315307" cy="351910"/>
            <a:chOff x="-23962425" y="3519475"/>
            <a:chExt cx="264675" cy="295400"/>
          </a:xfrm>
        </p:grpSpPr>
        <p:sp>
          <p:nvSpPr>
            <p:cNvPr id="6002" name="Google Shape;6002;p79"/>
            <p:cNvSpPr/>
            <p:nvPr/>
          </p:nvSpPr>
          <p:spPr>
            <a:xfrm>
              <a:off x="-23961625" y="3580925"/>
              <a:ext cx="263875" cy="233950"/>
            </a:xfrm>
            <a:custGeom>
              <a:rect b="b" l="l" r="r" t="t"/>
              <a:pathLst>
                <a:path extrusionOk="0" h="9358" w="10555">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79"/>
            <p:cNvSpPr/>
            <p:nvPr/>
          </p:nvSpPr>
          <p:spPr>
            <a:xfrm>
              <a:off x="-23962425" y="3519475"/>
              <a:ext cx="158350" cy="122125"/>
            </a:xfrm>
            <a:custGeom>
              <a:rect b="b" l="l" r="r" t="t"/>
              <a:pathLst>
                <a:path extrusionOk="0" h="4885" w="6334">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4" name="Google Shape;6004;p79"/>
          <p:cNvSpPr/>
          <p:nvPr/>
        </p:nvSpPr>
        <p:spPr>
          <a:xfrm>
            <a:off x="6629668" y="3852251"/>
            <a:ext cx="375349" cy="344435"/>
          </a:xfrm>
          <a:custGeom>
            <a:rect b="b" l="l" r="r" t="t"/>
            <a:pathLst>
              <a:path extrusionOk="0" h="11565" w="12603">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05" name="Google Shape;6005;p79"/>
          <p:cNvGrpSpPr/>
          <p:nvPr/>
        </p:nvGrpSpPr>
        <p:grpSpPr>
          <a:xfrm>
            <a:off x="8037908" y="3848584"/>
            <a:ext cx="239302" cy="351880"/>
            <a:chOff x="-22788075" y="3904625"/>
            <a:chExt cx="200875" cy="295375"/>
          </a:xfrm>
        </p:grpSpPr>
        <p:sp>
          <p:nvSpPr>
            <p:cNvPr id="6006" name="Google Shape;6006;p79"/>
            <p:cNvSpPr/>
            <p:nvPr/>
          </p:nvSpPr>
          <p:spPr>
            <a:xfrm>
              <a:off x="-22775475" y="4165325"/>
              <a:ext cx="65400" cy="34675"/>
            </a:xfrm>
            <a:custGeom>
              <a:rect b="b" l="l" r="r" t="t"/>
              <a:pathLst>
                <a:path extrusionOk="0" h="1387" w="2616">
                  <a:moveTo>
                    <a:pt x="32" y="1"/>
                  </a:moveTo>
                  <a:cubicBezTo>
                    <a:pt x="1" y="883"/>
                    <a:pt x="631" y="1387"/>
                    <a:pt x="1292" y="1387"/>
                  </a:cubicBezTo>
                  <a:cubicBezTo>
                    <a:pt x="1985" y="1387"/>
                    <a:pt x="2615" y="851"/>
                    <a:pt x="255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79"/>
            <p:cNvSpPr/>
            <p:nvPr/>
          </p:nvSpPr>
          <p:spPr>
            <a:xfrm>
              <a:off x="-22669150" y="3904725"/>
              <a:ext cx="81950" cy="244100"/>
            </a:xfrm>
            <a:custGeom>
              <a:rect b="b" l="l" r="r" t="t"/>
              <a:pathLst>
                <a:path extrusionOk="0" h="9764" w="3278">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79"/>
            <p:cNvSpPr/>
            <p:nvPr/>
          </p:nvSpPr>
          <p:spPr>
            <a:xfrm>
              <a:off x="-22788075" y="3904625"/>
              <a:ext cx="87450" cy="244200"/>
            </a:xfrm>
            <a:custGeom>
              <a:rect b="b" l="l" r="r" t="t"/>
              <a:pathLst>
                <a:path extrusionOk="0" h="9768" w="3498">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79"/>
            <p:cNvSpPr/>
            <p:nvPr/>
          </p:nvSpPr>
          <p:spPr>
            <a:xfrm>
              <a:off x="-22670725" y="4165325"/>
              <a:ext cx="64625" cy="34675"/>
            </a:xfrm>
            <a:custGeom>
              <a:rect b="b" l="l" r="r" t="t"/>
              <a:pathLst>
                <a:path extrusionOk="0" h="1387" w="2585">
                  <a:moveTo>
                    <a:pt x="32" y="1"/>
                  </a:moveTo>
                  <a:cubicBezTo>
                    <a:pt x="1" y="883"/>
                    <a:pt x="631" y="1387"/>
                    <a:pt x="1292" y="1387"/>
                  </a:cubicBezTo>
                  <a:cubicBezTo>
                    <a:pt x="1954" y="1387"/>
                    <a:pt x="2584" y="851"/>
                    <a:pt x="255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0" name="Google Shape;6010;p79"/>
          <p:cNvGrpSpPr/>
          <p:nvPr/>
        </p:nvGrpSpPr>
        <p:grpSpPr>
          <a:xfrm>
            <a:off x="6193206" y="1531949"/>
            <a:ext cx="354710" cy="352803"/>
            <a:chOff x="-27351575" y="3175300"/>
            <a:chExt cx="297750" cy="296150"/>
          </a:xfrm>
        </p:grpSpPr>
        <p:sp>
          <p:nvSpPr>
            <p:cNvPr id="6011" name="Google Shape;6011;p79"/>
            <p:cNvSpPr/>
            <p:nvPr/>
          </p:nvSpPr>
          <p:spPr>
            <a:xfrm>
              <a:off x="-27351575" y="3175300"/>
              <a:ext cx="296975" cy="157550"/>
            </a:xfrm>
            <a:custGeom>
              <a:rect b="b" l="l" r="r" t="t"/>
              <a:pathLst>
                <a:path extrusionOk="0" h="6302" w="11879">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79"/>
            <p:cNvSpPr/>
            <p:nvPr/>
          </p:nvSpPr>
          <p:spPr>
            <a:xfrm>
              <a:off x="-27123950" y="3332825"/>
              <a:ext cx="17350" cy="52000"/>
            </a:xfrm>
            <a:custGeom>
              <a:rect b="b" l="l" r="r" t="t"/>
              <a:pathLst>
                <a:path extrusionOk="0" h="2080" w="694">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79"/>
            <p:cNvSpPr/>
            <p:nvPr/>
          </p:nvSpPr>
          <p:spPr>
            <a:xfrm>
              <a:off x="-27350775" y="3350150"/>
              <a:ext cx="296950" cy="121300"/>
            </a:xfrm>
            <a:custGeom>
              <a:rect b="b" l="l" r="r" t="t"/>
              <a:pathLst>
                <a:path extrusionOk="0" h="4852" w="11878">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79"/>
            <p:cNvSpPr/>
            <p:nvPr/>
          </p:nvSpPr>
          <p:spPr>
            <a:xfrm>
              <a:off x="-27299575" y="3332825"/>
              <a:ext cx="18125" cy="52000"/>
            </a:xfrm>
            <a:custGeom>
              <a:rect b="b" l="l" r="r" t="t"/>
              <a:pathLst>
                <a:path extrusionOk="0" h="2080" w="725">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5" name="Google Shape;6015;p79"/>
          <p:cNvGrpSpPr/>
          <p:nvPr/>
        </p:nvGrpSpPr>
        <p:grpSpPr>
          <a:xfrm>
            <a:off x="6235914" y="1988559"/>
            <a:ext cx="269293" cy="353072"/>
            <a:chOff x="-27313750" y="3545275"/>
            <a:chExt cx="226050" cy="296375"/>
          </a:xfrm>
        </p:grpSpPr>
        <p:sp>
          <p:nvSpPr>
            <p:cNvPr id="6016" name="Google Shape;6016;p79"/>
            <p:cNvSpPr/>
            <p:nvPr/>
          </p:nvSpPr>
          <p:spPr>
            <a:xfrm>
              <a:off x="-27305100" y="3598450"/>
              <a:ext cx="208750" cy="173100"/>
            </a:xfrm>
            <a:custGeom>
              <a:rect b="b" l="l" r="r" t="t"/>
              <a:pathLst>
                <a:path extrusionOk="0" h="6924" w="835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79"/>
            <p:cNvSpPr/>
            <p:nvPr/>
          </p:nvSpPr>
          <p:spPr>
            <a:xfrm>
              <a:off x="-27313750" y="3770725"/>
              <a:ext cx="226050" cy="70925"/>
            </a:xfrm>
            <a:custGeom>
              <a:rect b="b" l="l" r="r" t="t"/>
              <a:pathLst>
                <a:path extrusionOk="0" h="2837" w="9042">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79"/>
            <p:cNvSpPr/>
            <p:nvPr/>
          </p:nvSpPr>
          <p:spPr>
            <a:xfrm>
              <a:off x="-27261000" y="3545275"/>
              <a:ext cx="122100" cy="51425"/>
            </a:xfrm>
            <a:custGeom>
              <a:rect b="b" l="l" r="r" t="t"/>
              <a:pathLst>
                <a:path extrusionOk="0" h="2057" w="4884">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9" name="Google Shape;6019;p79"/>
          <p:cNvGrpSpPr/>
          <p:nvPr/>
        </p:nvGrpSpPr>
        <p:grpSpPr>
          <a:xfrm>
            <a:off x="6193206" y="2436830"/>
            <a:ext cx="354710" cy="356586"/>
            <a:chOff x="-27351575" y="3915650"/>
            <a:chExt cx="297750" cy="299325"/>
          </a:xfrm>
        </p:grpSpPr>
        <p:sp>
          <p:nvSpPr>
            <p:cNvPr id="6020" name="Google Shape;6020;p79"/>
            <p:cNvSpPr/>
            <p:nvPr/>
          </p:nvSpPr>
          <p:spPr>
            <a:xfrm>
              <a:off x="-27351575" y="4059000"/>
              <a:ext cx="153625" cy="155975"/>
            </a:xfrm>
            <a:custGeom>
              <a:rect b="b" l="l" r="r" t="t"/>
              <a:pathLst>
                <a:path extrusionOk="0" h="6239" w="6145">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79"/>
            <p:cNvSpPr/>
            <p:nvPr/>
          </p:nvSpPr>
          <p:spPr>
            <a:xfrm>
              <a:off x="-27257050" y="3915650"/>
              <a:ext cx="203225" cy="202450"/>
            </a:xfrm>
            <a:custGeom>
              <a:rect b="b" l="l" r="r" t="t"/>
              <a:pathLst>
                <a:path extrusionOk="0" h="8098" w="8129">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2" name="Google Shape;6022;p79"/>
          <p:cNvGrpSpPr/>
          <p:nvPr/>
        </p:nvGrpSpPr>
        <p:grpSpPr>
          <a:xfrm>
            <a:off x="4880696" y="2919029"/>
            <a:ext cx="319060" cy="353042"/>
            <a:chOff x="-25445525" y="3175900"/>
            <a:chExt cx="267825" cy="296350"/>
          </a:xfrm>
        </p:grpSpPr>
        <p:sp>
          <p:nvSpPr>
            <p:cNvPr id="6023" name="Google Shape;6023;p79"/>
            <p:cNvSpPr/>
            <p:nvPr/>
          </p:nvSpPr>
          <p:spPr>
            <a:xfrm>
              <a:off x="-25445525" y="3367475"/>
              <a:ext cx="123675" cy="104775"/>
            </a:xfrm>
            <a:custGeom>
              <a:rect b="b" l="l" r="r" t="t"/>
              <a:pathLst>
                <a:path extrusionOk="0" h="4191" w="4947">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79"/>
            <p:cNvSpPr/>
            <p:nvPr/>
          </p:nvSpPr>
          <p:spPr>
            <a:xfrm>
              <a:off x="-25398250" y="3175900"/>
              <a:ext cx="220550" cy="296350"/>
            </a:xfrm>
            <a:custGeom>
              <a:rect b="b" l="l" r="r" t="t"/>
              <a:pathLst>
                <a:path extrusionOk="0" h="11854" w="8822">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79"/>
            <p:cNvSpPr/>
            <p:nvPr/>
          </p:nvSpPr>
          <p:spPr>
            <a:xfrm>
              <a:off x="-25328950" y="3211525"/>
              <a:ext cx="35475" cy="36250"/>
            </a:xfrm>
            <a:custGeom>
              <a:rect b="b" l="l" r="r" t="t"/>
              <a:pathLst>
                <a:path extrusionOk="0" h="1450" w="1419">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6" name="Google Shape;6026;p79"/>
          <p:cNvGrpSpPr/>
          <p:nvPr/>
        </p:nvGrpSpPr>
        <p:grpSpPr>
          <a:xfrm>
            <a:off x="4862410" y="3409352"/>
            <a:ext cx="355633" cy="330288"/>
            <a:chOff x="-25465200" y="3565175"/>
            <a:chExt cx="298525" cy="277250"/>
          </a:xfrm>
        </p:grpSpPr>
        <p:sp>
          <p:nvSpPr>
            <p:cNvPr id="6027" name="Google Shape;6027;p79"/>
            <p:cNvSpPr/>
            <p:nvPr/>
          </p:nvSpPr>
          <p:spPr>
            <a:xfrm>
              <a:off x="-25413225" y="3565175"/>
              <a:ext cx="172500" cy="103975"/>
            </a:xfrm>
            <a:custGeom>
              <a:rect b="b" l="l" r="r" t="t"/>
              <a:pathLst>
                <a:path extrusionOk="0" h="4159" w="690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79"/>
            <p:cNvSpPr/>
            <p:nvPr/>
          </p:nvSpPr>
          <p:spPr>
            <a:xfrm>
              <a:off x="-25465200" y="3650225"/>
              <a:ext cx="298525" cy="192200"/>
            </a:xfrm>
            <a:custGeom>
              <a:rect b="b" l="l" r="r" t="t"/>
              <a:pathLst>
                <a:path extrusionOk="0" h="7688" w="11941">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9" name="Google Shape;6029;p79"/>
          <p:cNvGrpSpPr/>
          <p:nvPr/>
        </p:nvGrpSpPr>
        <p:grpSpPr>
          <a:xfrm>
            <a:off x="4861948" y="3848882"/>
            <a:ext cx="356556" cy="351285"/>
            <a:chOff x="-25465200" y="3916150"/>
            <a:chExt cx="299300" cy="294875"/>
          </a:xfrm>
        </p:grpSpPr>
        <p:sp>
          <p:nvSpPr>
            <p:cNvPr id="6030" name="Google Shape;6030;p79"/>
            <p:cNvSpPr/>
            <p:nvPr/>
          </p:nvSpPr>
          <p:spPr>
            <a:xfrm>
              <a:off x="-25316350" y="3916150"/>
              <a:ext cx="150450" cy="149175"/>
            </a:xfrm>
            <a:custGeom>
              <a:rect b="b" l="l" r="r" t="t"/>
              <a:pathLst>
                <a:path extrusionOk="0" h="5967" w="6018">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79"/>
            <p:cNvSpPr/>
            <p:nvPr/>
          </p:nvSpPr>
          <p:spPr>
            <a:xfrm>
              <a:off x="-25465200" y="4003875"/>
              <a:ext cx="208725" cy="207150"/>
            </a:xfrm>
            <a:custGeom>
              <a:rect b="b" l="l" r="r" t="t"/>
              <a:pathLst>
                <a:path extrusionOk="0" h="8286" w="8349">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2" name="Google Shape;6032;p79"/>
          <p:cNvGrpSpPr/>
          <p:nvPr/>
        </p:nvGrpSpPr>
        <p:grpSpPr>
          <a:xfrm>
            <a:off x="7089388" y="2919148"/>
            <a:ext cx="351880" cy="352803"/>
            <a:chOff x="-23615075" y="3148525"/>
            <a:chExt cx="295375" cy="296150"/>
          </a:xfrm>
        </p:grpSpPr>
        <p:sp>
          <p:nvSpPr>
            <p:cNvPr id="6033" name="Google Shape;6033;p79"/>
            <p:cNvSpPr/>
            <p:nvPr/>
          </p:nvSpPr>
          <p:spPr>
            <a:xfrm>
              <a:off x="-23493775" y="3183950"/>
              <a:ext cx="52775" cy="53600"/>
            </a:xfrm>
            <a:custGeom>
              <a:rect b="b" l="l" r="r" t="t"/>
              <a:pathLst>
                <a:path extrusionOk="0" h="2144" w="2111">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79"/>
            <p:cNvSpPr/>
            <p:nvPr/>
          </p:nvSpPr>
          <p:spPr>
            <a:xfrm>
              <a:off x="-23615075" y="3268225"/>
              <a:ext cx="34675" cy="173300"/>
            </a:xfrm>
            <a:custGeom>
              <a:rect b="b" l="l" r="r" t="t"/>
              <a:pathLst>
                <a:path extrusionOk="0" h="6932" w="1387">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79"/>
            <p:cNvSpPr/>
            <p:nvPr/>
          </p:nvSpPr>
          <p:spPr>
            <a:xfrm>
              <a:off x="-23354375" y="3270600"/>
              <a:ext cx="34675" cy="173300"/>
            </a:xfrm>
            <a:custGeom>
              <a:rect b="b" l="l" r="r" t="t"/>
              <a:pathLst>
                <a:path extrusionOk="0" h="6932" w="1387">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79"/>
            <p:cNvSpPr/>
            <p:nvPr/>
          </p:nvSpPr>
          <p:spPr>
            <a:xfrm>
              <a:off x="-23562300" y="3148525"/>
              <a:ext cx="191400" cy="296150"/>
            </a:xfrm>
            <a:custGeom>
              <a:rect b="b" l="l" r="r" t="t"/>
              <a:pathLst>
                <a:path extrusionOk="0" h="11846" w="7656">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7" name="Google Shape;6037;p79"/>
          <p:cNvSpPr/>
          <p:nvPr/>
        </p:nvSpPr>
        <p:spPr>
          <a:xfrm>
            <a:off x="7087484" y="3397507"/>
            <a:ext cx="356586" cy="353876"/>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8" name="Google Shape;6038;p79"/>
          <p:cNvGrpSpPr/>
          <p:nvPr/>
        </p:nvGrpSpPr>
        <p:grpSpPr>
          <a:xfrm>
            <a:off x="7088911" y="3858427"/>
            <a:ext cx="352833" cy="332194"/>
            <a:chOff x="-23615075" y="3906200"/>
            <a:chExt cx="296175" cy="278850"/>
          </a:xfrm>
        </p:grpSpPr>
        <p:sp>
          <p:nvSpPr>
            <p:cNvPr id="6039" name="Google Shape;6039;p79"/>
            <p:cNvSpPr/>
            <p:nvPr/>
          </p:nvSpPr>
          <p:spPr>
            <a:xfrm>
              <a:off x="-23615075" y="3954250"/>
              <a:ext cx="296175" cy="193775"/>
            </a:xfrm>
            <a:custGeom>
              <a:rect b="b" l="l" r="r" t="t"/>
              <a:pathLst>
                <a:path extrusionOk="0" h="7751" w="11847">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79"/>
            <p:cNvSpPr/>
            <p:nvPr/>
          </p:nvSpPr>
          <p:spPr>
            <a:xfrm>
              <a:off x="-23615075" y="3906200"/>
              <a:ext cx="77200" cy="77225"/>
            </a:xfrm>
            <a:custGeom>
              <a:rect b="b" l="l" r="r" t="t"/>
              <a:pathLst>
                <a:path extrusionOk="0" h="3089" w="3088">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79"/>
            <p:cNvSpPr/>
            <p:nvPr/>
          </p:nvSpPr>
          <p:spPr>
            <a:xfrm>
              <a:off x="-23543400" y="4167700"/>
              <a:ext cx="153600" cy="17350"/>
            </a:xfrm>
            <a:custGeom>
              <a:rect b="b" l="l" r="r" t="t"/>
              <a:pathLst>
                <a:path extrusionOk="0" h="694" w="6144">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2" name="Google Shape;6042;p79"/>
          <p:cNvSpPr/>
          <p:nvPr/>
        </p:nvSpPr>
        <p:spPr>
          <a:xfrm>
            <a:off x="6207743" y="4290395"/>
            <a:ext cx="351880" cy="350957"/>
          </a:xfrm>
          <a:custGeom>
            <a:rect b="b" l="l" r="r" t="t"/>
            <a:pathLst>
              <a:path extrusionOk="0" h="11784" w="11815">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3" name="Google Shape;6043;p79"/>
          <p:cNvGrpSpPr/>
          <p:nvPr/>
        </p:nvGrpSpPr>
        <p:grpSpPr>
          <a:xfrm>
            <a:off x="6637880" y="1532068"/>
            <a:ext cx="353757" cy="352565"/>
            <a:chOff x="-26980600" y="3175500"/>
            <a:chExt cx="296950" cy="295950"/>
          </a:xfrm>
        </p:grpSpPr>
        <p:sp>
          <p:nvSpPr>
            <p:cNvPr id="6044" name="Google Shape;6044;p79"/>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79"/>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79"/>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7" name="Google Shape;6047;p79"/>
          <p:cNvSpPr/>
          <p:nvPr/>
        </p:nvSpPr>
        <p:spPr>
          <a:xfrm>
            <a:off x="6660447" y="1989089"/>
            <a:ext cx="309649" cy="351910"/>
          </a:xfrm>
          <a:custGeom>
            <a:rect b="b" l="l" r="r" t="t"/>
            <a:pathLst>
              <a:path extrusionOk="0" h="11816" w="10397">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8" name="Google Shape;6048;p79"/>
          <p:cNvGrpSpPr/>
          <p:nvPr/>
        </p:nvGrpSpPr>
        <p:grpSpPr>
          <a:xfrm>
            <a:off x="6638357" y="2470604"/>
            <a:ext cx="352803" cy="289039"/>
            <a:chOff x="-26981375" y="3951875"/>
            <a:chExt cx="296150" cy="242625"/>
          </a:xfrm>
        </p:grpSpPr>
        <p:sp>
          <p:nvSpPr>
            <p:cNvPr id="6049" name="Google Shape;6049;p79"/>
            <p:cNvSpPr/>
            <p:nvPr/>
          </p:nvSpPr>
          <p:spPr>
            <a:xfrm>
              <a:off x="-26978225" y="3951875"/>
              <a:ext cx="173300" cy="155975"/>
            </a:xfrm>
            <a:custGeom>
              <a:rect b="b" l="l" r="r" t="t"/>
              <a:pathLst>
                <a:path extrusionOk="0" h="6239" w="6932">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79"/>
            <p:cNvSpPr/>
            <p:nvPr/>
          </p:nvSpPr>
          <p:spPr>
            <a:xfrm>
              <a:off x="-26981375" y="4124375"/>
              <a:ext cx="174075" cy="70125"/>
            </a:xfrm>
            <a:custGeom>
              <a:rect b="b" l="l" r="r" t="t"/>
              <a:pathLst>
                <a:path extrusionOk="0" h="2805" w="6963">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79"/>
            <p:cNvSpPr/>
            <p:nvPr/>
          </p:nvSpPr>
          <p:spPr>
            <a:xfrm>
              <a:off x="-26790000" y="4002300"/>
              <a:ext cx="104775" cy="192200"/>
            </a:xfrm>
            <a:custGeom>
              <a:rect b="b" l="l" r="r" t="t"/>
              <a:pathLst>
                <a:path extrusionOk="0" h="7688" w="4191">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2" name="Google Shape;6052;p79"/>
          <p:cNvGrpSpPr/>
          <p:nvPr/>
        </p:nvGrpSpPr>
        <p:grpSpPr>
          <a:xfrm>
            <a:off x="5303399" y="2918195"/>
            <a:ext cx="351910" cy="354710"/>
            <a:chOff x="-25094250" y="3176075"/>
            <a:chExt cx="295400" cy="297750"/>
          </a:xfrm>
        </p:grpSpPr>
        <p:sp>
          <p:nvSpPr>
            <p:cNvPr id="6053" name="Google Shape;6053;p79"/>
            <p:cNvSpPr/>
            <p:nvPr/>
          </p:nvSpPr>
          <p:spPr>
            <a:xfrm>
              <a:off x="-24989225" y="3176075"/>
              <a:ext cx="87200" cy="122500"/>
            </a:xfrm>
            <a:custGeom>
              <a:rect b="b" l="l" r="r" t="t"/>
              <a:pathLst>
                <a:path extrusionOk="0" h="4900" w="3488">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79"/>
            <p:cNvSpPr/>
            <p:nvPr/>
          </p:nvSpPr>
          <p:spPr>
            <a:xfrm>
              <a:off x="-25094250" y="3179225"/>
              <a:ext cx="295400" cy="291450"/>
            </a:xfrm>
            <a:custGeom>
              <a:rect b="b" l="l" r="r" t="t"/>
              <a:pathLst>
                <a:path extrusionOk="0" h="11658" w="11816">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79"/>
            <p:cNvSpPr/>
            <p:nvPr/>
          </p:nvSpPr>
          <p:spPr>
            <a:xfrm>
              <a:off x="-24989225" y="3350975"/>
              <a:ext cx="87200" cy="122850"/>
            </a:xfrm>
            <a:custGeom>
              <a:rect b="b" l="l" r="r" t="t"/>
              <a:pathLst>
                <a:path extrusionOk="0" h="4914" w="3488">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6" name="Google Shape;6056;p79"/>
          <p:cNvGrpSpPr/>
          <p:nvPr/>
        </p:nvGrpSpPr>
        <p:grpSpPr>
          <a:xfrm>
            <a:off x="5303399" y="3398556"/>
            <a:ext cx="351910" cy="351880"/>
            <a:chOff x="-25094250" y="3547050"/>
            <a:chExt cx="295400" cy="295375"/>
          </a:xfrm>
        </p:grpSpPr>
        <p:sp>
          <p:nvSpPr>
            <p:cNvPr id="6057" name="Google Shape;6057;p79"/>
            <p:cNvSpPr/>
            <p:nvPr/>
          </p:nvSpPr>
          <p:spPr>
            <a:xfrm>
              <a:off x="-24990275" y="3580925"/>
              <a:ext cx="17350" cy="17350"/>
            </a:xfrm>
            <a:custGeom>
              <a:rect b="b" l="l" r="r" t="t"/>
              <a:pathLst>
                <a:path extrusionOk="0" h="694" w="694">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79"/>
            <p:cNvSpPr/>
            <p:nvPr/>
          </p:nvSpPr>
          <p:spPr>
            <a:xfrm>
              <a:off x="-25041475" y="3668350"/>
              <a:ext cx="52025" cy="52000"/>
            </a:xfrm>
            <a:custGeom>
              <a:rect b="b" l="l" r="r" t="t"/>
              <a:pathLst>
                <a:path extrusionOk="0" h="2080" w="2081">
                  <a:moveTo>
                    <a:pt x="1" y="0"/>
                  </a:moveTo>
                  <a:lnTo>
                    <a:pt x="1" y="2080"/>
                  </a:lnTo>
                  <a:lnTo>
                    <a:pt x="2080" y="2080"/>
                  </a:ln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79"/>
            <p:cNvSpPr/>
            <p:nvPr/>
          </p:nvSpPr>
          <p:spPr>
            <a:xfrm>
              <a:off x="-25094250" y="3547050"/>
              <a:ext cx="224500" cy="295375"/>
            </a:xfrm>
            <a:custGeom>
              <a:rect b="b" l="l" r="r" t="t"/>
              <a:pathLst>
                <a:path extrusionOk="0" h="11815" w="898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79"/>
            <p:cNvSpPr/>
            <p:nvPr/>
          </p:nvSpPr>
          <p:spPr>
            <a:xfrm>
              <a:off x="-24851650" y="3582300"/>
              <a:ext cx="52800" cy="190825"/>
            </a:xfrm>
            <a:custGeom>
              <a:rect b="b" l="l" r="r" t="t"/>
              <a:pathLst>
                <a:path extrusionOk="0" h="7633" w="2112">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79"/>
            <p:cNvSpPr/>
            <p:nvPr/>
          </p:nvSpPr>
          <p:spPr>
            <a:xfrm>
              <a:off x="-24850875" y="3788050"/>
              <a:ext cx="52025" cy="53600"/>
            </a:xfrm>
            <a:custGeom>
              <a:rect b="b" l="l" r="r" t="t"/>
              <a:pathLst>
                <a:path extrusionOk="0" h="2144" w="2081">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2" name="Google Shape;6062;p79"/>
          <p:cNvSpPr/>
          <p:nvPr/>
        </p:nvSpPr>
        <p:spPr>
          <a:xfrm>
            <a:off x="5303415" y="3903536"/>
            <a:ext cx="352833" cy="241864"/>
          </a:xfrm>
          <a:custGeom>
            <a:rect b="b" l="l" r="r" t="t"/>
            <a:pathLst>
              <a:path extrusionOk="0" h="8121" w="11847">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63" name="Google Shape;6063;p79"/>
          <p:cNvGrpSpPr/>
          <p:nvPr/>
        </p:nvGrpSpPr>
        <p:grpSpPr>
          <a:xfrm>
            <a:off x="7535476" y="2919148"/>
            <a:ext cx="352803" cy="352803"/>
            <a:chOff x="-23245675" y="3148525"/>
            <a:chExt cx="296150" cy="296150"/>
          </a:xfrm>
        </p:grpSpPr>
        <p:sp>
          <p:nvSpPr>
            <p:cNvPr id="6064" name="Google Shape;6064;p79"/>
            <p:cNvSpPr/>
            <p:nvPr/>
          </p:nvSpPr>
          <p:spPr>
            <a:xfrm>
              <a:off x="-23192925" y="3251700"/>
              <a:ext cx="192225" cy="105550"/>
            </a:xfrm>
            <a:custGeom>
              <a:rect b="b" l="l" r="r" t="t"/>
              <a:pathLst>
                <a:path extrusionOk="0" h="4222" w="7689">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79"/>
            <p:cNvSpPr/>
            <p:nvPr/>
          </p:nvSpPr>
          <p:spPr>
            <a:xfrm>
              <a:off x="-23193700" y="3200500"/>
              <a:ext cx="192200" cy="106350"/>
            </a:xfrm>
            <a:custGeom>
              <a:rect b="b" l="l" r="r" t="t"/>
              <a:pathLst>
                <a:path extrusionOk="0" h="4254" w="7688">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79"/>
            <p:cNvSpPr/>
            <p:nvPr/>
          </p:nvSpPr>
          <p:spPr>
            <a:xfrm>
              <a:off x="-23245675" y="3148525"/>
              <a:ext cx="296150" cy="296150"/>
            </a:xfrm>
            <a:custGeom>
              <a:rect b="b" l="l" r="r" t="t"/>
              <a:pathLst>
                <a:path extrusionOk="0" h="11846" w="11846">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7" name="Google Shape;6067;p79"/>
          <p:cNvSpPr/>
          <p:nvPr/>
        </p:nvSpPr>
        <p:spPr>
          <a:xfrm>
            <a:off x="7577658" y="3398490"/>
            <a:ext cx="269323" cy="351910"/>
          </a:xfrm>
          <a:custGeom>
            <a:rect b="b" l="l" r="r" t="t"/>
            <a:pathLst>
              <a:path extrusionOk="0" h="11816" w="9043">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68" name="Google Shape;6068;p79"/>
          <p:cNvGrpSpPr/>
          <p:nvPr/>
        </p:nvGrpSpPr>
        <p:grpSpPr>
          <a:xfrm>
            <a:off x="7535938" y="3848122"/>
            <a:ext cx="351880" cy="352803"/>
            <a:chOff x="-23244900" y="3888100"/>
            <a:chExt cx="295375" cy="296150"/>
          </a:xfrm>
        </p:grpSpPr>
        <p:sp>
          <p:nvSpPr>
            <p:cNvPr id="6069" name="Google Shape;6069;p79"/>
            <p:cNvSpPr/>
            <p:nvPr/>
          </p:nvSpPr>
          <p:spPr>
            <a:xfrm>
              <a:off x="-23106275" y="3958975"/>
              <a:ext cx="18150" cy="17350"/>
            </a:xfrm>
            <a:custGeom>
              <a:rect b="b" l="l" r="r" t="t"/>
              <a:pathLst>
                <a:path extrusionOk="0" h="694" w="726">
                  <a:moveTo>
                    <a:pt x="0" y="0"/>
                  </a:moveTo>
                  <a:lnTo>
                    <a:pt x="0" y="694"/>
                  </a:lnTo>
                  <a:lnTo>
                    <a:pt x="725" y="694"/>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79"/>
            <p:cNvSpPr/>
            <p:nvPr/>
          </p:nvSpPr>
          <p:spPr>
            <a:xfrm>
              <a:off x="-23106275" y="3992850"/>
              <a:ext cx="18150" cy="18125"/>
            </a:xfrm>
            <a:custGeom>
              <a:rect b="b" l="l" r="r" t="t"/>
              <a:pathLst>
                <a:path extrusionOk="0" h="725" w="726">
                  <a:moveTo>
                    <a:pt x="0" y="0"/>
                  </a:moveTo>
                  <a:lnTo>
                    <a:pt x="0" y="725"/>
                  </a:lnTo>
                  <a:lnTo>
                    <a:pt x="725" y="725"/>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79"/>
            <p:cNvSpPr/>
            <p:nvPr/>
          </p:nvSpPr>
          <p:spPr>
            <a:xfrm>
              <a:off x="-23106275" y="4062950"/>
              <a:ext cx="18150" cy="34675"/>
            </a:xfrm>
            <a:custGeom>
              <a:rect b="b" l="l" r="r" t="t"/>
              <a:pathLst>
                <a:path extrusionOk="0" h="1387" w="726">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79"/>
            <p:cNvSpPr/>
            <p:nvPr/>
          </p:nvSpPr>
          <p:spPr>
            <a:xfrm>
              <a:off x="-23070825" y="3940850"/>
              <a:ext cx="52775" cy="26825"/>
            </a:xfrm>
            <a:custGeom>
              <a:rect b="b" l="l" r="r" t="t"/>
              <a:pathLst>
                <a:path extrusionOk="0" h="1073" w="2111">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79"/>
            <p:cNvSpPr/>
            <p:nvPr/>
          </p:nvSpPr>
          <p:spPr>
            <a:xfrm>
              <a:off x="-23106275" y="3923525"/>
              <a:ext cx="18150" cy="17350"/>
            </a:xfrm>
            <a:custGeom>
              <a:rect b="b" l="l" r="r" t="t"/>
              <a:pathLst>
                <a:path extrusionOk="0" h="694" w="726">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79"/>
            <p:cNvSpPr/>
            <p:nvPr/>
          </p:nvSpPr>
          <p:spPr>
            <a:xfrm>
              <a:off x="-23106275" y="4027500"/>
              <a:ext cx="18150" cy="18125"/>
            </a:xfrm>
            <a:custGeom>
              <a:rect b="b" l="l" r="r" t="t"/>
              <a:pathLst>
                <a:path extrusionOk="0" h="725" w="726">
                  <a:moveTo>
                    <a:pt x="0" y="0"/>
                  </a:moveTo>
                  <a:lnTo>
                    <a:pt x="0" y="725"/>
                  </a:lnTo>
                  <a:lnTo>
                    <a:pt x="725" y="725"/>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79"/>
            <p:cNvSpPr/>
            <p:nvPr/>
          </p:nvSpPr>
          <p:spPr>
            <a:xfrm>
              <a:off x="-23244900" y="3888100"/>
              <a:ext cx="295375" cy="296150"/>
            </a:xfrm>
            <a:custGeom>
              <a:rect b="b" l="l" r="r" t="t"/>
              <a:pathLst>
                <a:path extrusionOk="0" h="11846" w="11815">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79"/>
            <p:cNvSpPr/>
            <p:nvPr/>
          </p:nvSpPr>
          <p:spPr>
            <a:xfrm>
              <a:off x="-23070825" y="3975525"/>
              <a:ext cx="43325" cy="26800"/>
            </a:xfrm>
            <a:custGeom>
              <a:rect b="b" l="l" r="r" t="t"/>
              <a:pathLst>
                <a:path extrusionOk="0" h="1072" w="1733">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79"/>
            <p:cNvSpPr/>
            <p:nvPr/>
          </p:nvSpPr>
          <p:spPr>
            <a:xfrm>
              <a:off x="-23158250" y="4097600"/>
              <a:ext cx="121300" cy="52000"/>
            </a:xfrm>
            <a:custGeom>
              <a:rect b="b" l="l" r="r" t="t"/>
              <a:pathLst>
                <a:path extrusionOk="0" h="2080" w="4852">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79"/>
            <p:cNvSpPr/>
            <p:nvPr/>
          </p:nvSpPr>
          <p:spPr>
            <a:xfrm>
              <a:off x="-23176375" y="3940850"/>
              <a:ext cx="52800" cy="26825"/>
            </a:xfrm>
            <a:custGeom>
              <a:rect b="b" l="l" r="r" t="t"/>
              <a:pathLst>
                <a:path extrusionOk="0" h="1073" w="2112">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79"/>
            <p:cNvSpPr/>
            <p:nvPr/>
          </p:nvSpPr>
          <p:spPr>
            <a:xfrm>
              <a:off x="-23166125" y="3976300"/>
              <a:ext cx="44125" cy="26800"/>
            </a:xfrm>
            <a:custGeom>
              <a:rect b="b" l="l" r="r" t="t"/>
              <a:pathLst>
                <a:path extrusionOk="0" h="1072" w="1765">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80" name="Google Shape;6080;p79"/>
          <p:cNvSpPr/>
          <p:nvPr/>
        </p:nvSpPr>
        <p:spPr>
          <a:xfrm>
            <a:off x="6612202" y="4288988"/>
            <a:ext cx="353786" cy="353757"/>
          </a:xfrm>
          <a:custGeom>
            <a:rect b="b" l="l" r="r" t="t"/>
            <a:pathLst>
              <a:path extrusionOk="0" h="11878" w="11879">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6084" name="Shape 6084"/>
        <p:cNvGrpSpPr/>
        <p:nvPr/>
      </p:nvGrpSpPr>
      <p:grpSpPr>
        <a:xfrm>
          <a:off x="0" y="0"/>
          <a:ext cx="0" cy="0"/>
          <a:chOff x="0" y="0"/>
          <a:chExt cx="0" cy="0"/>
        </a:xfrm>
      </p:grpSpPr>
      <p:sp>
        <p:nvSpPr>
          <p:cNvPr id="6085" name="Google Shape;6085;p80"/>
          <p:cNvSpPr txBox="1"/>
          <p:nvPr>
            <p:ph idx="4294967295" type="title"/>
          </p:nvPr>
        </p:nvSpPr>
        <p:spPr>
          <a:xfrm>
            <a:off x="849675" y="94377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Business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086" name="Google Shape;6086;p80"/>
          <p:cNvSpPr txBox="1"/>
          <p:nvPr>
            <p:ph idx="4294967295" type="title"/>
          </p:nvPr>
        </p:nvSpPr>
        <p:spPr>
          <a:xfrm>
            <a:off x="4858400" y="94377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Teamwork Icons</a:t>
            </a:r>
            <a:endParaRPr>
              <a:solidFill>
                <a:srgbClr val="FFFFFF"/>
              </a:solidFill>
              <a:latin typeface="Arial"/>
              <a:ea typeface="Arial"/>
              <a:cs typeface="Arial"/>
              <a:sym typeface="Arial"/>
            </a:endParaRPr>
          </a:p>
        </p:txBody>
      </p:sp>
      <p:sp>
        <p:nvSpPr>
          <p:cNvPr id="6087" name="Google Shape;6087;p80"/>
          <p:cNvSpPr/>
          <p:nvPr/>
        </p:nvSpPr>
        <p:spPr>
          <a:xfrm>
            <a:off x="849879" y="1532849"/>
            <a:ext cx="367261" cy="366364"/>
          </a:xfrm>
          <a:custGeom>
            <a:rect b="b" l="l" r="r" t="t"/>
            <a:pathLst>
              <a:path extrusionOk="0" h="12666" w="12697">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8" name="Google Shape;6088;p80"/>
          <p:cNvGrpSpPr/>
          <p:nvPr/>
        </p:nvGrpSpPr>
        <p:grpSpPr>
          <a:xfrm>
            <a:off x="850004" y="1975418"/>
            <a:ext cx="367261" cy="367261"/>
            <a:chOff x="-65145700" y="3727425"/>
            <a:chExt cx="317425" cy="317425"/>
          </a:xfrm>
        </p:grpSpPr>
        <p:sp>
          <p:nvSpPr>
            <p:cNvPr id="6089" name="Google Shape;6089;p80"/>
            <p:cNvSpPr/>
            <p:nvPr/>
          </p:nvSpPr>
          <p:spPr>
            <a:xfrm>
              <a:off x="-65145700" y="3769150"/>
              <a:ext cx="275675" cy="275700"/>
            </a:xfrm>
            <a:custGeom>
              <a:rect b="b" l="l" r="r" t="t"/>
              <a:pathLst>
                <a:path extrusionOk="0" h="11028" w="11027">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80"/>
            <p:cNvSpPr/>
            <p:nvPr/>
          </p:nvSpPr>
          <p:spPr>
            <a:xfrm>
              <a:off x="-64977150" y="3727425"/>
              <a:ext cx="148875" cy="147300"/>
            </a:xfrm>
            <a:custGeom>
              <a:rect b="b" l="l" r="r" t="t"/>
              <a:pathLst>
                <a:path extrusionOk="0" h="5892" w="5955">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1" name="Google Shape;6091;p80"/>
          <p:cNvGrpSpPr/>
          <p:nvPr/>
        </p:nvGrpSpPr>
        <p:grpSpPr>
          <a:xfrm>
            <a:off x="853201" y="2404333"/>
            <a:ext cx="360868" cy="367261"/>
            <a:chOff x="-65144125" y="4094450"/>
            <a:chExt cx="311900" cy="317425"/>
          </a:xfrm>
        </p:grpSpPr>
        <p:sp>
          <p:nvSpPr>
            <p:cNvPr id="6092" name="Google Shape;6092;p80"/>
            <p:cNvSpPr/>
            <p:nvPr/>
          </p:nvSpPr>
          <p:spPr>
            <a:xfrm>
              <a:off x="-65079550" y="4183450"/>
              <a:ext cx="185900" cy="185900"/>
            </a:xfrm>
            <a:custGeom>
              <a:rect b="b" l="l" r="r" t="t"/>
              <a:pathLst>
                <a:path extrusionOk="0" h="7436" w="7436">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80"/>
            <p:cNvSpPr/>
            <p:nvPr/>
          </p:nvSpPr>
          <p:spPr>
            <a:xfrm>
              <a:off x="-65039375" y="4094450"/>
              <a:ext cx="104775" cy="19700"/>
            </a:xfrm>
            <a:custGeom>
              <a:rect b="b" l="l" r="r" t="t"/>
              <a:pathLst>
                <a:path extrusionOk="0" h="788" w="4191">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80"/>
            <p:cNvSpPr/>
            <p:nvPr/>
          </p:nvSpPr>
          <p:spPr>
            <a:xfrm>
              <a:off x="-65144125" y="4121025"/>
              <a:ext cx="311900" cy="290850"/>
            </a:xfrm>
            <a:custGeom>
              <a:rect b="b" l="l" r="r" t="t"/>
              <a:pathLst>
                <a:path extrusionOk="0" h="11634" w="12476">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5" name="Google Shape;6095;p80"/>
          <p:cNvSpPr/>
          <p:nvPr/>
        </p:nvSpPr>
        <p:spPr>
          <a:xfrm>
            <a:off x="3057429" y="1531476"/>
            <a:ext cx="369083" cy="369112"/>
          </a:xfrm>
          <a:custGeom>
            <a:rect b="b" l="l" r="r" t="t"/>
            <a:pathLst>
              <a:path extrusionOk="0" h="12761" w="1276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6" name="Google Shape;6096;p80"/>
          <p:cNvGrpSpPr/>
          <p:nvPr/>
        </p:nvGrpSpPr>
        <p:grpSpPr>
          <a:xfrm>
            <a:off x="3056770" y="1975028"/>
            <a:ext cx="370645" cy="368042"/>
            <a:chOff x="-63250675" y="3744075"/>
            <a:chExt cx="320350" cy="318100"/>
          </a:xfrm>
        </p:grpSpPr>
        <p:sp>
          <p:nvSpPr>
            <p:cNvPr id="6097" name="Google Shape;6097;p80"/>
            <p:cNvSpPr/>
            <p:nvPr/>
          </p:nvSpPr>
          <p:spPr>
            <a:xfrm>
              <a:off x="-63126250" y="3744075"/>
              <a:ext cx="195925" cy="192875"/>
            </a:xfrm>
            <a:custGeom>
              <a:rect b="b" l="l" r="r" t="t"/>
              <a:pathLst>
                <a:path extrusionOk="0" h="7715" w="7837">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80"/>
            <p:cNvSpPr/>
            <p:nvPr/>
          </p:nvSpPr>
          <p:spPr>
            <a:xfrm>
              <a:off x="-63190025" y="3814050"/>
              <a:ext cx="186675" cy="185900"/>
            </a:xfrm>
            <a:custGeom>
              <a:rect b="b" l="l" r="r" t="t"/>
              <a:pathLst>
                <a:path extrusionOk="0" h="7436" w="7467">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80"/>
            <p:cNvSpPr/>
            <p:nvPr/>
          </p:nvSpPr>
          <p:spPr>
            <a:xfrm>
              <a:off x="-63250675" y="3751050"/>
              <a:ext cx="311125" cy="311125"/>
            </a:xfrm>
            <a:custGeom>
              <a:rect b="b" l="l" r="r" t="t"/>
              <a:pathLst>
                <a:path extrusionOk="0" h="12445" w="12445">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0" name="Google Shape;6100;p80"/>
          <p:cNvGrpSpPr/>
          <p:nvPr/>
        </p:nvGrpSpPr>
        <p:grpSpPr>
          <a:xfrm>
            <a:off x="3058462" y="2404333"/>
            <a:ext cx="367261" cy="367261"/>
            <a:chOff x="-63250675" y="4110200"/>
            <a:chExt cx="317425" cy="317425"/>
          </a:xfrm>
        </p:grpSpPr>
        <p:sp>
          <p:nvSpPr>
            <p:cNvPr id="6101" name="Google Shape;6101;p80"/>
            <p:cNvSpPr/>
            <p:nvPr/>
          </p:nvSpPr>
          <p:spPr>
            <a:xfrm>
              <a:off x="-63007300" y="4153725"/>
              <a:ext cx="30725" cy="29750"/>
            </a:xfrm>
            <a:custGeom>
              <a:rect b="b" l="l" r="r" t="t"/>
              <a:pathLst>
                <a:path extrusionOk="0" h="1190" w="1229">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80"/>
            <p:cNvSpPr/>
            <p:nvPr/>
          </p:nvSpPr>
          <p:spPr>
            <a:xfrm>
              <a:off x="-63203425" y="4159025"/>
              <a:ext cx="222925" cy="222150"/>
            </a:xfrm>
            <a:custGeom>
              <a:rect b="b" l="l" r="r" t="t"/>
              <a:pathLst>
                <a:path extrusionOk="0" h="8886" w="8917">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80"/>
            <p:cNvSpPr/>
            <p:nvPr/>
          </p:nvSpPr>
          <p:spPr>
            <a:xfrm>
              <a:off x="-63102600" y="4401625"/>
              <a:ext cx="20500" cy="26000"/>
            </a:xfrm>
            <a:custGeom>
              <a:rect b="b" l="l" r="r" t="t"/>
              <a:pathLst>
                <a:path extrusionOk="0" h="1040" w="82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80"/>
            <p:cNvSpPr/>
            <p:nvPr/>
          </p:nvSpPr>
          <p:spPr>
            <a:xfrm>
              <a:off x="-63006525" y="4354350"/>
              <a:ext cx="29950" cy="29975"/>
            </a:xfrm>
            <a:custGeom>
              <a:rect b="b" l="l" r="r" t="t"/>
              <a:pathLst>
                <a:path extrusionOk="0" h="1199" w="1198">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80"/>
            <p:cNvSpPr/>
            <p:nvPr/>
          </p:nvSpPr>
          <p:spPr>
            <a:xfrm>
              <a:off x="-62960825" y="4258275"/>
              <a:ext cx="27575" cy="20500"/>
            </a:xfrm>
            <a:custGeom>
              <a:rect b="b" l="l" r="r" t="t"/>
              <a:pathLst>
                <a:path extrusionOk="0" h="820" w="1103">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80"/>
            <p:cNvSpPr/>
            <p:nvPr/>
          </p:nvSpPr>
          <p:spPr>
            <a:xfrm>
              <a:off x="-63250675" y="4259050"/>
              <a:ext cx="26800" cy="20500"/>
            </a:xfrm>
            <a:custGeom>
              <a:rect b="b" l="l" r="r" t="t"/>
              <a:pathLst>
                <a:path extrusionOk="0" h="820" w="1072">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80"/>
            <p:cNvSpPr/>
            <p:nvPr/>
          </p:nvSpPr>
          <p:spPr>
            <a:xfrm>
              <a:off x="-63208950" y="4354350"/>
              <a:ext cx="29175" cy="29975"/>
            </a:xfrm>
            <a:custGeom>
              <a:rect b="b" l="l" r="r" t="t"/>
              <a:pathLst>
                <a:path extrusionOk="0" h="1199" w="1167">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80"/>
            <p:cNvSpPr/>
            <p:nvPr/>
          </p:nvSpPr>
          <p:spPr>
            <a:xfrm>
              <a:off x="-63208150" y="4153725"/>
              <a:ext cx="30725" cy="29750"/>
            </a:xfrm>
            <a:custGeom>
              <a:rect b="b" l="l" r="r" t="t"/>
              <a:pathLst>
                <a:path extrusionOk="0" h="1190" w="1229">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80"/>
            <p:cNvSpPr/>
            <p:nvPr/>
          </p:nvSpPr>
          <p:spPr>
            <a:xfrm>
              <a:off x="-63102600" y="4110200"/>
              <a:ext cx="20500" cy="27600"/>
            </a:xfrm>
            <a:custGeom>
              <a:rect b="b" l="l" r="r" t="t"/>
              <a:pathLst>
                <a:path extrusionOk="0" h="1104" w="82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0" name="Google Shape;6110;p80"/>
          <p:cNvGrpSpPr/>
          <p:nvPr/>
        </p:nvGrpSpPr>
        <p:grpSpPr>
          <a:xfrm>
            <a:off x="1737509" y="2901428"/>
            <a:ext cx="359075" cy="358844"/>
            <a:chOff x="-61351725" y="3372400"/>
            <a:chExt cx="310350" cy="310150"/>
          </a:xfrm>
        </p:grpSpPr>
        <p:sp>
          <p:nvSpPr>
            <p:cNvPr id="6111" name="Google Shape;6111;p80"/>
            <p:cNvSpPr/>
            <p:nvPr/>
          </p:nvSpPr>
          <p:spPr>
            <a:xfrm>
              <a:off x="-61165050" y="3558875"/>
              <a:ext cx="19700" cy="19700"/>
            </a:xfrm>
            <a:custGeom>
              <a:rect b="b" l="l" r="r" t="t"/>
              <a:pathLst>
                <a:path extrusionOk="0" h="788" w="788">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80"/>
            <p:cNvSpPr/>
            <p:nvPr/>
          </p:nvSpPr>
          <p:spPr>
            <a:xfrm>
              <a:off x="-61247750" y="3476175"/>
              <a:ext cx="19700" cy="19700"/>
            </a:xfrm>
            <a:custGeom>
              <a:rect b="b" l="l" r="r" t="t"/>
              <a:pathLst>
                <a:path extrusionOk="0" h="788" w="788">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80"/>
            <p:cNvSpPr/>
            <p:nvPr/>
          </p:nvSpPr>
          <p:spPr>
            <a:xfrm>
              <a:off x="-61351725" y="3372400"/>
              <a:ext cx="310350" cy="310150"/>
            </a:xfrm>
            <a:custGeom>
              <a:rect b="b" l="l" r="r" t="t"/>
              <a:pathLst>
                <a:path extrusionOk="0" h="12406" w="12414">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4" name="Google Shape;6114;p80"/>
          <p:cNvGrpSpPr/>
          <p:nvPr/>
        </p:nvGrpSpPr>
        <p:grpSpPr>
          <a:xfrm>
            <a:off x="1733864" y="3364484"/>
            <a:ext cx="366364" cy="333534"/>
            <a:chOff x="-61354875" y="3751050"/>
            <a:chExt cx="316650" cy="288275"/>
          </a:xfrm>
        </p:grpSpPr>
        <p:sp>
          <p:nvSpPr>
            <p:cNvPr id="6115" name="Google Shape;6115;p80"/>
            <p:cNvSpPr/>
            <p:nvPr/>
          </p:nvSpPr>
          <p:spPr>
            <a:xfrm>
              <a:off x="-61200500" y="3875475"/>
              <a:ext cx="41775" cy="41000"/>
            </a:xfrm>
            <a:custGeom>
              <a:rect b="b" l="l" r="r" t="t"/>
              <a:pathLst>
                <a:path extrusionOk="0" h="1640" w="1671">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80"/>
            <p:cNvSpPr/>
            <p:nvPr/>
          </p:nvSpPr>
          <p:spPr>
            <a:xfrm>
              <a:off x="-61293425" y="3813275"/>
              <a:ext cx="192975" cy="165425"/>
            </a:xfrm>
            <a:custGeom>
              <a:rect b="b" l="l" r="r" t="t"/>
              <a:pathLst>
                <a:path extrusionOk="0" h="6617" w="7719">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80"/>
            <p:cNvSpPr/>
            <p:nvPr/>
          </p:nvSpPr>
          <p:spPr>
            <a:xfrm>
              <a:off x="-61354875" y="3751050"/>
              <a:ext cx="316650" cy="288275"/>
            </a:xfrm>
            <a:custGeom>
              <a:rect b="b" l="l" r="r" t="t"/>
              <a:pathLst>
                <a:path extrusionOk="0" h="11531" w="12666">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8" name="Google Shape;6118;p80"/>
          <p:cNvGrpSpPr/>
          <p:nvPr/>
        </p:nvGrpSpPr>
        <p:grpSpPr>
          <a:xfrm>
            <a:off x="1733864" y="3806124"/>
            <a:ext cx="366364" cy="367290"/>
            <a:chOff x="-61354875" y="4101525"/>
            <a:chExt cx="316650" cy="317450"/>
          </a:xfrm>
        </p:grpSpPr>
        <p:sp>
          <p:nvSpPr>
            <p:cNvPr id="6119" name="Google Shape;6119;p80"/>
            <p:cNvSpPr/>
            <p:nvPr/>
          </p:nvSpPr>
          <p:spPr>
            <a:xfrm>
              <a:off x="-61172925" y="4240150"/>
              <a:ext cx="62225" cy="145750"/>
            </a:xfrm>
            <a:custGeom>
              <a:rect b="b" l="l" r="r" t="t"/>
              <a:pathLst>
                <a:path extrusionOk="0" h="5830" w="2489">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80"/>
            <p:cNvSpPr/>
            <p:nvPr/>
          </p:nvSpPr>
          <p:spPr>
            <a:xfrm>
              <a:off x="-61354875" y="4101525"/>
              <a:ext cx="316650" cy="317450"/>
            </a:xfrm>
            <a:custGeom>
              <a:rect b="b" l="l" r="r" t="t"/>
              <a:pathLst>
                <a:path extrusionOk="0" h="12698" w="12666">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1" name="Google Shape;6121;p80"/>
          <p:cNvGrpSpPr/>
          <p:nvPr/>
        </p:nvGrpSpPr>
        <p:grpSpPr>
          <a:xfrm>
            <a:off x="3950299" y="2898000"/>
            <a:ext cx="368157" cy="365699"/>
            <a:chOff x="-59470075" y="3308975"/>
            <a:chExt cx="318200" cy="316075"/>
          </a:xfrm>
        </p:grpSpPr>
        <p:sp>
          <p:nvSpPr>
            <p:cNvPr id="6122" name="Google Shape;6122;p80"/>
            <p:cNvSpPr/>
            <p:nvPr/>
          </p:nvSpPr>
          <p:spPr>
            <a:xfrm>
              <a:off x="-59403925" y="3522625"/>
              <a:ext cx="21275" cy="20500"/>
            </a:xfrm>
            <a:custGeom>
              <a:rect b="b" l="l" r="r" t="t"/>
              <a:pathLst>
                <a:path extrusionOk="0" h="820" w="851">
                  <a:moveTo>
                    <a:pt x="0" y="1"/>
                  </a:moveTo>
                  <a:lnTo>
                    <a:pt x="0" y="820"/>
                  </a:lnTo>
                  <a:lnTo>
                    <a:pt x="851" y="820"/>
                  </a:lnTo>
                  <a:lnTo>
                    <a:pt x="8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80"/>
            <p:cNvSpPr/>
            <p:nvPr/>
          </p:nvSpPr>
          <p:spPr>
            <a:xfrm>
              <a:off x="-59362175" y="3522625"/>
              <a:ext cx="20500" cy="20500"/>
            </a:xfrm>
            <a:custGeom>
              <a:rect b="b" l="l" r="r" t="t"/>
              <a:pathLst>
                <a:path extrusionOk="0" h="820" w="820">
                  <a:moveTo>
                    <a:pt x="0" y="1"/>
                  </a:moveTo>
                  <a:lnTo>
                    <a:pt x="0" y="820"/>
                  </a:lnTo>
                  <a:lnTo>
                    <a:pt x="819" y="820"/>
                  </a:lnTo>
                  <a:lnTo>
                    <a:pt x="8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80"/>
            <p:cNvSpPr/>
            <p:nvPr/>
          </p:nvSpPr>
          <p:spPr>
            <a:xfrm>
              <a:off x="-59321225" y="3522625"/>
              <a:ext cx="20500" cy="20500"/>
            </a:xfrm>
            <a:custGeom>
              <a:rect b="b" l="l" r="r" t="t"/>
              <a:pathLst>
                <a:path extrusionOk="0" h="820" w="820">
                  <a:moveTo>
                    <a:pt x="0" y="1"/>
                  </a:moveTo>
                  <a:lnTo>
                    <a:pt x="0" y="820"/>
                  </a:lnTo>
                  <a:lnTo>
                    <a:pt x="820" y="820"/>
                  </a:lnTo>
                  <a:lnTo>
                    <a:pt x="8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80"/>
            <p:cNvSpPr/>
            <p:nvPr/>
          </p:nvSpPr>
          <p:spPr>
            <a:xfrm>
              <a:off x="-59279475" y="3522625"/>
              <a:ext cx="20500" cy="20500"/>
            </a:xfrm>
            <a:custGeom>
              <a:rect b="b" l="l" r="r" t="t"/>
              <a:pathLst>
                <a:path extrusionOk="0" h="820" w="820">
                  <a:moveTo>
                    <a:pt x="0" y="1"/>
                  </a:moveTo>
                  <a:lnTo>
                    <a:pt x="0" y="820"/>
                  </a:lnTo>
                  <a:lnTo>
                    <a:pt x="819" y="820"/>
                  </a:lnTo>
                  <a:lnTo>
                    <a:pt x="8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80"/>
            <p:cNvSpPr/>
            <p:nvPr/>
          </p:nvSpPr>
          <p:spPr>
            <a:xfrm>
              <a:off x="-59470075" y="3418825"/>
              <a:ext cx="317425" cy="206225"/>
            </a:xfrm>
            <a:custGeom>
              <a:rect b="b" l="l" r="r" t="t"/>
              <a:pathLst>
                <a:path extrusionOk="0" h="8249" w="12697">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80"/>
            <p:cNvSpPr/>
            <p:nvPr/>
          </p:nvSpPr>
          <p:spPr>
            <a:xfrm>
              <a:off x="-59238525" y="3522625"/>
              <a:ext cx="20500" cy="20500"/>
            </a:xfrm>
            <a:custGeom>
              <a:rect b="b" l="l" r="r" t="t"/>
              <a:pathLst>
                <a:path extrusionOk="0" h="820" w="820">
                  <a:moveTo>
                    <a:pt x="0" y="1"/>
                  </a:moveTo>
                  <a:lnTo>
                    <a:pt x="0" y="820"/>
                  </a:lnTo>
                  <a:lnTo>
                    <a:pt x="820" y="820"/>
                  </a:lnTo>
                  <a:lnTo>
                    <a:pt x="8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80"/>
            <p:cNvSpPr/>
            <p:nvPr/>
          </p:nvSpPr>
          <p:spPr>
            <a:xfrm>
              <a:off x="-59292875" y="3308975"/>
              <a:ext cx="106350" cy="41400"/>
            </a:xfrm>
            <a:custGeom>
              <a:rect b="b" l="l" r="r" t="t"/>
              <a:pathLst>
                <a:path extrusionOk="0" h="1656" w="4254">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80"/>
            <p:cNvSpPr/>
            <p:nvPr/>
          </p:nvSpPr>
          <p:spPr>
            <a:xfrm>
              <a:off x="-59214100" y="3371400"/>
              <a:ext cx="62225" cy="68550"/>
            </a:xfrm>
            <a:custGeom>
              <a:rect b="b" l="l" r="r" t="t"/>
              <a:pathLst>
                <a:path extrusionOk="0" h="2742" w="2489">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80"/>
            <p:cNvSpPr/>
            <p:nvPr/>
          </p:nvSpPr>
          <p:spPr>
            <a:xfrm>
              <a:off x="-59297600" y="3392600"/>
              <a:ext cx="62250" cy="48150"/>
            </a:xfrm>
            <a:custGeom>
              <a:rect b="b" l="l" r="r" t="t"/>
              <a:pathLst>
                <a:path extrusionOk="0" h="1926" w="249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1" name="Google Shape;6131;p80"/>
          <p:cNvGrpSpPr/>
          <p:nvPr/>
        </p:nvGrpSpPr>
        <p:grpSpPr>
          <a:xfrm>
            <a:off x="1295729" y="1533705"/>
            <a:ext cx="367261" cy="364686"/>
            <a:chOff x="-64781025" y="3361050"/>
            <a:chExt cx="317425" cy="315200"/>
          </a:xfrm>
        </p:grpSpPr>
        <p:sp>
          <p:nvSpPr>
            <p:cNvPr id="6132" name="Google Shape;6132;p80"/>
            <p:cNvSpPr/>
            <p:nvPr/>
          </p:nvSpPr>
          <p:spPr>
            <a:xfrm>
              <a:off x="-64764500" y="3388725"/>
              <a:ext cx="272550" cy="272550"/>
            </a:xfrm>
            <a:custGeom>
              <a:rect b="b" l="l" r="r" t="t"/>
              <a:pathLst>
                <a:path extrusionOk="0" h="10902" w="10902">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80"/>
            <p:cNvSpPr/>
            <p:nvPr/>
          </p:nvSpPr>
          <p:spPr>
            <a:xfrm>
              <a:off x="-64568375" y="3361050"/>
              <a:ext cx="104775" cy="105675"/>
            </a:xfrm>
            <a:custGeom>
              <a:rect b="b" l="l" r="r" t="t"/>
              <a:pathLst>
                <a:path extrusionOk="0" h="4227" w="4191">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80"/>
            <p:cNvSpPr/>
            <p:nvPr/>
          </p:nvSpPr>
          <p:spPr>
            <a:xfrm>
              <a:off x="-64645575" y="3596675"/>
              <a:ext cx="85100" cy="79575"/>
            </a:xfrm>
            <a:custGeom>
              <a:rect b="b" l="l" r="r" t="t"/>
              <a:pathLst>
                <a:path extrusionOk="0" h="3183" w="3404">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80"/>
            <p:cNvSpPr/>
            <p:nvPr/>
          </p:nvSpPr>
          <p:spPr>
            <a:xfrm>
              <a:off x="-64781025" y="3456475"/>
              <a:ext cx="80350" cy="85075"/>
            </a:xfrm>
            <a:custGeom>
              <a:rect b="b" l="l" r="r" t="t"/>
              <a:pathLst>
                <a:path extrusionOk="0" h="3403" w="3214">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6" name="Google Shape;6136;p80"/>
          <p:cNvSpPr/>
          <p:nvPr/>
        </p:nvSpPr>
        <p:spPr>
          <a:xfrm>
            <a:off x="1295604" y="1976311"/>
            <a:ext cx="367261" cy="365438"/>
          </a:xfrm>
          <a:custGeom>
            <a:rect b="b" l="l" r="r" t="t"/>
            <a:pathLst>
              <a:path extrusionOk="0" h="12634" w="12697">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80"/>
          <p:cNvSpPr/>
          <p:nvPr/>
        </p:nvSpPr>
        <p:spPr>
          <a:xfrm>
            <a:off x="1322938" y="2404313"/>
            <a:ext cx="312592" cy="367261"/>
          </a:xfrm>
          <a:custGeom>
            <a:rect b="b" l="l" r="r" t="t"/>
            <a:pathLst>
              <a:path extrusionOk="0" h="12697" w="10807">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80"/>
          <p:cNvSpPr/>
          <p:nvPr/>
        </p:nvSpPr>
        <p:spPr>
          <a:xfrm>
            <a:off x="3508223" y="1572954"/>
            <a:ext cx="366335" cy="286155"/>
          </a:xfrm>
          <a:custGeom>
            <a:rect b="b" l="l" r="r" t="t"/>
            <a:pathLst>
              <a:path extrusionOk="0" h="9893" w="12665">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9" name="Google Shape;6139;p80"/>
          <p:cNvGrpSpPr/>
          <p:nvPr/>
        </p:nvGrpSpPr>
        <p:grpSpPr>
          <a:xfrm>
            <a:off x="3500129" y="1975144"/>
            <a:ext cx="382765" cy="367810"/>
            <a:chOff x="-62890750" y="3747425"/>
            <a:chExt cx="330825" cy="317900"/>
          </a:xfrm>
        </p:grpSpPr>
        <p:sp>
          <p:nvSpPr>
            <p:cNvPr id="6140" name="Google Shape;6140;p80"/>
            <p:cNvSpPr/>
            <p:nvPr/>
          </p:nvSpPr>
          <p:spPr>
            <a:xfrm>
              <a:off x="-62890750" y="3747425"/>
              <a:ext cx="313500" cy="195825"/>
            </a:xfrm>
            <a:custGeom>
              <a:rect b="b" l="l" r="r" t="t"/>
              <a:pathLst>
                <a:path extrusionOk="0" h="7833" w="1254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80"/>
            <p:cNvSpPr/>
            <p:nvPr/>
          </p:nvSpPr>
          <p:spPr>
            <a:xfrm>
              <a:off x="-62874975" y="3869075"/>
              <a:ext cx="315050" cy="196250"/>
            </a:xfrm>
            <a:custGeom>
              <a:rect b="b" l="l" r="r" t="t"/>
              <a:pathLst>
                <a:path extrusionOk="0" h="7850" w="12602">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80"/>
            <p:cNvSpPr/>
            <p:nvPr/>
          </p:nvSpPr>
          <p:spPr>
            <a:xfrm>
              <a:off x="-62751325" y="3834525"/>
              <a:ext cx="15775" cy="26800"/>
            </a:xfrm>
            <a:custGeom>
              <a:rect b="b" l="l" r="r" t="t"/>
              <a:pathLst>
                <a:path extrusionOk="0" h="1072" w="631">
                  <a:moveTo>
                    <a:pt x="630" y="1"/>
                  </a:moveTo>
                  <a:cubicBezTo>
                    <a:pt x="410" y="221"/>
                    <a:pt x="158" y="599"/>
                    <a:pt x="0" y="1072"/>
                  </a:cubicBezTo>
                  <a:lnTo>
                    <a:pt x="630" y="1072"/>
                  </a:lnTo>
                  <a:lnTo>
                    <a:pt x="6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80"/>
            <p:cNvSpPr/>
            <p:nvPr/>
          </p:nvSpPr>
          <p:spPr>
            <a:xfrm>
              <a:off x="-62715100" y="3950300"/>
              <a:ext cx="15775" cy="26025"/>
            </a:xfrm>
            <a:custGeom>
              <a:rect b="b" l="l" r="r" t="t"/>
              <a:pathLst>
                <a:path extrusionOk="0" h="1041" w="631">
                  <a:moveTo>
                    <a:pt x="1" y="1"/>
                  </a:moveTo>
                  <a:lnTo>
                    <a:pt x="1" y="1041"/>
                  </a:lnTo>
                  <a:cubicBezTo>
                    <a:pt x="253" y="852"/>
                    <a:pt x="473" y="473"/>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80"/>
            <p:cNvSpPr/>
            <p:nvPr/>
          </p:nvSpPr>
          <p:spPr>
            <a:xfrm>
              <a:off x="-62751325" y="3950300"/>
              <a:ext cx="15775" cy="26025"/>
            </a:xfrm>
            <a:custGeom>
              <a:rect b="b" l="l" r="r" t="t"/>
              <a:pathLst>
                <a:path extrusionOk="0" h="1041" w="631">
                  <a:moveTo>
                    <a:pt x="0" y="1"/>
                  </a:moveTo>
                  <a:cubicBezTo>
                    <a:pt x="158" y="473"/>
                    <a:pt x="410" y="852"/>
                    <a:pt x="630" y="1041"/>
                  </a:cubicBezTo>
                  <a:lnTo>
                    <a:pt x="6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80"/>
            <p:cNvSpPr/>
            <p:nvPr/>
          </p:nvSpPr>
          <p:spPr>
            <a:xfrm>
              <a:off x="-62822225" y="3881000"/>
              <a:ext cx="44125" cy="48075"/>
            </a:xfrm>
            <a:custGeom>
              <a:rect b="b" l="l" r="r" t="t"/>
              <a:pathLst>
                <a:path extrusionOk="0" h="1923" w="1765">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80"/>
            <p:cNvSpPr/>
            <p:nvPr/>
          </p:nvSpPr>
          <p:spPr>
            <a:xfrm>
              <a:off x="-62715100" y="3833750"/>
              <a:ext cx="15775" cy="26800"/>
            </a:xfrm>
            <a:custGeom>
              <a:rect b="b" l="l" r="r" t="t"/>
              <a:pathLst>
                <a:path extrusionOk="0" h="1072" w="631">
                  <a:moveTo>
                    <a:pt x="1" y="0"/>
                  </a:moveTo>
                  <a:lnTo>
                    <a:pt x="1" y="1071"/>
                  </a:lnTo>
                  <a:lnTo>
                    <a:pt x="631" y="1071"/>
                  </a:lnTo>
                  <a:cubicBezTo>
                    <a:pt x="505" y="599"/>
                    <a:pt x="253" y="189"/>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80"/>
            <p:cNvSpPr/>
            <p:nvPr/>
          </p:nvSpPr>
          <p:spPr>
            <a:xfrm>
              <a:off x="-62758425" y="3881000"/>
              <a:ext cx="22875" cy="48075"/>
            </a:xfrm>
            <a:custGeom>
              <a:rect b="b" l="l" r="r" t="t"/>
              <a:pathLst>
                <a:path extrusionOk="0" h="1923" w="915">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80"/>
            <p:cNvSpPr/>
            <p:nvPr/>
          </p:nvSpPr>
          <p:spPr>
            <a:xfrm>
              <a:off x="-62715100" y="3809325"/>
              <a:ext cx="74850" cy="51225"/>
            </a:xfrm>
            <a:custGeom>
              <a:rect b="b" l="l" r="r" t="t"/>
              <a:pathLst>
                <a:path extrusionOk="0" h="2049" w="2994">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80"/>
            <p:cNvSpPr/>
            <p:nvPr/>
          </p:nvSpPr>
          <p:spPr>
            <a:xfrm>
              <a:off x="-62715875" y="3950300"/>
              <a:ext cx="75625" cy="51225"/>
            </a:xfrm>
            <a:custGeom>
              <a:rect b="b" l="l" r="r" t="t"/>
              <a:pathLst>
                <a:path extrusionOk="0" h="2049" w="3025">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80"/>
            <p:cNvSpPr/>
            <p:nvPr/>
          </p:nvSpPr>
          <p:spPr>
            <a:xfrm>
              <a:off x="-62811200" y="3949525"/>
              <a:ext cx="75650" cy="52000"/>
            </a:xfrm>
            <a:custGeom>
              <a:rect b="b" l="l" r="r" t="t"/>
              <a:pathLst>
                <a:path extrusionOk="0" h="2080" w="3026">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80"/>
            <p:cNvSpPr/>
            <p:nvPr/>
          </p:nvSpPr>
          <p:spPr>
            <a:xfrm>
              <a:off x="-62673350" y="3881000"/>
              <a:ext cx="44125" cy="48075"/>
            </a:xfrm>
            <a:custGeom>
              <a:rect b="b" l="l" r="r" t="t"/>
              <a:pathLst>
                <a:path extrusionOk="0" h="1923" w="1765">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80"/>
            <p:cNvSpPr/>
            <p:nvPr/>
          </p:nvSpPr>
          <p:spPr>
            <a:xfrm>
              <a:off x="-62810400" y="3810125"/>
              <a:ext cx="75625" cy="51200"/>
            </a:xfrm>
            <a:custGeom>
              <a:rect b="b" l="l" r="r" t="t"/>
              <a:pathLst>
                <a:path extrusionOk="0" h="2048" w="3025">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80"/>
            <p:cNvSpPr/>
            <p:nvPr/>
          </p:nvSpPr>
          <p:spPr>
            <a:xfrm>
              <a:off x="-62715100" y="3881000"/>
              <a:ext cx="22850" cy="48075"/>
            </a:xfrm>
            <a:custGeom>
              <a:rect b="b" l="l" r="r" t="t"/>
              <a:pathLst>
                <a:path extrusionOk="0" h="1923" w="914">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4" name="Google Shape;6154;p80"/>
          <p:cNvGrpSpPr/>
          <p:nvPr/>
        </p:nvGrpSpPr>
        <p:grpSpPr>
          <a:xfrm>
            <a:off x="3507881" y="2404781"/>
            <a:ext cx="367261" cy="366364"/>
            <a:chOff x="-62884425" y="4111775"/>
            <a:chExt cx="317425" cy="316650"/>
          </a:xfrm>
        </p:grpSpPr>
        <p:sp>
          <p:nvSpPr>
            <p:cNvPr id="6155" name="Google Shape;6155;p80"/>
            <p:cNvSpPr/>
            <p:nvPr/>
          </p:nvSpPr>
          <p:spPr>
            <a:xfrm>
              <a:off x="-62884425" y="4325225"/>
              <a:ext cx="317425" cy="103200"/>
            </a:xfrm>
            <a:custGeom>
              <a:rect b="b" l="l" r="r" t="t"/>
              <a:pathLst>
                <a:path extrusionOk="0" h="4128" w="12697">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80"/>
            <p:cNvSpPr/>
            <p:nvPr/>
          </p:nvSpPr>
          <p:spPr>
            <a:xfrm>
              <a:off x="-62884425" y="4111775"/>
              <a:ext cx="317425" cy="193000"/>
            </a:xfrm>
            <a:custGeom>
              <a:rect b="b" l="l" r="r" t="t"/>
              <a:pathLst>
                <a:path extrusionOk="0" h="7720" w="12697">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7" name="Google Shape;6157;p80"/>
          <p:cNvGrpSpPr/>
          <p:nvPr/>
        </p:nvGrpSpPr>
        <p:grpSpPr>
          <a:xfrm>
            <a:off x="2180515" y="2900850"/>
            <a:ext cx="365438" cy="360001"/>
            <a:chOff x="-60991775" y="3376900"/>
            <a:chExt cx="315850" cy="311150"/>
          </a:xfrm>
        </p:grpSpPr>
        <p:sp>
          <p:nvSpPr>
            <p:cNvPr id="6158" name="Google Shape;6158;p80"/>
            <p:cNvSpPr/>
            <p:nvPr/>
          </p:nvSpPr>
          <p:spPr>
            <a:xfrm>
              <a:off x="-60991000" y="3376900"/>
              <a:ext cx="315075" cy="311150"/>
            </a:xfrm>
            <a:custGeom>
              <a:rect b="b" l="l" r="r" t="t"/>
              <a:pathLst>
                <a:path extrusionOk="0" h="12446" w="12603">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80"/>
            <p:cNvSpPr/>
            <p:nvPr/>
          </p:nvSpPr>
          <p:spPr>
            <a:xfrm>
              <a:off x="-60991775" y="3404275"/>
              <a:ext cx="174875" cy="89250"/>
            </a:xfrm>
            <a:custGeom>
              <a:rect b="b" l="l" r="r" t="t"/>
              <a:pathLst>
                <a:path extrusionOk="0" h="3570" w="6995">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80"/>
            <p:cNvSpPr/>
            <p:nvPr/>
          </p:nvSpPr>
          <p:spPr>
            <a:xfrm>
              <a:off x="-60795650" y="3513975"/>
              <a:ext cx="89000" cy="173300"/>
            </a:xfrm>
            <a:custGeom>
              <a:rect b="b" l="l" r="r" t="t"/>
              <a:pathLst>
                <a:path extrusionOk="0" h="6932" w="356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1" name="Google Shape;6161;p80"/>
          <p:cNvGrpSpPr/>
          <p:nvPr/>
        </p:nvGrpSpPr>
        <p:grpSpPr>
          <a:xfrm>
            <a:off x="2180052" y="3351714"/>
            <a:ext cx="366364" cy="359075"/>
            <a:chOff x="-60988625" y="3740800"/>
            <a:chExt cx="316650" cy="310350"/>
          </a:xfrm>
        </p:grpSpPr>
        <p:sp>
          <p:nvSpPr>
            <p:cNvPr id="6162" name="Google Shape;6162;p80"/>
            <p:cNvSpPr/>
            <p:nvPr/>
          </p:nvSpPr>
          <p:spPr>
            <a:xfrm>
              <a:off x="-60988625" y="3740800"/>
              <a:ext cx="311125" cy="310350"/>
            </a:xfrm>
            <a:custGeom>
              <a:rect b="b" l="l" r="r" t="t"/>
              <a:pathLst>
                <a:path extrusionOk="0" h="12414" w="12445">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80"/>
            <p:cNvSpPr/>
            <p:nvPr/>
          </p:nvSpPr>
          <p:spPr>
            <a:xfrm>
              <a:off x="-60742100" y="3920375"/>
              <a:ext cx="68550" cy="55175"/>
            </a:xfrm>
            <a:custGeom>
              <a:rect b="b" l="l" r="r" t="t"/>
              <a:pathLst>
                <a:path extrusionOk="0" h="2207" w="2742">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80"/>
            <p:cNvSpPr/>
            <p:nvPr/>
          </p:nvSpPr>
          <p:spPr>
            <a:xfrm>
              <a:off x="-60740525" y="3741600"/>
              <a:ext cx="68550" cy="158325"/>
            </a:xfrm>
            <a:custGeom>
              <a:rect b="b" l="l" r="r" t="t"/>
              <a:pathLst>
                <a:path extrusionOk="0" h="6333" w="2742">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5" name="Google Shape;6165;p80"/>
          <p:cNvGrpSpPr/>
          <p:nvPr/>
        </p:nvGrpSpPr>
        <p:grpSpPr>
          <a:xfrm>
            <a:off x="2180052" y="3807165"/>
            <a:ext cx="366364" cy="365207"/>
            <a:chOff x="-60987850" y="4100950"/>
            <a:chExt cx="316650" cy="315650"/>
          </a:xfrm>
        </p:grpSpPr>
        <p:sp>
          <p:nvSpPr>
            <p:cNvPr id="6166" name="Google Shape;6166;p80"/>
            <p:cNvSpPr/>
            <p:nvPr/>
          </p:nvSpPr>
          <p:spPr>
            <a:xfrm>
              <a:off x="-60987850" y="4355925"/>
              <a:ext cx="315875" cy="60675"/>
            </a:xfrm>
            <a:custGeom>
              <a:rect b="b" l="l" r="r" t="t"/>
              <a:pathLst>
                <a:path extrusionOk="0" h="2427" w="12635">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80"/>
            <p:cNvSpPr/>
            <p:nvPr/>
          </p:nvSpPr>
          <p:spPr>
            <a:xfrm>
              <a:off x="-60987050" y="4100950"/>
              <a:ext cx="315850" cy="123475"/>
            </a:xfrm>
            <a:custGeom>
              <a:rect b="b" l="l" r="r" t="t"/>
              <a:pathLst>
                <a:path extrusionOk="0" h="4939" w="12634">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80"/>
            <p:cNvSpPr/>
            <p:nvPr/>
          </p:nvSpPr>
          <p:spPr>
            <a:xfrm>
              <a:off x="-60757075" y="4245675"/>
              <a:ext cx="61475" cy="89025"/>
            </a:xfrm>
            <a:custGeom>
              <a:rect b="b" l="l" r="r" t="t"/>
              <a:pathLst>
                <a:path extrusionOk="0" h="3561" w="2459">
                  <a:moveTo>
                    <a:pt x="1" y="0"/>
                  </a:moveTo>
                  <a:lnTo>
                    <a:pt x="1" y="3560"/>
                  </a:lnTo>
                  <a:lnTo>
                    <a:pt x="2458" y="3560"/>
                  </a:lnTo>
                  <a:lnTo>
                    <a:pt x="245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80"/>
            <p:cNvSpPr/>
            <p:nvPr/>
          </p:nvSpPr>
          <p:spPr>
            <a:xfrm>
              <a:off x="-60861025" y="4245675"/>
              <a:ext cx="62225" cy="89025"/>
            </a:xfrm>
            <a:custGeom>
              <a:rect b="b" l="l" r="r" t="t"/>
              <a:pathLst>
                <a:path extrusionOk="0" h="3561" w="2489">
                  <a:moveTo>
                    <a:pt x="0" y="0"/>
                  </a:moveTo>
                  <a:lnTo>
                    <a:pt x="0" y="3560"/>
                  </a:lnTo>
                  <a:lnTo>
                    <a:pt x="2489" y="3560"/>
                  </a:lnTo>
                  <a:lnTo>
                    <a:pt x="24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80"/>
            <p:cNvSpPr/>
            <p:nvPr/>
          </p:nvSpPr>
          <p:spPr>
            <a:xfrm>
              <a:off x="-60964200" y="4245675"/>
              <a:ext cx="62225" cy="89025"/>
            </a:xfrm>
            <a:custGeom>
              <a:rect b="b" l="l" r="r" t="t"/>
              <a:pathLst>
                <a:path extrusionOk="0" h="3561" w="2489">
                  <a:moveTo>
                    <a:pt x="0" y="0"/>
                  </a:moveTo>
                  <a:lnTo>
                    <a:pt x="0" y="3560"/>
                  </a:lnTo>
                  <a:lnTo>
                    <a:pt x="2489" y="3560"/>
                  </a:lnTo>
                  <a:lnTo>
                    <a:pt x="24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1" name="Google Shape;6171;p80"/>
          <p:cNvGrpSpPr/>
          <p:nvPr/>
        </p:nvGrpSpPr>
        <p:grpSpPr>
          <a:xfrm>
            <a:off x="3949836" y="3352625"/>
            <a:ext cx="369083" cy="357253"/>
            <a:chOff x="-59447250" y="3706150"/>
            <a:chExt cx="319000" cy="308775"/>
          </a:xfrm>
        </p:grpSpPr>
        <p:sp>
          <p:nvSpPr>
            <p:cNvPr id="6172" name="Google Shape;6172;p80"/>
            <p:cNvSpPr/>
            <p:nvPr/>
          </p:nvSpPr>
          <p:spPr>
            <a:xfrm>
              <a:off x="-59381875" y="3922750"/>
              <a:ext cx="79575" cy="29950"/>
            </a:xfrm>
            <a:custGeom>
              <a:rect b="b" l="l" r="r" t="t"/>
              <a:pathLst>
                <a:path extrusionOk="0" h="1198" w="3183">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80"/>
            <p:cNvSpPr/>
            <p:nvPr/>
          </p:nvSpPr>
          <p:spPr>
            <a:xfrm>
              <a:off x="-59364550" y="3861525"/>
              <a:ext cx="43350" cy="40900"/>
            </a:xfrm>
            <a:custGeom>
              <a:rect b="b" l="l" r="r" t="t"/>
              <a:pathLst>
                <a:path extrusionOk="0" h="1636" w="1734">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80"/>
            <p:cNvSpPr/>
            <p:nvPr/>
          </p:nvSpPr>
          <p:spPr>
            <a:xfrm>
              <a:off x="-59447250" y="3706150"/>
              <a:ext cx="319000" cy="308775"/>
            </a:xfrm>
            <a:custGeom>
              <a:rect b="b" l="l" r="r" t="t"/>
              <a:pathLst>
                <a:path extrusionOk="0" h="12351" w="1276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80"/>
            <p:cNvSpPr/>
            <p:nvPr/>
          </p:nvSpPr>
          <p:spPr>
            <a:xfrm>
              <a:off x="-59293650" y="3740025"/>
              <a:ext cx="14175" cy="14200"/>
            </a:xfrm>
            <a:custGeom>
              <a:rect b="b" l="l" r="r" t="t"/>
              <a:pathLst>
                <a:path extrusionOk="0" h="568" w="567">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6" name="Google Shape;6176;p80"/>
          <p:cNvGrpSpPr/>
          <p:nvPr/>
        </p:nvGrpSpPr>
        <p:grpSpPr>
          <a:xfrm>
            <a:off x="1738564" y="1533936"/>
            <a:ext cx="368186" cy="364224"/>
            <a:chOff x="-64406125" y="3362225"/>
            <a:chExt cx="318225" cy="314800"/>
          </a:xfrm>
        </p:grpSpPr>
        <p:sp>
          <p:nvSpPr>
            <p:cNvPr id="6177" name="Google Shape;6177;p80"/>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80"/>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79" name="Google Shape;6179;p80"/>
          <p:cNvSpPr/>
          <p:nvPr/>
        </p:nvSpPr>
        <p:spPr>
          <a:xfrm>
            <a:off x="1801771" y="1975400"/>
            <a:ext cx="241524" cy="367261"/>
          </a:xfrm>
          <a:custGeom>
            <a:rect b="b" l="l" r="r" t="t"/>
            <a:pathLst>
              <a:path extrusionOk="0" h="12697" w="835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0" name="Google Shape;6180;p80"/>
          <p:cNvGrpSpPr/>
          <p:nvPr/>
        </p:nvGrpSpPr>
        <p:grpSpPr>
          <a:xfrm>
            <a:off x="1739027" y="2404781"/>
            <a:ext cx="367261" cy="366364"/>
            <a:chOff x="-64410850" y="4094450"/>
            <a:chExt cx="317425" cy="316650"/>
          </a:xfrm>
        </p:grpSpPr>
        <p:sp>
          <p:nvSpPr>
            <p:cNvPr id="6181" name="Google Shape;6181;p80"/>
            <p:cNvSpPr/>
            <p:nvPr/>
          </p:nvSpPr>
          <p:spPr>
            <a:xfrm>
              <a:off x="-64410850" y="4348850"/>
              <a:ext cx="317425" cy="62250"/>
            </a:xfrm>
            <a:custGeom>
              <a:rect b="b" l="l" r="r" t="t"/>
              <a:pathLst>
                <a:path extrusionOk="0" h="2490" w="12697">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80"/>
            <p:cNvSpPr/>
            <p:nvPr/>
          </p:nvSpPr>
          <p:spPr>
            <a:xfrm>
              <a:off x="-64315550" y="4094450"/>
              <a:ext cx="122100" cy="192200"/>
            </a:xfrm>
            <a:custGeom>
              <a:rect b="b" l="l" r="r" t="t"/>
              <a:pathLst>
                <a:path extrusionOk="0" h="7688" w="4884">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80"/>
            <p:cNvSpPr/>
            <p:nvPr/>
          </p:nvSpPr>
          <p:spPr>
            <a:xfrm>
              <a:off x="-64335250" y="4307100"/>
              <a:ext cx="161500" cy="21300"/>
            </a:xfrm>
            <a:custGeom>
              <a:rect b="b" l="l" r="r" t="t"/>
              <a:pathLst>
                <a:path extrusionOk="0" h="852" w="646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4" name="Google Shape;6184;p80"/>
          <p:cNvSpPr/>
          <p:nvPr/>
        </p:nvSpPr>
        <p:spPr>
          <a:xfrm>
            <a:off x="3983247" y="1532300"/>
            <a:ext cx="319882" cy="367463"/>
          </a:xfrm>
          <a:custGeom>
            <a:rect b="b" l="l" r="r" t="t"/>
            <a:pathLst>
              <a:path extrusionOk="0" h="12704" w="11059">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5" name="Google Shape;6185;p80"/>
          <p:cNvGrpSpPr/>
          <p:nvPr/>
        </p:nvGrpSpPr>
        <p:grpSpPr>
          <a:xfrm>
            <a:off x="3960575" y="1974854"/>
            <a:ext cx="365467" cy="368389"/>
            <a:chOff x="-62516625" y="3743175"/>
            <a:chExt cx="315875" cy="318400"/>
          </a:xfrm>
        </p:grpSpPr>
        <p:sp>
          <p:nvSpPr>
            <p:cNvPr id="6186" name="Google Shape;6186;p80"/>
            <p:cNvSpPr/>
            <p:nvPr/>
          </p:nvSpPr>
          <p:spPr>
            <a:xfrm>
              <a:off x="-62334675" y="3884950"/>
              <a:ext cx="62250" cy="145725"/>
            </a:xfrm>
            <a:custGeom>
              <a:rect b="b" l="l" r="r" t="t"/>
              <a:pathLst>
                <a:path extrusionOk="0" h="5829" w="249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80"/>
            <p:cNvSpPr/>
            <p:nvPr/>
          </p:nvSpPr>
          <p:spPr>
            <a:xfrm>
              <a:off x="-62516625" y="3743175"/>
              <a:ext cx="315875" cy="318400"/>
            </a:xfrm>
            <a:custGeom>
              <a:rect b="b" l="l" r="r" t="t"/>
              <a:pathLst>
                <a:path extrusionOk="0" h="12736" w="12635">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8" name="Google Shape;6188;p80"/>
          <p:cNvGrpSpPr/>
          <p:nvPr/>
        </p:nvGrpSpPr>
        <p:grpSpPr>
          <a:xfrm>
            <a:off x="3967415" y="2424826"/>
            <a:ext cx="351786" cy="326274"/>
            <a:chOff x="-62511900" y="4129100"/>
            <a:chExt cx="304050" cy="282000"/>
          </a:xfrm>
        </p:grpSpPr>
        <p:sp>
          <p:nvSpPr>
            <p:cNvPr id="6189" name="Google Shape;6189;p80"/>
            <p:cNvSpPr/>
            <p:nvPr/>
          </p:nvSpPr>
          <p:spPr>
            <a:xfrm>
              <a:off x="-62414225" y="4203925"/>
              <a:ext cx="206375" cy="207175"/>
            </a:xfrm>
            <a:custGeom>
              <a:rect b="b" l="l" r="r" t="t"/>
              <a:pathLst>
                <a:path extrusionOk="0" h="8287" w="8255">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80"/>
            <p:cNvSpPr/>
            <p:nvPr/>
          </p:nvSpPr>
          <p:spPr>
            <a:xfrm>
              <a:off x="-62511100" y="4129100"/>
              <a:ext cx="159900" cy="74850"/>
            </a:xfrm>
            <a:custGeom>
              <a:rect b="b" l="l" r="r" t="t"/>
              <a:pathLst>
                <a:path extrusionOk="0" h="2994" w="6396">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80"/>
            <p:cNvSpPr/>
            <p:nvPr/>
          </p:nvSpPr>
          <p:spPr>
            <a:xfrm>
              <a:off x="-62511100" y="4207075"/>
              <a:ext cx="110275" cy="59875"/>
            </a:xfrm>
            <a:custGeom>
              <a:rect b="b" l="l" r="r" t="t"/>
              <a:pathLst>
                <a:path extrusionOk="0" h="2395" w="4411">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80"/>
            <p:cNvSpPr/>
            <p:nvPr/>
          </p:nvSpPr>
          <p:spPr>
            <a:xfrm>
              <a:off x="-62511100" y="4329950"/>
              <a:ext cx="106350" cy="59875"/>
            </a:xfrm>
            <a:custGeom>
              <a:rect b="b" l="l" r="r" t="t"/>
              <a:pathLst>
                <a:path extrusionOk="0" h="2395" w="4254">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80"/>
            <p:cNvSpPr/>
            <p:nvPr/>
          </p:nvSpPr>
          <p:spPr>
            <a:xfrm>
              <a:off x="-62511900" y="4268500"/>
              <a:ext cx="78000" cy="60675"/>
            </a:xfrm>
            <a:custGeom>
              <a:rect b="b" l="l" r="r" t="t"/>
              <a:pathLst>
                <a:path extrusionOk="0" h="2427" w="312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4" name="Google Shape;6194;p80"/>
          <p:cNvGrpSpPr/>
          <p:nvPr/>
        </p:nvGrpSpPr>
        <p:grpSpPr>
          <a:xfrm>
            <a:off x="2645537" y="2897220"/>
            <a:ext cx="310770" cy="367261"/>
            <a:chOff x="-60597975" y="3367475"/>
            <a:chExt cx="268600" cy="317425"/>
          </a:xfrm>
        </p:grpSpPr>
        <p:sp>
          <p:nvSpPr>
            <p:cNvPr id="6195" name="Google Shape;6195;p80"/>
            <p:cNvSpPr/>
            <p:nvPr/>
          </p:nvSpPr>
          <p:spPr>
            <a:xfrm>
              <a:off x="-60535750" y="3495075"/>
              <a:ext cx="206375" cy="82725"/>
            </a:xfrm>
            <a:custGeom>
              <a:rect b="b" l="l" r="r" t="t"/>
              <a:pathLst>
                <a:path extrusionOk="0" h="3309" w="8255">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80"/>
            <p:cNvSpPr/>
            <p:nvPr/>
          </p:nvSpPr>
          <p:spPr>
            <a:xfrm>
              <a:off x="-60432575" y="3367475"/>
              <a:ext cx="20500" cy="47275"/>
            </a:xfrm>
            <a:custGeom>
              <a:rect b="b" l="l" r="r" t="t"/>
              <a:pathLst>
                <a:path extrusionOk="0" h="1891" w="82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80"/>
            <p:cNvSpPr/>
            <p:nvPr/>
          </p:nvSpPr>
          <p:spPr>
            <a:xfrm>
              <a:off x="-60535750" y="3367475"/>
              <a:ext cx="206375" cy="107150"/>
            </a:xfrm>
            <a:custGeom>
              <a:rect b="b" l="l" r="r" t="t"/>
              <a:pathLst>
                <a:path extrusionOk="0" h="4286" w="8255">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80"/>
            <p:cNvSpPr/>
            <p:nvPr/>
          </p:nvSpPr>
          <p:spPr>
            <a:xfrm>
              <a:off x="-60597975" y="3368175"/>
              <a:ext cx="40200" cy="316725"/>
            </a:xfrm>
            <a:custGeom>
              <a:rect b="b" l="l" r="r" t="t"/>
              <a:pathLst>
                <a:path extrusionOk="0" h="12669" w="1608">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80"/>
            <p:cNvSpPr/>
            <p:nvPr/>
          </p:nvSpPr>
          <p:spPr>
            <a:xfrm>
              <a:off x="-60535750" y="3597450"/>
              <a:ext cx="206375" cy="86675"/>
            </a:xfrm>
            <a:custGeom>
              <a:rect b="b" l="l" r="r" t="t"/>
              <a:pathLst>
                <a:path extrusionOk="0" h="3467" w="8255">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0" name="Google Shape;6200;p80"/>
          <p:cNvSpPr/>
          <p:nvPr/>
        </p:nvSpPr>
        <p:spPr>
          <a:xfrm>
            <a:off x="2616264" y="3348731"/>
            <a:ext cx="369083" cy="365005"/>
          </a:xfrm>
          <a:custGeom>
            <a:rect b="b" l="l" r="r" t="t"/>
            <a:pathLst>
              <a:path extrusionOk="0" h="12619" w="1276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01" name="Google Shape;6201;p80"/>
          <p:cNvGrpSpPr/>
          <p:nvPr/>
        </p:nvGrpSpPr>
        <p:grpSpPr>
          <a:xfrm>
            <a:off x="2617740" y="3858536"/>
            <a:ext cx="366364" cy="262465"/>
            <a:chOff x="-60621600" y="4145650"/>
            <a:chExt cx="316650" cy="226850"/>
          </a:xfrm>
        </p:grpSpPr>
        <p:sp>
          <p:nvSpPr>
            <p:cNvPr id="6202" name="Google Shape;6202;p80"/>
            <p:cNvSpPr/>
            <p:nvPr/>
          </p:nvSpPr>
          <p:spPr>
            <a:xfrm>
              <a:off x="-60463275" y="4249600"/>
              <a:ext cx="61450" cy="60675"/>
            </a:xfrm>
            <a:custGeom>
              <a:rect b="b" l="l" r="r" t="t"/>
              <a:pathLst>
                <a:path extrusionOk="0" h="2427" w="2458">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80"/>
            <p:cNvSpPr/>
            <p:nvPr/>
          </p:nvSpPr>
          <p:spPr>
            <a:xfrm>
              <a:off x="-60526300" y="4249600"/>
              <a:ext cx="48075" cy="60675"/>
            </a:xfrm>
            <a:custGeom>
              <a:rect b="b" l="l" r="r" t="t"/>
              <a:pathLst>
                <a:path extrusionOk="0" h="2427" w="1923">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80"/>
            <p:cNvSpPr/>
            <p:nvPr/>
          </p:nvSpPr>
          <p:spPr>
            <a:xfrm>
              <a:off x="-60621600" y="4145650"/>
              <a:ext cx="316650" cy="226850"/>
            </a:xfrm>
            <a:custGeom>
              <a:rect b="b" l="l" r="r" t="t"/>
              <a:pathLst>
                <a:path extrusionOk="0" h="9074" w="12666">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5" name="Google Shape;6205;p80"/>
          <p:cNvGrpSpPr/>
          <p:nvPr/>
        </p:nvGrpSpPr>
        <p:grpSpPr>
          <a:xfrm>
            <a:off x="3954392" y="3807035"/>
            <a:ext cx="359972" cy="365467"/>
            <a:chOff x="-59400775" y="4084200"/>
            <a:chExt cx="311125" cy="315875"/>
          </a:xfrm>
        </p:grpSpPr>
        <p:sp>
          <p:nvSpPr>
            <p:cNvPr id="6206" name="Google Shape;6206;p80"/>
            <p:cNvSpPr/>
            <p:nvPr/>
          </p:nvSpPr>
          <p:spPr>
            <a:xfrm>
              <a:off x="-59400775" y="4317350"/>
              <a:ext cx="89800" cy="82725"/>
            </a:xfrm>
            <a:custGeom>
              <a:rect b="b" l="l" r="r" t="t"/>
              <a:pathLst>
                <a:path extrusionOk="0" h="3309" w="3592">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80"/>
            <p:cNvSpPr/>
            <p:nvPr/>
          </p:nvSpPr>
          <p:spPr>
            <a:xfrm>
              <a:off x="-59400000" y="4084200"/>
              <a:ext cx="89825" cy="212700"/>
            </a:xfrm>
            <a:custGeom>
              <a:rect b="b" l="l" r="r" t="t"/>
              <a:pathLst>
                <a:path extrusionOk="0" h="8508" w="3593">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80"/>
            <p:cNvSpPr/>
            <p:nvPr/>
          </p:nvSpPr>
          <p:spPr>
            <a:xfrm>
              <a:off x="-59290500" y="4317350"/>
              <a:ext cx="89800" cy="82725"/>
            </a:xfrm>
            <a:custGeom>
              <a:rect b="b" l="l" r="r" t="t"/>
              <a:pathLst>
                <a:path extrusionOk="0" h="3309" w="3592">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80"/>
            <p:cNvSpPr/>
            <p:nvPr/>
          </p:nvSpPr>
          <p:spPr>
            <a:xfrm>
              <a:off x="-59290500" y="4084200"/>
              <a:ext cx="89800" cy="212700"/>
            </a:xfrm>
            <a:custGeom>
              <a:rect b="b" l="l" r="r" t="t"/>
              <a:pathLst>
                <a:path extrusionOk="0" h="8508" w="3592">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80"/>
            <p:cNvSpPr/>
            <p:nvPr/>
          </p:nvSpPr>
          <p:spPr>
            <a:xfrm>
              <a:off x="-59181025" y="4317350"/>
              <a:ext cx="89800" cy="82725"/>
            </a:xfrm>
            <a:custGeom>
              <a:rect b="b" l="l" r="r" t="t"/>
              <a:pathLst>
                <a:path extrusionOk="0" h="3309" w="3592">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80"/>
            <p:cNvSpPr/>
            <p:nvPr/>
          </p:nvSpPr>
          <p:spPr>
            <a:xfrm>
              <a:off x="-59179450" y="4084200"/>
              <a:ext cx="89800" cy="212700"/>
            </a:xfrm>
            <a:custGeom>
              <a:rect b="b" l="l" r="r" t="t"/>
              <a:pathLst>
                <a:path extrusionOk="0" h="8508" w="3592">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2" name="Google Shape;6212;p80"/>
          <p:cNvGrpSpPr/>
          <p:nvPr/>
        </p:nvGrpSpPr>
        <p:grpSpPr>
          <a:xfrm>
            <a:off x="2178486" y="1532866"/>
            <a:ext cx="365438" cy="366364"/>
            <a:chOff x="-64044600" y="3360375"/>
            <a:chExt cx="315850" cy="316650"/>
          </a:xfrm>
        </p:grpSpPr>
        <p:sp>
          <p:nvSpPr>
            <p:cNvPr id="6213" name="Google Shape;6213;p80"/>
            <p:cNvSpPr/>
            <p:nvPr/>
          </p:nvSpPr>
          <p:spPr>
            <a:xfrm>
              <a:off x="-63980025" y="3532875"/>
              <a:ext cx="185900" cy="144150"/>
            </a:xfrm>
            <a:custGeom>
              <a:rect b="b" l="l" r="r" t="t"/>
              <a:pathLst>
                <a:path extrusionOk="0" h="5766" w="7436">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80"/>
            <p:cNvSpPr/>
            <p:nvPr/>
          </p:nvSpPr>
          <p:spPr>
            <a:xfrm>
              <a:off x="-64044600" y="3360375"/>
              <a:ext cx="315850" cy="152825"/>
            </a:xfrm>
            <a:custGeom>
              <a:rect b="b" l="l" r="r" t="t"/>
              <a:pathLst>
                <a:path extrusionOk="0" h="6113" w="12634">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80"/>
            <p:cNvSpPr/>
            <p:nvPr/>
          </p:nvSpPr>
          <p:spPr>
            <a:xfrm>
              <a:off x="-63945375" y="3408425"/>
              <a:ext cx="117375" cy="103200"/>
            </a:xfrm>
            <a:custGeom>
              <a:rect b="b" l="l" r="r" t="t"/>
              <a:pathLst>
                <a:path extrusionOk="0" h="4128" w="4695">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6" name="Google Shape;6216;p80"/>
          <p:cNvGrpSpPr/>
          <p:nvPr/>
        </p:nvGrpSpPr>
        <p:grpSpPr>
          <a:xfrm>
            <a:off x="2204909" y="1975418"/>
            <a:ext cx="312592" cy="367261"/>
            <a:chOff x="-64022550" y="3727425"/>
            <a:chExt cx="270175" cy="317425"/>
          </a:xfrm>
        </p:grpSpPr>
        <p:sp>
          <p:nvSpPr>
            <p:cNvPr id="6217" name="Google Shape;6217;p80"/>
            <p:cNvSpPr/>
            <p:nvPr/>
          </p:nvSpPr>
          <p:spPr>
            <a:xfrm>
              <a:off x="-64022550" y="3912500"/>
              <a:ext cx="270175" cy="90600"/>
            </a:xfrm>
            <a:custGeom>
              <a:rect b="b" l="l" r="r" t="t"/>
              <a:pathLst>
                <a:path extrusionOk="0" h="3624" w="10807">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80"/>
            <p:cNvSpPr/>
            <p:nvPr/>
          </p:nvSpPr>
          <p:spPr>
            <a:xfrm>
              <a:off x="-64000500" y="4023550"/>
              <a:ext cx="227650" cy="21300"/>
            </a:xfrm>
            <a:custGeom>
              <a:rect b="b" l="l" r="r" t="t"/>
              <a:pathLst>
                <a:path extrusionOk="0" h="852" w="9106">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80"/>
            <p:cNvSpPr/>
            <p:nvPr/>
          </p:nvSpPr>
          <p:spPr>
            <a:xfrm>
              <a:off x="-63960325" y="3727425"/>
              <a:ext cx="144925" cy="165425"/>
            </a:xfrm>
            <a:custGeom>
              <a:rect b="b" l="l" r="r" t="t"/>
              <a:pathLst>
                <a:path extrusionOk="0" h="6617" w="5797">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0" name="Google Shape;6220;p80"/>
          <p:cNvGrpSpPr/>
          <p:nvPr/>
        </p:nvGrpSpPr>
        <p:grpSpPr>
          <a:xfrm>
            <a:off x="2229047" y="2404318"/>
            <a:ext cx="264317" cy="367290"/>
            <a:chOff x="-64001300" y="4093650"/>
            <a:chExt cx="228450" cy="317450"/>
          </a:xfrm>
        </p:grpSpPr>
        <p:sp>
          <p:nvSpPr>
            <p:cNvPr id="6221" name="Google Shape;6221;p80"/>
            <p:cNvSpPr/>
            <p:nvPr/>
          </p:nvSpPr>
          <p:spPr>
            <a:xfrm>
              <a:off x="-63933550" y="4328375"/>
              <a:ext cx="93750" cy="40975"/>
            </a:xfrm>
            <a:custGeom>
              <a:rect b="b" l="l" r="r" t="t"/>
              <a:pathLst>
                <a:path extrusionOk="0" h="1639" w="375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80"/>
            <p:cNvSpPr/>
            <p:nvPr/>
          </p:nvSpPr>
          <p:spPr>
            <a:xfrm>
              <a:off x="-63980025" y="4135400"/>
              <a:ext cx="185900" cy="234725"/>
            </a:xfrm>
            <a:custGeom>
              <a:rect b="b" l="l" r="r" t="t"/>
              <a:pathLst>
                <a:path extrusionOk="0" h="9389" w="7436">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80"/>
            <p:cNvSpPr/>
            <p:nvPr/>
          </p:nvSpPr>
          <p:spPr>
            <a:xfrm>
              <a:off x="-64001300" y="4389800"/>
              <a:ext cx="228450" cy="21300"/>
            </a:xfrm>
            <a:custGeom>
              <a:rect b="b" l="l" r="r" t="t"/>
              <a:pathLst>
                <a:path extrusionOk="0" h="852" w="9138">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80"/>
            <p:cNvSpPr/>
            <p:nvPr/>
          </p:nvSpPr>
          <p:spPr>
            <a:xfrm>
              <a:off x="-64001300" y="4093650"/>
              <a:ext cx="226875" cy="20500"/>
            </a:xfrm>
            <a:custGeom>
              <a:rect b="b" l="l" r="r" t="t"/>
              <a:pathLst>
                <a:path extrusionOk="0" h="820" w="9075">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5" name="Google Shape;6225;p80"/>
          <p:cNvGrpSpPr/>
          <p:nvPr/>
        </p:nvGrpSpPr>
        <p:grpSpPr>
          <a:xfrm>
            <a:off x="848051" y="2897610"/>
            <a:ext cx="359972" cy="366480"/>
            <a:chOff x="-62148800" y="3377700"/>
            <a:chExt cx="311125" cy="316750"/>
          </a:xfrm>
        </p:grpSpPr>
        <p:sp>
          <p:nvSpPr>
            <p:cNvPr id="6226" name="Google Shape;6226;p80"/>
            <p:cNvSpPr/>
            <p:nvPr/>
          </p:nvSpPr>
          <p:spPr>
            <a:xfrm>
              <a:off x="-62085775" y="3653375"/>
              <a:ext cx="185875" cy="41075"/>
            </a:xfrm>
            <a:custGeom>
              <a:rect b="b" l="l" r="r" t="t"/>
              <a:pathLst>
                <a:path extrusionOk="0" h="1643" w="7435">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80"/>
            <p:cNvSpPr/>
            <p:nvPr/>
          </p:nvSpPr>
          <p:spPr>
            <a:xfrm>
              <a:off x="-62148800" y="3377700"/>
              <a:ext cx="311125" cy="254425"/>
            </a:xfrm>
            <a:custGeom>
              <a:rect b="b" l="l" r="r" t="t"/>
              <a:pathLst>
                <a:path extrusionOk="0" h="10177" w="12445">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8" name="Google Shape;6228;p80"/>
          <p:cNvGrpSpPr/>
          <p:nvPr/>
        </p:nvGrpSpPr>
        <p:grpSpPr>
          <a:xfrm>
            <a:off x="843958" y="3347607"/>
            <a:ext cx="368157" cy="367290"/>
            <a:chOff x="-62154300" y="3743950"/>
            <a:chExt cx="318200" cy="317450"/>
          </a:xfrm>
        </p:grpSpPr>
        <p:sp>
          <p:nvSpPr>
            <p:cNvPr id="6229" name="Google Shape;6229;p80"/>
            <p:cNvSpPr/>
            <p:nvPr/>
          </p:nvSpPr>
          <p:spPr>
            <a:xfrm>
              <a:off x="-61992850" y="3743950"/>
              <a:ext cx="63825" cy="69150"/>
            </a:xfrm>
            <a:custGeom>
              <a:rect b="b" l="l" r="r" t="t"/>
              <a:pathLst>
                <a:path extrusionOk="0" h="2766" w="2553">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80"/>
            <p:cNvSpPr/>
            <p:nvPr/>
          </p:nvSpPr>
          <p:spPr>
            <a:xfrm>
              <a:off x="-62154300" y="3785700"/>
              <a:ext cx="318200" cy="275700"/>
            </a:xfrm>
            <a:custGeom>
              <a:rect b="b" l="l" r="r" t="t"/>
              <a:pathLst>
                <a:path extrusionOk="0" h="11028" w="12728">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1" name="Google Shape;6231;p80"/>
          <p:cNvGrpSpPr/>
          <p:nvPr/>
        </p:nvGrpSpPr>
        <p:grpSpPr>
          <a:xfrm>
            <a:off x="843944" y="3806587"/>
            <a:ext cx="368186" cy="366364"/>
            <a:chOff x="-62151950" y="4111775"/>
            <a:chExt cx="318225" cy="316650"/>
          </a:xfrm>
        </p:grpSpPr>
        <p:sp>
          <p:nvSpPr>
            <p:cNvPr id="6232" name="Google Shape;6232;p80"/>
            <p:cNvSpPr/>
            <p:nvPr/>
          </p:nvSpPr>
          <p:spPr>
            <a:xfrm>
              <a:off x="-62151950" y="4407925"/>
              <a:ext cx="318225" cy="20500"/>
            </a:xfrm>
            <a:custGeom>
              <a:rect b="b" l="l" r="r" t="t"/>
              <a:pathLst>
                <a:path extrusionOk="0" h="820" w="12729">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80"/>
            <p:cNvSpPr/>
            <p:nvPr/>
          </p:nvSpPr>
          <p:spPr>
            <a:xfrm>
              <a:off x="-62151950" y="4283475"/>
              <a:ext cx="84300" cy="104000"/>
            </a:xfrm>
            <a:custGeom>
              <a:rect b="b" l="l" r="r" t="t"/>
              <a:pathLst>
                <a:path extrusionOk="0" h="4160" w="3372">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80"/>
            <p:cNvSpPr/>
            <p:nvPr/>
          </p:nvSpPr>
          <p:spPr>
            <a:xfrm>
              <a:off x="-62033800" y="4111775"/>
              <a:ext cx="82725" cy="275700"/>
            </a:xfrm>
            <a:custGeom>
              <a:rect b="b" l="l" r="r" t="t"/>
              <a:pathLst>
                <a:path extrusionOk="0" h="11028" w="3309">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80"/>
            <p:cNvSpPr/>
            <p:nvPr/>
          </p:nvSpPr>
          <p:spPr>
            <a:xfrm>
              <a:off x="-61916450" y="4200775"/>
              <a:ext cx="82725" cy="186700"/>
            </a:xfrm>
            <a:custGeom>
              <a:rect b="b" l="l" r="r" t="t"/>
              <a:pathLst>
                <a:path extrusionOk="0" h="7468" w="3309">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6" name="Google Shape;6236;p80"/>
          <p:cNvGrpSpPr/>
          <p:nvPr/>
        </p:nvGrpSpPr>
        <p:grpSpPr>
          <a:xfrm>
            <a:off x="3062568" y="2897133"/>
            <a:ext cx="368157" cy="367434"/>
            <a:chOff x="-60254550" y="3367325"/>
            <a:chExt cx="318200" cy="317575"/>
          </a:xfrm>
        </p:grpSpPr>
        <p:sp>
          <p:nvSpPr>
            <p:cNvPr id="6237" name="Google Shape;6237;p80"/>
            <p:cNvSpPr/>
            <p:nvPr/>
          </p:nvSpPr>
          <p:spPr>
            <a:xfrm>
              <a:off x="-60219125" y="3367325"/>
              <a:ext cx="51225" cy="103575"/>
            </a:xfrm>
            <a:custGeom>
              <a:rect b="b" l="l" r="r" t="t"/>
              <a:pathLst>
                <a:path extrusionOk="0" h="4143" w="2049">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80"/>
            <p:cNvSpPr/>
            <p:nvPr/>
          </p:nvSpPr>
          <p:spPr>
            <a:xfrm>
              <a:off x="-60156900" y="3367325"/>
              <a:ext cx="51225" cy="103575"/>
            </a:xfrm>
            <a:custGeom>
              <a:rect b="b" l="l" r="r" t="t"/>
              <a:pathLst>
                <a:path extrusionOk="0" h="4143" w="2049">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80"/>
            <p:cNvSpPr/>
            <p:nvPr/>
          </p:nvSpPr>
          <p:spPr>
            <a:xfrm>
              <a:off x="-60094675" y="3367325"/>
              <a:ext cx="51225" cy="103575"/>
            </a:xfrm>
            <a:custGeom>
              <a:rect b="b" l="l" r="r" t="t"/>
              <a:pathLst>
                <a:path extrusionOk="0" h="4143" w="2049">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80"/>
            <p:cNvSpPr/>
            <p:nvPr/>
          </p:nvSpPr>
          <p:spPr>
            <a:xfrm>
              <a:off x="-60254550" y="3478525"/>
              <a:ext cx="318200" cy="206375"/>
            </a:xfrm>
            <a:custGeom>
              <a:rect b="b" l="l" r="r" t="t"/>
              <a:pathLst>
                <a:path extrusionOk="0" h="8255" w="12728">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1" name="Google Shape;6241;p80"/>
          <p:cNvGrpSpPr/>
          <p:nvPr/>
        </p:nvGrpSpPr>
        <p:grpSpPr>
          <a:xfrm>
            <a:off x="3063465" y="3348127"/>
            <a:ext cx="366364" cy="366248"/>
            <a:chOff x="-60255350" y="3733825"/>
            <a:chExt cx="316650" cy="316550"/>
          </a:xfrm>
        </p:grpSpPr>
        <p:sp>
          <p:nvSpPr>
            <p:cNvPr id="6242" name="Google Shape;6242;p80"/>
            <p:cNvSpPr/>
            <p:nvPr/>
          </p:nvSpPr>
          <p:spPr>
            <a:xfrm>
              <a:off x="-60218325" y="3733825"/>
              <a:ext cx="235525" cy="316550"/>
            </a:xfrm>
            <a:custGeom>
              <a:rect b="b" l="l" r="r" t="t"/>
              <a:pathLst>
                <a:path extrusionOk="0" h="12662" w="9421">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80"/>
            <p:cNvSpPr/>
            <p:nvPr/>
          </p:nvSpPr>
          <p:spPr>
            <a:xfrm>
              <a:off x="-60255350" y="3844775"/>
              <a:ext cx="34675" cy="20500"/>
            </a:xfrm>
            <a:custGeom>
              <a:rect b="b" l="l" r="r" t="t"/>
              <a:pathLst>
                <a:path extrusionOk="0" h="820" w="1387">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80"/>
            <p:cNvSpPr/>
            <p:nvPr/>
          </p:nvSpPr>
          <p:spPr>
            <a:xfrm>
              <a:off x="-59974175" y="3844775"/>
              <a:ext cx="35475" cy="20500"/>
            </a:xfrm>
            <a:custGeom>
              <a:rect b="b" l="l" r="r" t="t"/>
              <a:pathLst>
                <a:path extrusionOk="0" h="820" w="1419">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80"/>
            <p:cNvSpPr/>
            <p:nvPr/>
          </p:nvSpPr>
          <p:spPr>
            <a:xfrm>
              <a:off x="-60212825" y="3939475"/>
              <a:ext cx="32325" cy="30350"/>
            </a:xfrm>
            <a:custGeom>
              <a:rect b="b" l="l" r="r" t="t"/>
              <a:pathLst>
                <a:path extrusionOk="0" h="1214" w="1293">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80"/>
            <p:cNvSpPr/>
            <p:nvPr/>
          </p:nvSpPr>
          <p:spPr>
            <a:xfrm>
              <a:off x="-60012750" y="3739425"/>
              <a:ext cx="32300" cy="30350"/>
            </a:xfrm>
            <a:custGeom>
              <a:rect b="b" l="l" r="r" t="t"/>
              <a:pathLst>
                <a:path extrusionOk="0" h="1214" w="1292">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80"/>
            <p:cNvSpPr/>
            <p:nvPr/>
          </p:nvSpPr>
          <p:spPr>
            <a:xfrm>
              <a:off x="-60012750" y="3939475"/>
              <a:ext cx="32300" cy="30350"/>
            </a:xfrm>
            <a:custGeom>
              <a:rect b="b" l="l" r="r" t="t"/>
              <a:pathLst>
                <a:path extrusionOk="0" h="1214" w="1292">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80"/>
            <p:cNvSpPr/>
            <p:nvPr/>
          </p:nvSpPr>
          <p:spPr>
            <a:xfrm>
              <a:off x="-60212825" y="3739425"/>
              <a:ext cx="32325" cy="30350"/>
            </a:xfrm>
            <a:custGeom>
              <a:rect b="b" l="l" r="r" t="t"/>
              <a:pathLst>
                <a:path extrusionOk="0" h="1214" w="1293">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9" name="Google Shape;6249;p80"/>
          <p:cNvGrpSpPr/>
          <p:nvPr/>
        </p:nvGrpSpPr>
        <p:grpSpPr>
          <a:xfrm>
            <a:off x="3091262" y="3807035"/>
            <a:ext cx="310770" cy="365467"/>
            <a:chOff x="-60232500" y="4101525"/>
            <a:chExt cx="268600" cy="315875"/>
          </a:xfrm>
        </p:grpSpPr>
        <p:sp>
          <p:nvSpPr>
            <p:cNvPr id="6250" name="Google Shape;6250;p80"/>
            <p:cNvSpPr/>
            <p:nvPr/>
          </p:nvSpPr>
          <p:spPr>
            <a:xfrm>
              <a:off x="-60222275" y="4273225"/>
              <a:ext cx="63025" cy="144175"/>
            </a:xfrm>
            <a:custGeom>
              <a:rect b="b" l="l" r="r" t="t"/>
              <a:pathLst>
                <a:path extrusionOk="0" h="5767" w="2521">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80"/>
            <p:cNvSpPr/>
            <p:nvPr/>
          </p:nvSpPr>
          <p:spPr>
            <a:xfrm>
              <a:off x="-60232500" y="4101525"/>
              <a:ext cx="268600" cy="315875"/>
            </a:xfrm>
            <a:custGeom>
              <a:rect b="b" l="l" r="r" t="t"/>
              <a:pathLst>
                <a:path extrusionOk="0" h="12635" w="10744">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52" name="Google Shape;6252;p80"/>
          <p:cNvSpPr/>
          <p:nvPr/>
        </p:nvSpPr>
        <p:spPr>
          <a:xfrm>
            <a:off x="2179036" y="4275969"/>
            <a:ext cx="366335" cy="367290"/>
          </a:xfrm>
          <a:custGeom>
            <a:rect b="b" l="l" r="r" t="t"/>
            <a:pathLst>
              <a:path extrusionOk="0" h="12698" w="12665">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53" name="Google Shape;6253;p80"/>
          <p:cNvGrpSpPr/>
          <p:nvPr/>
        </p:nvGrpSpPr>
        <p:grpSpPr>
          <a:xfrm>
            <a:off x="2624262" y="1532866"/>
            <a:ext cx="368186" cy="366364"/>
            <a:chOff x="-63679950" y="3360375"/>
            <a:chExt cx="318225" cy="316650"/>
          </a:xfrm>
        </p:grpSpPr>
        <p:sp>
          <p:nvSpPr>
            <p:cNvPr id="6254" name="Google Shape;6254;p80"/>
            <p:cNvSpPr/>
            <p:nvPr/>
          </p:nvSpPr>
          <p:spPr>
            <a:xfrm>
              <a:off x="-63497200" y="3423400"/>
              <a:ext cx="40975" cy="40975"/>
            </a:xfrm>
            <a:custGeom>
              <a:rect b="b" l="l" r="r" t="t"/>
              <a:pathLst>
                <a:path extrusionOk="0" h="1639" w="1639">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80"/>
            <p:cNvSpPr/>
            <p:nvPr/>
          </p:nvSpPr>
          <p:spPr>
            <a:xfrm>
              <a:off x="-63516900" y="3485625"/>
              <a:ext cx="79575" cy="29950"/>
            </a:xfrm>
            <a:custGeom>
              <a:rect b="b" l="l" r="r" t="t"/>
              <a:pathLst>
                <a:path extrusionOk="0" h="1198" w="3183">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80"/>
            <p:cNvSpPr/>
            <p:nvPr/>
          </p:nvSpPr>
          <p:spPr>
            <a:xfrm>
              <a:off x="-63618500" y="3360375"/>
              <a:ext cx="256775" cy="256600"/>
            </a:xfrm>
            <a:custGeom>
              <a:rect b="b" l="l" r="r" t="t"/>
              <a:pathLst>
                <a:path extrusionOk="0" h="10264" w="10271">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80"/>
            <p:cNvSpPr/>
            <p:nvPr/>
          </p:nvSpPr>
          <p:spPr>
            <a:xfrm>
              <a:off x="-63679950" y="3576200"/>
              <a:ext cx="102425" cy="100825"/>
            </a:xfrm>
            <a:custGeom>
              <a:rect b="b" l="l" r="r" t="t"/>
              <a:pathLst>
                <a:path extrusionOk="0" h="4033" w="4097">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58" name="Google Shape;6258;p80"/>
          <p:cNvSpPr/>
          <p:nvPr/>
        </p:nvSpPr>
        <p:spPr>
          <a:xfrm>
            <a:off x="2623229" y="1975169"/>
            <a:ext cx="370009" cy="367724"/>
          </a:xfrm>
          <a:custGeom>
            <a:rect b="b" l="l" r="r" t="t"/>
            <a:pathLst>
              <a:path extrusionOk="0" h="12713" w="12792">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59" name="Google Shape;6259;p80"/>
          <p:cNvGrpSpPr/>
          <p:nvPr/>
        </p:nvGrpSpPr>
        <p:grpSpPr>
          <a:xfrm>
            <a:off x="2622889" y="2404203"/>
            <a:ext cx="370934" cy="367521"/>
            <a:chOff x="-63679950" y="4093450"/>
            <a:chExt cx="320600" cy="317650"/>
          </a:xfrm>
        </p:grpSpPr>
        <p:sp>
          <p:nvSpPr>
            <p:cNvPr id="6260" name="Google Shape;6260;p80"/>
            <p:cNvSpPr/>
            <p:nvPr/>
          </p:nvSpPr>
          <p:spPr>
            <a:xfrm>
              <a:off x="-63595650" y="4093450"/>
              <a:ext cx="236300" cy="230425"/>
            </a:xfrm>
            <a:custGeom>
              <a:rect b="b" l="l" r="r" t="t"/>
              <a:pathLst>
                <a:path extrusionOk="0" h="9217" w="9452">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80"/>
            <p:cNvSpPr/>
            <p:nvPr/>
          </p:nvSpPr>
          <p:spPr>
            <a:xfrm>
              <a:off x="-63679950" y="4233850"/>
              <a:ext cx="177250" cy="177250"/>
            </a:xfrm>
            <a:custGeom>
              <a:rect b="b" l="l" r="r" t="t"/>
              <a:pathLst>
                <a:path extrusionOk="0" h="7090" w="709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80"/>
            <p:cNvSpPr/>
            <p:nvPr/>
          </p:nvSpPr>
          <p:spPr>
            <a:xfrm>
              <a:off x="-63548400" y="4348850"/>
              <a:ext cx="185900" cy="62250"/>
            </a:xfrm>
            <a:custGeom>
              <a:rect b="b" l="l" r="r" t="t"/>
              <a:pathLst>
                <a:path extrusionOk="0" h="2490" w="7436">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3" name="Google Shape;6263;p80"/>
          <p:cNvGrpSpPr/>
          <p:nvPr/>
        </p:nvGrpSpPr>
        <p:grpSpPr>
          <a:xfrm>
            <a:off x="1283006" y="2897205"/>
            <a:ext cx="366364" cy="367290"/>
            <a:chOff x="-61784125" y="3377700"/>
            <a:chExt cx="316650" cy="317450"/>
          </a:xfrm>
        </p:grpSpPr>
        <p:sp>
          <p:nvSpPr>
            <p:cNvPr id="6264" name="Google Shape;6264;p80"/>
            <p:cNvSpPr/>
            <p:nvPr/>
          </p:nvSpPr>
          <p:spPr>
            <a:xfrm>
              <a:off x="-61688025" y="3460400"/>
              <a:ext cx="124450" cy="51225"/>
            </a:xfrm>
            <a:custGeom>
              <a:rect b="b" l="l" r="r" t="t"/>
              <a:pathLst>
                <a:path extrusionOk="0" h="2049" w="4978">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80"/>
            <p:cNvSpPr/>
            <p:nvPr/>
          </p:nvSpPr>
          <p:spPr>
            <a:xfrm>
              <a:off x="-61677800" y="3518900"/>
              <a:ext cx="104775" cy="61850"/>
            </a:xfrm>
            <a:custGeom>
              <a:rect b="b" l="l" r="r" t="t"/>
              <a:pathLst>
                <a:path extrusionOk="0" h="2474" w="4191">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80"/>
            <p:cNvSpPr/>
            <p:nvPr/>
          </p:nvSpPr>
          <p:spPr>
            <a:xfrm>
              <a:off x="-61667550" y="3377700"/>
              <a:ext cx="82700" cy="82725"/>
            </a:xfrm>
            <a:custGeom>
              <a:rect b="b" l="l" r="r" t="t"/>
              <a:pathLst>
                <a:path extrusionOk="0" h="3309" w="3308">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80"/>
            <p:cNvSpPr/>
            <p:nvPr/>
          </p:nvSpPr>
          <p:spPr>
            <a:xfrm>
              <a:off x="-61591150" y="3643150"/>
              <a:ext cx="123675" cy="51200"/>
            </a:xfrm>
            <a:custGeom>
              <a:rect b="b" l="l" r="r" t="t"/>
              <a:pathLst>
                <a:path extrusionOk="0" h="2048" w="4947">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80"/>
            <p:cNvSpPr/>
            <p:nvPr/>
          </p:nvSpPr>
          <p:spPr>
            <a:xfrm>
              <a:off x="-61570675" y="3560450"/>
              <a:ext cx="82725" cy="82725"/>
            </a:xfrm>
            <a:custGeom>
              <a:rect b="b" l="l" r="r" t="t"/>
              <a:pathLst>
                <a:path extrusionOk="0" h="3309" w="3309">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80"/>
            <p:cNvSpPr/>
            <p:nvPr/>
          </p:nvSpPr>
          <p:spPr>
            <a:xfrm>
              <a:off x="-61784125" y="3643925"/>
              <a:ext cx="124450" cy="51225"/>
            </a:xfrm>
            <a:custGeom>
              <a:rect b="b" l="l" r="r" t="t"/>
              <a:pathLst>
                <a:path extrusionOk="0" h="2049" w="4978">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80"/>
            <p:cNvSpPr/>
            <p:nvPr/>
          </p:nvSpPr>
          <p:spPr>
            <a:xfrm>
              <a:off x="-61763650" y="3560450"/>
              <a:ext cx="82725" cy="82725"/>
            </a:xfrm>
            <a:custGeom>
              <a:rect b="b" l="l" r="r" t="t"/>
              <a:pathLst>
                <a:path extrusionOk="0" h="3309" w="3309">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1" name="Google Shape;6271;p80"/>
          <p:cNvGrpSpPr/>
          <p:nvPr/>
        </p:nvGrpSpPr>
        <p:grpSpPr>
          <a:xfrm>
            <a:off x="1283006" y="3347607"/>
            <a:ext cx="366364" cy="367290"/>
            <a:chOff x="-61783350" y="3743950"/>
            <a:chExt cx="316650" cy="317450"/>
          </a:xfrm>
        </p:grpSpPr>
        <p:sp>
          <p:nvSpPr>
            <p:cNvPr id="6272" name="Google Shape;6272;p80"/>
            <p:cNvSpPr/>
            <p:nvPr/>
          </p:nvSpPr>
          <p:spPr>
            <a:xfrm>
              <a:off x="-61783350" y="3743950"/>
              <a:ext cx="316650" cy="317450"/>
            </a:xfrm>
            <a:custGeom>
              <a:rect b="b" l="l" r="r" t="t"/>
              <a:pathLst>
                <a:path extrusionOk="0" h="12698" w="12666">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80"/>
            <p:cNvSpPr/>
            <p:nvPr/>
          </p:nvSpPr>
          <p:spPr>
            <a:xfrm>
              <a:off x="-61739225" y="3833750"/>
              <a:ext cx="272525" cy="149675"/>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74" name="Google Shape;6274;p80"/>
          <p:cNvSpPr/>
          <p:nvPr/>
        </p:nvSpPr>
        <p:spPr>
          <a:xfrm>
            <a:off x="1282887" y="3806407"/>
            <a:ext cx="366364" cy="366682"/>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80"/>
          <p:cNvSpPr/>
          <p:nvPr/>
        </p:nvSpPr>
        <p:spPr>
          <a:xfrm>
            <a:off x="3505689" y="2907052"/>
            <a:ext cx="366364" cy="347563"/>
          </a:xfrm>
          <a:custGeom>
            <a:rect b="b" l="l" r="r" t="t"/>
            <a:pathLst>
              <a:path extrusionOk="0" h="12016" w="12666">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80"/>
          <p:cNvSpPr/>
          <p:nvPr/>
        </p:nvSpPr>
        <p:spPr>
          <a:xfrm>
            <a:off x="3504778" y="3387693"/>
            <a:ext cx="368186" cy="287081"/>
          </a:xfrm>
          <a:custGeom>
            <a:rect b="b" l="l" r="r" t="t"/>
            <a:pathLst>
              <a:path extrusionOk="0" h="9925" w="12729">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7" name="Google Shape;6277;p80"/>
          <p:cNvGrpSpPr/>
          <p:nvPr/>
        </p:nvGrpSpPr>
        <p:grpSpPr>
          <a:xfrm>
            <a:off x="3504430" y="3807440"/>
            <a:ext cx="369112" cy="364657"/>
            <a:chOff x="-59869425" y="4102225"/>
            <a:chExt cx="319025" cy="315175"/>
          </a:xfrm>
        </p:grpSpPr>
        <p:sp>
          <p:nvSpPr>
            <p:cNvPr id="6278" name="Google Shape;6278;p80"/>
            <p:cNvSpPr/>
            <p:nvPr/>
          </p:nvSpPr>
          <p:spPr>
            <a:xfrm>
              <a:off x="-59869425" y="4102225"/>
              <a:ext cx="149675" cy="256825"/>
            </a:xfrm>
            <a:custGeom>
              <a:rect b="b" l="l" r="r" t="t"/>
              <a:pathLst>
                <a:path extrusionOk="0" h="10273" w="5987">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80"/>
            <p:cNvSpPr/>
            <p:nvPr/>
          </p:nvSpPr>
          <p:spPr>
            <a:xfrm>
              <a:off x="-59811125" y="4322075"/>
              <a:ext cx="201650" cy="95325"/>
            </a:xfrm>
            <a:custGeom>
              <a:rect b="b" l="l" r="r" t="t"/>
              <a:pathLst>
                <a:path extrusionOk="0" h="3813" w="8066">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80"/>
            <p:cNvSpPr/>
            <p:nvPr/>
          </p:nvSpPr>
          <p:spPr>
            <a:xfrm>
              <a:off x="-59700075" y="4102225"/>
              <a:ext cx="149675" cy="256525"/>
            </a:xfrm>
            <a:custGeom>
              <a:rect b="b" l="l" r="r" t="t"/>
              <a:pathLst>
                <a:path extrusionOk="0" h="10261" w="5987">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80"/>
            <p:cNvSpPr/>
            <p:nvPr/>
          </p:nvSpPr>
          <p:spPr>
            <a:xfrm>
              <a:off x="-59742600" y="4187375"/>
              <a:ext cx="63025" cy="144950"/>
            </a:xfrm>
            <a:custGeom>
              <a:rect b="b" l="l" r="r" t="t"/>
              <a:pathLst>
                <a:path extrusionOk="0" h="5798" w="2521">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2" name="Google Shape;6282;p80"/>
          <p:cNvGrpSpPr/>
          <p:nvPr/>
        </p:nvGrpSpPr>
        <p:grpSpPr>
          <a:xfrm>
            <a:off x="2623233" y="4276262"/>
            <a:ext cx="366364" cy="365467"/>
            <a:chOff x="-59029025" y="3711650"/>
            <a:chExt cx="316650" cy="315875"/>
          </a:xfrm>
        </p:grpSpPr>
        <p:sp>
          <p:nvSpPr>
            <p:cNvPr id="6283" name="Google Shape;6283;p80"/>
            <p:cNvSpPr/>
            <p:nvPr/>
          </p:nvSpPr>
          <p:spPr>
            <a:xfrm>
              <a:off x="-59029025" y="3712450"/>
              <a:ext cx="70125" cy="70125"/>
            </a:xfrm>
            <a:custGeom>
              <a:rect b="b" l="l" r="r" t="t"/>
              <a:pathLst>
                <a:path extrusionOk="0" h="2805" w="2805">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80"/>
            <p:cNvSpPr/>
            <p:nvPr/>
          </p:nvSpPr>
          <p:spPr>
            <a:xfrm>
              <a:off x="-58782500" y="3958175"/>
              <a:ext cx="70125" cy="69350"/>
            </a:xfrm>
            <a:custGeom>
              <a:rect b="b" l="l" r="r" t="t"/>
              <a:pathLst>
                <a:path extrusionOk="0" h="2774" w="2805">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80"/>
            <p:cNvSpPr/>
            <p:nvPr/>
          </p:nvSpPr>
          <p:spPr>
            <a:xfrm>
              <a:off x="-58782500" y="3711650"/>
              <a:ext cx="70125" cy="70125"/>
            </a:xfrm>
            <a:custGeom>
              <a:rect b="b" l="l" r="r" t="t"/>
              <a:pathLst>
                <a:path extrusionOk="0" h="2805" w="2805">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80"/>
            <p:cNvSpPr/>
            <p:nvPr/>
          </p:nvSpPr>
          <p:spPr>
            <a:xfrm>
              <a:off x="-58911650" y="3880200"/>
              <a:ext cx="79550" cy="30750"/>
            </a:xfrm>
            <a:custGeom>
              <a:rect b="b" l="l" r="r" t="t"/>
              <a:pathLst>
                <a:path extrusionOk="0" h="1230" w="3182">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80"/>
            <p:cNvSpPr/>
            <p:nvPr/>
          </p:nvSpPr>
          <p:spPr>
            <a:xfrm>
              <a:off x="-58891975" y="3818000"/>
              <a:ext cx="41775" cy="41750"/>
            </a:xfrm>
            <a:custGeom>
              <a:rect b="b" l="l" r="r" t="t"/>
              <a:pathLst>
                <a:path extrusionOk="0" h="1670" w="1671">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80"/>
            <p:cNvSpPr/>
            <p:nvPr/>
          </p:nvSpPr>
          <p:spPr>
            <a:xfrm>
              <a:off x="-58983325" y="3755775"/>
              <a:ext cx="227625" cy="226850"/>
            </a:xfrm>
            <a:custGeom>
              <a:rect b="b" l="l" r="r" t="t"/>
              <a:pathLst>
                <a:path extrusionOk="0" h="9074" w="9105">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80"/>
            <p:cNvSpPr/>
            <p:nvPr/>
          </p:nvSpPr>
          <p:spPr>
            <a:xfrm>
              <a:off x="-59029025" y="3956600"/>
              <a:ext cx="70900" cy="70925"/>
            </a:xfrm>
            <a:custGeom>
              <a:rect b="b" l="l" r="r" t="t"/>
              <a:pathLst>
                <a:path extrusionOk="0" h="2837" w="2836">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0" name="Google Shape;6290;p80"/>
          <p:cNvGrpSpPr/>
          <p:nvPr/>
        </p:nvGrpSpPr>
        <p:grpSpPr>
          <a:xfrm>
            <a:off x="4859311" y="1532317"/>
            <a:ext cx="351940" cy="348188"/>
            <a:chOff x="581525" y="3254850"/>
            <a:chExt cx="297750" cy="294575"/>
          </a:xfrm>
        </p:grpSpPr>
        <p:sp>
          <p:nvSpPr>
            <p:cNvPr id="6291" name="Google Shape;6291;p80"/>
            <p:cNvSpPr/>
            <p:nvPr/>
          </p:nvSpPr>
          <p:spPr>
            <a:xfrm>
              <a:off x="616950" y="3358025"/>
              <a:ext cx="89025" cy="86650"/>
            </a:xfrm>
            <a:custGeom>
              <a:rect b="b" l="l" r="r" t="t"/>
              <a:pathLst>
                <a:path extrusionOk="0" h="3466" w="3561">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80"/>
            <p:cNvSpPr/>
            <p:nvPr/>
          </p:nvSpPr>
          <p:spPr>
            <a:xfrm>
              <a:off x="721725" y="3254850"/>
              <a:ext cx="157550" cy="155975"/>
            </a:xfrm>
            <a:custGeom>
              <a:rect b="b" l="l" r="r" t="t"/>
              <a:pathLst>
                <a:path extrusionOk="0" h="6239" w="6302">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80"/>
            <p:cNvSpPr/>
            <p:nvPr/>
          </p:nvSpPr>
          <p:spPr>
            <a:xfrm>
              <a:off x="581525" y="3440725"/>
              <a:ext cx="157550" cy="108700"/>
            </a:xfrm>
            <a:custGeom>
              <a:rect b="b" l="l" r="r" t="t"/>
              <a:pathLst>
                <a:path extrusionOk="0" h="4348" w="6302">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4" name="Google Shape;6294;p80"/>
          <p:cNvGrpSpPr/>
          <p:nvPr/>
        </p:nvGrpSpPr>
        <p:grpSpPr>
          <a:xfrm>
            <a:off x="4858380" y="1971253"/>
            <a:ext cx="353802" cy="351497"/>
            <a:chOff x="580725" y="3617925"/>
            <a:chExt cx="299325" cy="297375"/>
          </a:xfrm>
        </p:grpSpPr>
        <p:sp>
          <p:nvSpPr>
            <p:cNvPr id="6295" name="Google Shape;6295;p80"/>
            <p:cNvSpPr/>
            <p:nvPr/>
          </p:nvSpPr>
          <p:spPr>
            <a:xfrm>
              <a:off x="609075" y="3662050"/>
              <a:ext cx="51225" cy="51200"/>
            </a:xfrm>
            <a:custGeom>
              <a:rect b="b" l="l" r="r" t="t"/>
              <a:pathLst>
                <a:path extrusionOk="0" h="2048" w="2049">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80"/>
            <p:cNvSpPr/>
            <p:nvPr/>
          </p:nvSpPr>
          <p:spPr>
            <a:xfrm>
              <a:off x="668950" y="3617925"/>
              <a:ext cx="122875" cy="104475"/>
            </a:xfrm>
            <a:custGeom>
              <a:rect b="b" l="l" r="r" t="t"/>
              <a:pathLst>
                <a:path extrusionOk="0" h="4179" w="4915">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80"/>
            <p:cNvSpPr/>
            <p:nvPr/>
          </p:nvSpPr>
          <p:spPr>
            <a:xfrm>
              <a:off x="580725" y="3721900"/>
              <a:ext cx="141800" cy="192025"/>
            </a:xfrm>
            <a:custGeom>
              <a:rect b="b" l="l" r="r" t="t"/>
              <a:pathLst>
                <a:path extrusionOk="0" h="7681" w="5672">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80"/>
            <p:cNvSpPr/>
            <p:nvPr/>
          </p:nvSpPr>
          <p:spPr>
            <a:xfrm>
              <a:off x="800475" y="3662050"/>
              <a:ext cx="51225" cy="51200"/>
            </a:xfrm>
            <a:custGeom>
              <a:rect b="b" l="l" r="r" t="t"/>
              <a:pathLst>
                <a:path extrusionOk="0" h="2048" w="2049">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80"/>
            <p:cNvSpPr/>
            <p:nvPr/>
          </p:nvSpPr>
          <p:spPr>
            <a:xfrm>
              <a:off x="738250" y="3722700"/>
              <a:ext cx="141800" cy="192600"/>
            </a:xfrm>
            <a:custGeom>
              <a:rect b="b" l="l" r="r" t="t"/>
              <a:pathLst>
                <a:path extrusionOk="0" h="7704" w="5672">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0" name="Google Shape;6300;p80"/>
          <p:cNvGrpSpPr/>
          <p:nvPr/>
        </p:nvGrpSpPr>
        <p:grpSpPr>
          <a:xfrm>
            <a:off x="4860242" y="2418443"/>
            <a:ext cx="350079" cy="350079"/>
            <a:chOff x="583100" y="3982600"/>
            <a:chExt cx="296175" cy="296175"/>
          </a:xfrm>
        </p:grpSpPr>
        <p:sp>
          <p:nvSpPr>
            <p:cNvPr id="6301" name="Google Shape;6301;p80"/>
            <p:cNvSpPr/>
            <p:nvPr/>
          </p:nvSpPr>
          <p:spPr>
            <a:xfrm>
              <a:off x="694925" y="3982600"/>
              <a:ext cx="70925" cy="68550"/>
            </a:xfrm>
            <a:custGeom>
              <a:rect b="b" l="l" r="r" t="t"/>
              <a:pathLst>
                <a:path extrusionOk="0" h="2742" w="2837">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80"/>
            <p:cNvSpPr/>
            <p:nvPr/>
          </p:nvSpPr>
          <p:spPr>
            <a:xfrm>
              <a:off x="609075" y="4139350"/>
              <a:ext cx="69350" cy="68525"/>
            </a:xfrm>
            <a:custGeom>
              <a:rect b="b" l="l" r="r" t="t"/>
              <a:pathLst>
                <a:path extrusionOk="0" h="2741"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80"/>
            <p:cNvSpPr/>
            <p:nvPr/>
          </p:nvSpPr>
          <p:spPr>
            <a:xfrm>
              <a:off x="783925" y="4140125"/>
              <a:ext cx="68550" cy="68550"/>
            </a:xfrm>
            <a:custGeom>
              <a:rect b="b" l="l" r="r" t="t"/>
              <a:pathLst>
                <a:path extrusionOk="0" h="2742" w="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80"/>
            <p:cNvSpPr/>
            <p:nvPr/>
          </p:nvSpPr>
          <p:spPr>
            <a:xfrm>
              <a:off x="583100" y="4207075"/>
              <a:ext cx="122100" cy="71700"/>
            </a:xfrm>
            <a:custGeom>
              <a:rect b="b" l="l" r="r" t="t"/>
              <a:pathLst>
                <a:path extrusionOk="0" h="2868" w="4884">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80"/>
            <p:cNvSpPr/>
            <p:nvPr/>
          </p:nvSpPr>
          <p:spPr>
            <a:xfrm>
              <a:off x="669725" y="4049550"/>
              <a:ext cx="122900" cy="72475"/>
            </a:xfrm>
            <a:custGeom>
              <a:rect b="b" l="l" r="r" t="t"/>
              <a:pathLst>
                <a:path extrusionOk="0" h="2899" w="4916">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80"/>
            <p:cNvSpPr/>
            <p:nvPr/>
          </p:nvSpPr>
          <p:spPr>
            <a:xfrm>
              <a:off x="757150" y="4207075"/>
              <a:ext cx="122125" cy="71700"/>
            </a:xfrm>
            <a:custGeom>
              <a:rect b="b" l="l" r="r" t="t"/>
              <a:pathLst>
                <a:path extrusionOk="0" h="2868" w="4885">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80"/>
            <p:cNvSpPr/>
            <p:nvPr/>
          </p:nvSpPr>
          <p:spPr>
            <a:xfrm>
              <a:off x="691775" y="4139350"/>
              <a:ext cx="77225" cy="64600"/>
            </a:xfrm>
            <a:custGeom>
              <a:rect b="b" l="l" r="r" t="t"/>
              <a:pathLst>
                <a:path extrusionOk="0" h="2584" w="3089">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8" name="Google Shape;6308;p80"/>
          <p:cNvGrpSpPr/>
          <p:nvPr/>
        </p:nvGrpSpPr>
        <p:grpSpPr>
          <a:xfrm>
            <a:off x="7092856" y="1532067"/>
            <a:ext cx="307231" cy="348690"/>
            <a:chOff x="2423775" y="3226875"/>
            <a:chExt cx="259925" cy="295000"/>
          </a:xfrm>
        </p:grpSpPr>
        <p:sp>
          <p:nvSpPr>
            <p:cNvPr id="6309" name="Google Shape;6309;p80"/>
            <p:cNvSpPr/>
            <p:nvPr/>
          </p:nvSpPr>
          <p:spPr>
            <a:xfrm>
              <a:off x="2509625" y="3365900"/>
              <a:ext cx="86650" cy="52000"/>
            </a:xfrm>
            <a:custGeom>
              <a:rect b="b" l="l" r="r" t="t"/>
              <a:pathLst>
                <a:path extrusionOk="0" h="2080" w="3466">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80"/>
            <p:cNvSpPr/>
            <p:nvPr/>
          </p:nvSpPr>
          <p:spPr>
            <a:xfrm>
              <a:off x="2534825" y="3313925"/>
              <a:ext cx="35475" cy="35450"/>
            </a:xfrm>
            <a:custGeom>
              <a:rect b="b" l="l" r="r" t="t"/>
              <a:pathLst>
                <a:path extrusionOk="0" h="1418" w="1419">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80"/>
            <p:cNvSpPr/>
            <p:nvPr/>
          </p:nvSpPr>
          <p:spPr>
            <a:xfrm>
              <a:off x="2423775" y="3226875"/>
              <a:ext cx="259925" cy="295000"/>
            </a:xfrm>
            <a:custGeom>
              <a:rect b="b" l="l" r="r" t="t"/>
              <a:pathLst>
                <a:path extrusionOk="0" h="11800" w="10397">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2" name="Google Shape;6312;p80"/>
          <p:cNvGrpSpPr/>
          <p:nvPr/>
        </p:nvGrpSpPr>
        <p:grpSpPr>
          <a:xfrm>
            <a:off x="7070043" y="1973352"/>
            <a:ext cx="352857" cy="347301"/>
            <a:chOff x="2404875" y="3592725"/>
            <a:chExt cx="298525" cy="293825"/>
          </a:xfrm>
        </p:grpSpPr>
        <p:sp>
          <p:nvSpPr>
            <p:cNvPr id="6313" name="Google Shape;6313;p80"/>
            <p:cNvSpPr/>
            <p:nvPr/>
          </p:nvSpPr>
          <p:spPr>
            <a:xfrm>
              <a:off x="2404875" y="3747900"/>
              <a:ext cx="52775" cy="138650"/>
            </a:xfrm>
            <a:custGeom>
              <a:rect b="b" l="l" r="r" t="t"/>
              <a:pathLst>
                <a:path extrusionOk="0" h="5546" w="2111">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80"/>
            <p:cNvSpPr/>
            <p:nvPr/>
          </p:nvSpPr>
          <p:spPr>
            <a:xfrm>
              <a:off x="2458425" y="3592725"/>
              <a:ext cx="190625" cy="160700"/>
            </a:xfrm>
            <a:custGeom>
              <a:rect b="b" l="l" r="r" t="t"/>
              <a:pathLst>
                <a:path extrusionOk="0" h="6428" w="7625">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80"/>
            <p:cNvSpPr/>
            <p:nvPr/>
          </p:nvSpPr>
          <p:spPr>
            <a:xfrm>
              <a:off x="2474975" y="3742775"/>
              <a:ext cx="228425" cy="125650"/>
            </a:xfrm>
            <a:custGeom>
              <a:rect b="b" l="l" r="r" t="t"/>
              <a:pathLst>
                <a:path extrusionOk="0" h="5026" w="9137">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6" name="Google Shape;6316;p80"/>
          <p:cNvGrpSpPr/>
          <p:nvPr/>
        </p:nvGrpSpPr>
        <p:grpSpPr>
          <a:xfrm>
            <a:off x="7070974" y="2418917"/>
            <a:ext cx="350995" cy="349133"/>
            <a:chOff x="2404875" y="3955825"/>
            <a:chExt cx="296950" cy="295375"/>
          </a:xfrm>
        </p:grpSpPr>
        <p:sp>
          <p:nvSpPr>
            <p:cNvPr id="6317" name="Google Shape;6317;p80"/>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80"/>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80"/>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80"/>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1" name="Google Shape;6321;p80"/>
          <p:cNvGrpSpPr/>
          <p:nvPr/>
        </p:nvGrpSpPr>
        <p:grpSpPr>
          <a:xfrm>
            <a:off x="5764954" y="2883111"/>
            <a:ext cx="349163" cy="350079"/>
            <a:chOff x="4263650" y="3235150"/>
            <a:chExt cx="295400" cy="296175"/>
          </a:xfrm>
        </p:grpSpPr>
        <p:sp>
          <p:nvSpPr>
            <p:cNvPr id="6322" name="Google Shape;6322;p80"/>
            <p:cNvSpPr/>
            <p:nvPr/>
          </p:nvSpPr>
          <p:spPr>
            <a:xfrm>
              <a:off x="4393625" y="3391100"/>
              <a:ext cx="35450" cy="35475"/>
            </a:xfrm>
            <a:custGeom>
              <a:rect b="b" l="l" r="r" t="t"/>
              <a:pathLst>
                <a:path extrusionOk="0" h="1419" w="1418">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80"/>
            <p:cNvSpPr/>
            <p:nvPr/>
          </p:nvSpPr>
          <p:spPr>
            <a:xfrm>
              <a:off x="4377075" y="3443875"/>
              <a:ext cx="70125" cy="34675"/>
            </a:xfrm>
            <a:custGeom>
              <a:rect b="b" l="l" r="r" t="t"/>
              <a:pathLst>
                <a:path extrusionOk="0" h="1387" w="2805">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80"/>
            <p:cNvSpPr/>
            <p:nvPr/>
          </p:nvSpPr>
          <p:spPr>
            <a:xfrm>
              <a:off x="4333750" y="3357225"/>
              <a:ext cx="156775" cy="174100"/>
            </a:xfrm>
            <a:custGeom>
              <a:rect b="b" l="l" r="r" t="t"/>
              <a:pathLst>
                <a:path extrusionOk="0" h="6964" w="6271">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80"/>
            <p:cNvSpPr/>
            <p:nvPr/>
          </p:nvSpPr>
          <p:spPr>
            <a:xfrm>
              <a:off x="4316425" y="3235150"/>
              <a:ext cx="191425" cy="35475"/>
            </a:xfrm>
            <a:custGeom>
              <a:rect b="b" l="l" r="r" t="t"/>
              <a:pathLst>
                <a:path extrusionOk="0" h="1419" w="7657">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80"/>
            <p:cNvSpPr/>
            <p:nvPr/>
          </p:nvSpPr>
          <p:spPr>
            <a:xfrm>
              <a:off x="4263650" y="3288700"/>
              <a:ext cx="295400" cy="137875"/>
            </a:xfrm>
            <a:custGeom>
              <a:rect b="b" l="l" r="r" t="t"/>
              <a:pathLst>
                <a:path extrusionOk="0" h="5515" w="11816">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7" name="Google Shape;6327;p80"/>
          <p:cNvGrpSpPr/>
          <p:nvPr/>
        </p:nvGrpSpPr>
        <p:grpSpPr>
          <a:xfrm>
            <a:off x="5762634" y="3342272"/>
            <a:ext cx="353802" cy="327739"/>
            <a:chOff x="4266025" y="3609275"/>
            <a:chExt cx="299325" cy="277275"/>
          </a:xfrm>
        </p:grpSpPr>
        <p:sp>
          <p:nvSpPr>
            <p:cNvPr id="6328" name="Google Shape;6328;p80"/>
            <p:cNvSpPr/>
            <p:nvPr/>
          </p:nvSpPr>
          <p:spPr>
            <a:xfrm>
              <a:off x="4266025" y="3609275"/>
              <a:ext cx="299325" cy="224500"/>
            </a:xfrm>
            <a:custGeom>
              <a:rect b="b" l="l" r="r" t="t"/>
              <a:pathLst>
                <a:path extrusionOk="0" h="8980" w="11973">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80"/>
            <p:cNvSpPr/>
            <p:nvPr/>
          </p:nvSpPr>
          <p:spPr>
            <a:xfrm>
              <a:off x="4332975" y="3851850"/>
              <a:ext cx="157550" cy="34700"/>
            </a:xfrm>
            <a:custGeom>
              <a:rect b="b" l="l" r="r" t="t"/>
              <a:pathLst>
                <a:path extrusionOk="0" h="1388" w="6302">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0" name="Google Shape;6330;p80"/>
          <p:cNvGrpSpPr/>
          <p:nvPr/>
        </p:nvGrpSpPr>
        <p:grpSpPr>
          <a:xfrm>
            <a:off x="5763092" y="3807659"/>
            <a:ext cx="352886" cy="349133"/>
            <a:chOff x="4263650" y="3963700"/>
            <a:chExt cx="298550" cy="295375"/>
          </a:xfrm>
        </p:grpSpPr>
        <p:sp>
          <p:nvSpPr>
            <p:cNvPr id="6331" name="Google Shape;6331;p80"/>
            <p:cNvSpPr/>
            <p:nvPr/>
          </p:nvSpPr>
          <p:spPr>
            <a:xfrm>
              <a:off x="4384950" y="3963700"/>
              <a:ext cx="53575" cy="51225"/>
            </a:xfrm>
            <a:custGeom>
              <a:rect b="b" l="l" r="r" t="t"/>
              <a:pathLst>
                <a:path extrusionOk="0" h="2049" w="2143">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80"/>
            <p:cNvSpPr/>
            <p:nvPr/>
          </p:nvSpPr>
          <p:spPr>
            <a:xfrm>
              <a:off x="43156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80"/>
            <p:cNvSpPr/>
            <p:nvPr/>
          </p:nvSpPr>
          <p:spPr>
            <a:xfrm>
              <a:off x="44558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80"/>
            <p:cNvSpPr/>
            <p:nvPr/>
          </p:nvSpPr>
          <p:spPr>
            <a:xfrm>
              <a:off x="4263650" y="4085000"/>
              <a:ext cx="298550" cy="122100"/>
            </a:xfrm>
            <a:custGeom>
              <a:rect b="b" l="l" r="r" t="t"/>
              <a:pathLst>
                <a:path extrusionOk="0" h="4884" w="11942">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80"/>
            <p:cNvSpPr/>
            <p:nvPr/>
          </p:nvSpPr>
          <p:spPr>
            <a:xfrm>
              <a:off x="4431425" y="4196825"/>
              <a:ext cx="104000" cy="62250"/>
            </a:xfrm>
            <a:custGeom>
              <a:rect b="b" l="l" r="r" t="t"/>
              <a:pathLst>
                <a:path extrusionOk="0" h="2490" w="416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80"/>
            <p:cNvSpPr/>
            <p:nvPr/>
          </p:nvSpPr>
          <p:spPr>
            <a:xfrm>
              <a:off x="4359750" y="4022775"/>
              <a:ext cx="104775" cy="44125"/>
            </a:xfrm>
            <a:custGeom>
              <a:rect b="b" l="l" r="r" t="t"/>
              <a:pathLst>
                <a:path extrusionOk="0" h="1765" w="4191">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80"/>
            <p:cNvSpPr/>
            <p:nvPr/>
          </p:nvSpPr>
          <p:spPr>
            <a:xfrm>
              <a:off x="4291225" y="4196825"/>
              <a:ext cx="102425" cy="62250"/>
            </a:xfrm>
            <a:custGeom>
              <a:rect b="b" l="l" r="r" t="t"/>
              <a:pathLst>
                <a:path extrusionOk="0" h="2490" w="4097">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8" name="Google Shape;6338;p80"/>
          <p:cNvGrpSpPr/>
          <p:nvPr/>
        </p:nvGrpSpPr>
        <p:grpSpPr>
          <a:xfrm>
            <a:off x="8041429" y="2883111"/>
            <a:ext cx="226264" cy="350079"/>
            <a:chOff x="6164975" y="3211525"/>
            <a:chExt cx="191425" cy="296175"/>
          </a:xfrm>
        </p:grpSpPr>
        <p:sp>
          <p:nvSpPr>
            <p:cNvPr id="6339" name="Google Shape;6339;p80"/>
            <p:cNvSpPr/>
            <p:nvPr/>
          </p:nvSpPr>
          <p:spPr>
            <a:xfrm>
              <a:off x="6269750" y="3371400"/>
              <a:ext cx="68525" cy="84300"/>
            </a:xfrm>
            <a:custGeom>
              <a:rect b="b" l="l" r="r" t="t"/>
              <a:pathLst>
                <a:path extrusionOk="0" h="3372" w="2741">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80"/>
            <p:cNvSpPr/>
            <p:nvPr/>
          </p:nvSpPr>
          <p:spPr>
            <a:xfrm>
              <a:off x="6228775" y="3424175"/>
              <a:ext cx="62250" cy="30750"/>
            </a:xfrm>
            <a:custGeom>
              <a:rect b="b" l="l" r="r" t="t"/>
              <a:pathLst>
                <a:path extrusionOk="0" h="1230" w="2490">
                  <a:moveTo>
                    <a:pt x="1229" y="1"/>
                  </a:moveTo>
                  <a:lnTo>
                    <a:pt x="1" y="1229"/>
                  </a:lnTo>
                  <a:lnTo>
                    <a:pt x="2490" y="1229"/>
                  </a:ln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80"/>
            <p:cNvSpPr/>
            <p:nvPr/>
          </p:nvSpPr>
          <p:spPr>
            <a:xfrm>
              <a:off x="6182300" y="3369825"/>
              <a:ext cx="69350" cy="85100"/>
            </a:xfrm>
            <a:custGeom>
              <a:rect b="b" l="l" r="r" t="t"/>
              <a:pathLst>
                <a:path extrusionOk="0" h="3404" w="2774">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80"/>
            <p:cNvSpPr/>
            <p:nvPr/>
          </p:nvSpPr>
          <p:spPr>
            <a:xfrm>
              <a:off x="6164975" y="3472225"/>
              <a:ext cx="191425" cy="35475"/>
            </a:xfrm>
            <a:custGeom>
              <a:rect b="b" l="l" r="r" t="t"/>
              <a:pathLst>
                <a:path extrusionOk="0" h="1419" w="7657">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80"/>
            <p:cNvSpPr/>
            <p:nvPr/>
          </p:nvSpPr>
          <p:spPr>
            <a:xfrm>
              <a:off x="6164975" y="3211525"/>
              <a:ext cx="191425" cy="35475"/>
            </a:xfrm>
            <a:custGeom>
              <a:rect b="b" l="l" r="r" t="t"/>
              <a:pathLst>
                <a:path extrusionOk="0" h="1419" w="7657">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80"/>
            <p:cNvSpPr/>
            <p:nvPr/>
          </p:nvSpPr>
          <p:spPr>
            <a:xfrm>
              <a:off x="6183100" y="3262725"/>
              <a:ext cx="155175" cy="35650"/>
            </a:xfrm>
            <a:custGeom>
              <a:rect b="b" l="l" r="r" t="t"/>
              <a:pathLst>
                <a:path extrusionOk="0" h="1426" w="6207">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80"/>
            <p:cNvSpPr/>
            <p:nvPr/>
          </p:nvSpPr>
          <p:spPr>
            <a:xfrm>
              <a:off x="6181525" y="3294225"/>
              <a:ext cx="155975" cy="74050"/>
            </a:xfrm>
            <a:custGeom>
              <a:rect b="b" l="l" r="r" t="t"/>
              <a:pathLst>
                <a:path extrusionOk="0" h="2962" w="6239">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6" name="Google Shape;6346;p80"/>
          <p:cNvGrpSpPr/>
          <p:nvPr/>
        </p:nvGrpSpPr>
        <p:grpSpPr>
          <a:xfrm>
            <a:off x="5303466" y="1531387"/>
            <a:ext cx="352886" cy="350049"/>
            <a:chOff x="946175" y="3253275"/>
            <a:chExt cx="298550" cy="296150"/>
          </a:xfrm>
        </p:grpSpPr>
        <p:sp>
          <p:nvSpPr>
            <p:cNvPr id="6347" name="Google Shape;6347;p80"/>
            <p:cNvSpPr/>
            <p:nvPr/>
          </p:nvSpPr>
          <p:spPr>
            <a:xfrm>
              <a:off x="946175" y="3253275"/>
              <a:ext cx="209550" cy="261500"/>
            </a:xfrm>
            <a:custGeom>
              <a:rect b="b" l="l" r="r" t="t"/>
              <a:pathLst>
                <a:path extrusionOk="0" h="10460" w="8382">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80"/>
            <p:cNvSpPr/>
            <p:nvPr/>
          </p:nvSpPr>
          <p:spPr>
            <a:xfrm>
              <a:off x="986350" y="3293425"/>
              <a:ext cx="47300" cy="48075"/>
            </a:xfrm>
            <a:custGeom>
              <a:rect b="b" l="l" r="r" t="t"/>
              <a:pathLst>
                <a:path extrusionOk="0" h="1923" w="1892">
                  <a:moveTo>
                    <a:pt x="1891" y="1"/>
                  </a:moveTo>
                  <a:lnTo>
                    <a:pt x="1" y="1923"/>
                  </a:lnTo>
                  <a:lnTo>
                    <a:pt x="1891" y="1923"/>
                  </a:lnTo>
                  <a:lnTo>
                    <a:pt x="18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80"/>
            <p:cNvSpPr/>
            <p:nvPr/>
          </p:nvSpPr>
          <p:spPr>
            <a:xfrm>
              <a:off x="1051725" y="3359600"/>
              <a:ext cx="122100" cy="121325"/>
            </a:xfrm>
            <a:custGeom>
              <a:rect b="b" l="l" r="r" t="t"/>
              <a:pathLst>
                <a:path extrusionOk="0" h="4853" w="4884">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80"/>
            <p:cNvSpPr/>
            <p:nvPr/>
          </p:nvSpPr>
          <p:spPr>
            <a:xfrm>
              <a:off x="980050" y="3289500"/>
              <a:ext cx="192200" cy="242600"/>
            </a:xfrm>
            <a:custGeom>
              <a:rect b="b" l="l" r="r" t="t"/>
              <a:pathLst>
                <a:path extrusionOk="0" h="9704" w="7688">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80"/>
            <p:cNvSpPr/>
            <p:nvPr/>
          </p:nvSpPr>
          <p:spPr>
            <a:xfrm>
              <a:off x="1154125" y="3460400"/>
              <a:ext cx="90600" cy="89025"/>
            </a:xfrm>
            <a:custGeom>
              <a:rect b="b" l="l" r="r" t="t"/>
              <a:pathLst>
                <a:path extrusionOk="0" h="3561" w="3624">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2" name="Google Shape;6352;p80"/>
          <p:cNvGrpSpPr/>
          <p:nvPr/>
        </p:nvGrpSpPr>
        <p:grpSpPr>
          <a:xfrm>
            <a:off x="5304397" y="1973351"/>
            <a:ext cx="351024" cy="347301"/>
            <a:chOff x="946175" y="3619500"/>
            <a:chExt cx="296975" cy="293825"/>
          </a:xfrm>
        </p:grpSpPr>
        <p:sp>
          <p:nvSpPr>
            <p:cNvPr id="6353" name="Google Shape;6353;p80"/>
            <p:cNvSpPr/>
            <p:nvPr/>
          </p:nvSpPr>
          <p:spPr>
            <a:xfrm>
              <a:off x="963525" y="3619500"/>
              <a:ext cx="207950" cy="293825"/>
            </a:xfrm>
            <a:custGeom>
              <a:rect b="b" l="l" r="r" t="t"/>
              <a:pathLst>
                <a:path extrusionOk="0" h="11753" w="8318">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80"/>
            <p:cNvSpPr/>
            <p:nvPr/>
          </p:nvSpPr>
          <p:spPr>
            <a:xfrm>
              <a:off x="1185625" y="3688025"/>
              <a:ext cx="57525" cy="55950"/>
            </a:xfrm>
            <a:custGeom>
              <a:rect b="b" l="l" r="r" t="t"/>
              <a:pathLst>
                <a:path extrusionOk="0" h="2238" w="2301">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80"/>
            <p:cNvSpPr/>
            <p:nvPr/>
          </p:nvSpPr>
          <p:spPr>
            <a:xfrm>
              <a:off x="1088075" y="3795925"/>
              <a:ext cx="46375" cy="45025"/>
            </a:xfrm>
            <a:custGeom>
              <a:rect b="b" l="l" r="r" t="t"/>
              <a:pathLst>
                <a:path extrusionOk="0" h="1801" w="1855">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80"/>
            <p:cNvSpPr/>
            <p:nvPr/>
          </p:nvSpPr>
          <p:spPr>
            <a:xfrm>
              <a:off x="1112375" y="3720325"/>
              <a:ext cx="97700" cy="97700"/>
            </a:xfrm>
            <a:custGeom>
              <a:rect b="b" l="l" r="r" t="t"/>
              <a:pathLst>
                <a:path extrusionOk="0" h="3908" w="3908">
                  <a:moveTo>
                    <a:pt x="2426" y="1"/>
                  </a:moveTo>
                  <a:lnTo>
                    <a:pt x="1" y="2458"/>
                  </a:lnTo>
                  <a:lnTo>
                    <a:pt x="1450" y="3907"/>
                  </a:lnTo>
                  <a:lnTo>
                    <a:pt x="3907" y="1481"/>
                  </a:lnTo>
                  <a:lnTo>
                    <a:pt x="24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80"/>
            <p:cNvSpPr/>
            <p:nvPr/>
          </p:nvSpPr>
          <p:spPr>
            <a:xfrm>
              <a:off x="1120250" y="3623450"/>
              <a:ext cx="47275" cy="47275"/>
            </a:xfrm>
            <a:custGeom>
              <a:rect b="b" l="l" r="r" t="t"/>
              <a:pathLst>
                <a:path extrusionOk="0" h="1891" w="1891">
                  <a:moveTo>
                    <a:pt x="1" y="0"/>
                  </a:moveTo>
                  <a:lnTo>
                    <a:pt x="1" y="1891"/>
                  </a:lnTo>
                  <a:lnTo>
                    <a:pt x="1891" y="1891"/>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80"/>
            <p:cNvSpPr/>
            <p:nvPr/>
          </p:nvSpPr>
          <p:spPr>
            <a:xfrm>
              <a:off x="946175" y="3879425"/>
              <a:ext cx="166225" cy="33900"/>
            </a:xfrm>
            <a:custGeom>
              <a:rect b="b" l="l" r="r" t="t"/>
              <a:pathLst>
                <a:path extrusionOk="0" h="1356" w="6649">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9" name="Google Shape;6359;p80"/>
          <p:cNvGrpSpPr/>
          <p:nvPr/>
        </p:nvGrpSpPr>
        <p:grpSpPr>
          <a:xfrm>
            <a:off x="5303939" y="2417985"/>
            <a:ext cx="351940" cy="350995"/>
            <a:chOff x="944600" y="3981825"/>
            <a:chExt cx="297750" cy="296950"/>
          </a:xfrm>
        </p:grpSpPr>
        <p:sp>
          <p:nvSpPr>
            <p:cNvPr id="6360" name="Google Shape;6360;p80"/>
            <p:cNvSpPr/>
            <p:nvPr/>
          </p:nvSpPr>
          <p:spPr>
            <a:xfrm>
              <a:off x="944600" y="3981825"/>
              <a:ext cx="297750" cy="296950"/>
            </a:xfrm>
            <a:custGeom>
              <a:rect b="b" l="l" r="r" t="t"/>
              <a:pathLst>
                <a:path extrusionOk="0" h="11878" w="1191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80"/>
            <p:cNvSpPr/>
            <p:nvPr/>
          </p:nvSpPr>
          <p:spPr>
            <a:xfrm>
              <a:off x="1058025" y="4155875"/>
              <a:ext cx="72500" cy="52000"/>
            </a:xfrm>
            <a:custGeom>
              <a:rect b="b" l="l" r="r" t="t"/>
              <a:pathLst>
                <a:path extrusionOk="0" h="2080" w="290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80"/>
            <p:cNvSpPr/>
            <p:nvPr/>
          </p:nvSpPr>
          <p:spPr>
            <a:xfrm>
              <a:off x="1076150" y="4103900"/>
              <a:ext cx="35475" cy="35475"/>
            </a:xfrm>
            <a:custGeom>
              <a:rect b="b" l="l" r="r" t="t"/>
              <a:pathLst>
                <a:path extrusionOk="0" h="1419" w="1419">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80"/>
            <p:cNvSpPr/>
            <p:nvPr/>
          </p:nvSpPr>
          <p:spPr>
            <a:xfrm>
              <a:off x="1016275" y="4051125"/>
              <a:ext cx="155975" cy="137075"/>
            </a:xfrm>
            <a:custGeom>
              <a:rect b="b" l="l" r="r" t="t"/>
              <a:pathLst>
                <a:path extrusionOk="0" h="5483" w="6239">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4" name="Google Shape;6364;p80"/>
          <p:cNvGrpSpPr/>
          <p:nvPr/>
        </p:nvGrpSpPr>
        <p:grpSpPr>
          <a:xfrm>
            <a:off x="7520875" y="1531845"/>
            <a:ext cx="350079" cy="349133"/>
            <a:chOff x="2768750" y="3227275"/>
            <a:chExt cx="296175" cy="295375"/>
          </a:xfrm>
        </p:grpSpPr>
        <p:sp>
          <p:nvSpPr>
            <p:cNvPr id="6365" name="Google Shape;6365;p80"/>
            <p:cNvSpPr/>
            <p:nvPr/>
          </p:nvSpPr>
          <p:spPr>
            <a:xfrm>
              <a:off x="2882950" y="3227275"/>
              <a:ext cx="68550" cy="69325"/>
            </a:xfrm>
            <a:custGeom>
              <a:rect b="b" l="l" r="r" t="t"/>
              <a:pathLst>
                <a:path extrusionOk="0" h="2773" w="2742">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80"/>
            <p:cNvSpPr/>
            <p:nvPr/>
          </p:nvSpPr>
          <p:spPr>
            <a:xfrm>
              <a:off x="2856175" y="3436000"/>
              <a:ext cx="17350" cy="34675"/>
            </a:xfrm>
            <a:custGeom>
              <a:rect b="b" l="l" r="r" t="t"/>
              <a:pathLst>
                <a:path extrusionOk="0" h="1387" w="694">
                  <a:moveTo>
                    <a:pt x="0" y="0"/>
                  </a:moveTo>
                  <a:lnTo>
                    <a:pt x="0" y="1386"/>
                  </a:lnTo>
                  <a:lnTo>
                    <a:pt x="694" y="1386"/>
                  </a:ln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80"/>
            <p:cNvSpPr/>
            <p:nvPr/>
          </p:nvSpPr>
          <p:spPr>
            <a:xfrm>
              <a:off x="2890050" y="3436000"/>
              <a:ext cx="18125" cy="34675"/>
            </a:xfrm>
            <a:custGeom>
              <a:rect b="b" l="l" r="r" t="t"/>
              <a:pathLst>
                <a:path extrusionOk="0" h="1387" w="725">
                  <a:moveTo>
                    <a:pt x="0" y="0"/>
                  </a:moveTo>
                  <a:lnTo>
                    <a:pt x="0" y="1386"/>
                  </a:lnTo>
                  <a:lnTo>
                    <a:pt x="725" y="1386"/>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80"/>
            <p:cNvSpPr/>
            <p:nvPr/>
          </p:nvSpPr>
          <p:spPr>
            <a:xfrm>
              <a:off x="2821525" y="3436000"/>
              <a:ext cx="17350" cy="34675"/>
            </a:xfrm>
            <a:custGeom>
              <a:rect b="b" l="l" r="r" t="t"/>
              <a:pathLst>
                <a:path extrusionOk="0" h="1387" w="694">
                  <a:moveTo>
                    <a:pt x="0" y="0"/>
                  </a:moveTo>
                  <a:lnTo>
                    <a:pt x="0" y="1386"/>
                  </a:lnTo>
                  <a:lnTo>
                    <a:pt x="693" y="1386"/>
                  </a:lnTo>
                  <a:lnTo>
                    <a:pt x="6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80"/>
            <p:cNvSpPr/>
            <p:nvPr/>
          </p:nvSpPr>
          <p:spPr>
            <a:xfrm>
              <a:off x="2924700" y="3436000"/>
              <a:ext cx="34675" cy="34675"/>
            </a:xfrm>
            <a:custGeom>
              <a:rect b="b" l="l" r="r" t="t"/>
              <a:pathLst>
                <a:path extrusionOk="0" h="1387" w="1387">
                  <a:moveTo>
                    <a:pt x="0" y="0"/>
                  </a:moveTo>
                  <a:lnTo>
                    <a:pt x="0" y="1386"/>
                  </a:lnTo>
                  <a:lnTo>
                    <a:pt x="1387" y="1386"/>
                  </a:lnTo>
                  <a:lnTo>
                    <a:pt x="138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80"/>
            <p:cNvSpPr/>
            <p:nvPr/>
          </p:nvSpPr>
          <p:spPr>
            <a:xfrm>
              <a:off x="2768750" y="3384800"/>
              <a:ext cx="244175" cy="137850"/>
            </a:xfrm>
            <a:custGeom>
              <a:rect b="b" l="l" r="r" t="t"/>
              <a:pathLst>
                <a:path extrusionOk="0" h="5514" w="9767">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80"/>
            <p:cNvSpPr/>
            <p:nvPr/>
          </p:nvSpPr>
          <p:spPr>
            <a:xfrm>
              <a:off x="3030250" y="3419450"/>
              <a:ext cx="34675" cy="68550"/>
            </a:xfrm>
            <a:custGeom>
              <a:rect b="b" l="l" r="r" t="t"/>
              <a:pathLst>
                <a:path extrusionOk="0" h="2742" w="1387">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80"/>
            <p:cNvSpPr/>
            <p:nvPr/>
          </p:nvSpPr>
          <p:spPr>
            <a:xfrm>
              <a:off x="2856175" y="3294225"/>
              <a:ext cx="122100" cy="73275"/>
            </a:xfrm>
            <a:custGeom>
              <a:rect b="b" l="l" r="r" t="t"/>
              <a:pathLst>
                <a:path extrusionOk="0" h="2931" w="4884">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3" name="Google Shape;6373;p80"/>
          <p:cNvGrpSpPr/>
          <p:nvPr/>
        </p:nvGrpSpPr>
        <p:grpSpPr>
          <a:xfrm>
            <a:off x="7541826" y="1972717"/>
            <a:ext cx="308177" cy="348572"/>
            <a:chOff x="2786075" y="3591800"/>
            <a:chExt cx="260725" cy="294900"/>
          </a:xfrm>
        </p:grpSpPr>
        <p:sp>
          <p:nvSpPr>
            <p:cNvPr id="6374" name="Google Shape;6374;p80"/>
            <p:cNvSpPr/>
            <p:nvPr/>
          </p:nvSpPr>
          <p:spPr>
            <a:xfrm>
              <a:off x="2898700" y="3677000"/>
              <a:ext cx="35475" cy="35475"/>
            </a:xfrm>
            <a:custGeom>
              <a:rect b="b" l="l" r="r" t="t"/>
              <a:pathLst>
                <a:path extrusionOk="0" h="1419" w="1419">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80"/>
            <p:cNvSpPr/>
            <p:nvPr/>
          </p:nvSpPr>
          <p:spPr>
            <a:xfrm>
              <a:off x="2883750" y="3729775"/>
              <a:ext cx="66975" cy="33900"/>
            </a:xfrm>
            <a:custGeom>
              <a:rect b="b" l="l" r="r" t="t"/>
              <a:pathLst>
                <a:path extrusionOk="0" h="1356" w="2679">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80"/>
            <p:cNvSpPr/>
            <p:nvPr/>
          </p:nvSpPr>
          <p:spPr>
            <a:xfrm>
              <a:off x="2855375" y="3643150"/>
              <a:ext cx="122125" cy="98475"/>
            </a:xfrm>
            <a:custGeom>
              <a:rect b="b" l="l" r="r" t="t"/>
              <a:pathLst>
                <a:path extrusionOk="0" h="3939" w="4885">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80"/>
            <p:cNvSpPr/>
            <p:nvPr/>
          </p:nvSpPr>
          <p:spPr>
            <a:xfrm>
              <a:off x="2801050" y="3591800"/>
              <a:ext cx="229225" cy="258500"/>
            </a:xfrm>
            <a:custGeom>
              <a:rect b="b" l="l" r="r" t="t"/>
              <a:pathLst>
                <a:path extrusionOk="0" h="10340" w="9169">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80"/>
            <p:cNvSpPr/>
            <p:nvPr/>
          </p:nvSpPr>
          <p:spPr>
            <a:xfrm>
              <a:off x="2786075" y="3800675"/>
              <a:ext cx="260725" cy="86025"/>
            </a:xfrm>
            <a:custGeom>
              <a:rect b="b" l="l" r="r" t="t"/>
              <a:pathLst>
                <a:path extrusionOk="0" h="3441" w="10429">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9" name="Google Shape;6379;p80"/>
          <p:cNvGrpSpPr/>
          <p:nvPr/>
        </p:nvGrpSpPr>
        <p:grpSpPr>
          <a:xfrm>
            <a:off x="7582324" y="2418444"/>
            <a:ext cx="227180" cy="350079"/>
            <a:chOff x="2819150" y="3955025"/>
            <a:chExt cx="192200" cy="296175"/>
          </a:xfrm>
        </p:grpSpPr>
        <p:sp>
          <p:nvSpPr>
            <p:cNvPr id="6380" name="Google Shape;6380;p80"/>
            <p:cNvSpPr/>
            <p:nvPr/>
          </p:nvSpPr>
          <p:spPr>
            <a:xfrm>
              <a:off x="2856175" y="4007025"/>
              <a:ext cx="122100" cy="70125"/>
            </a:xfrm>
            <a:custGeom>
              <a:rect b="b" l="l" r="r" t="t"/>
              <a:pathLst>
                <a:path extrusionOk="0" h="2805" w="4884">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80"/>
            <p:cNvSpPr/>
            <p:nvPr/>
          </p:nvSpPr>
          <p:spPr>
            <a:xfrm>
              <a:off x="2819150" y="4180300"/>
              <a:ext cx="192200" cy="70900"/>
            </a:xfrm>
            <a:custGeom>
              <a:rect b="b" l="l" r="r" t="t"/>
              <a:pathLst>
                <a:path extrusionOk="0" h="2836" w="7688">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80"/>
            <p:cNvSpPr/>
            <p:nvPr/>
          </p:nvSpPr>
          <p:spPr>
            <a:xfrm>
              <a:off x="2882950" y="3955025"/>
              <a:ext cx="68550" cy="35475"/>
            </a:xfrm>
            <a:custGeom>
              <a:rect b="b" l="l" r="r" t="t"/>
              <a:pathLst>
                <a:path extrusionOk="0" h="1419" w="2742">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80"/>
            <p:cNvSpPr/>
            <p:nvPr/>
          </p:nvSpPr>
          <p:spPr>
            <a:xfrm>
              <a:off x="2856975" y="4093650"/>
              <a:ext cx="118950" cy="70125"/>
            </a:xfrm>
            <a:custGeom>
              <a:rect b="b" l="l" r="r" t="t"/>
              <a:pathLst>
                <a:path extrusionOk="0" h="2805" w="4758">
                  <a:moveTo>
                    <a:pt x="473" y="1"/>
                  </a:moveTo>
                  <a:lnTo>
                    <a:pt x="0" y="2805"/>
                  </a:lnTo>
                  <a:lnTo>
                    <a:pt x="4757" y="2805"/>
                  </a:lnTo>
                  <a:lnTo>
                    <a:pt x="428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4" name="Google Shape;6384;p80"/>
          <p:cNvGrpSpPr/>
          <p:nvPr/>
        </p:nvGrpSpPr>
        <p:grpSpPr>
          <a:xfrm>
            <a:off x="6206097" y="2884042"/>
            <a:ext cx="349133" cy="348217"/>
            <a:chOff x="4629125" y="3235150"/>
            <a:chExt cx="295375" cy="294600"/>
          </a:xfrm>
        </p:grpSpPr>
        <p:sp>
          <p:nvSpPr>
            <p:cNvPr id="6385" name="Google Shape;6385;p80"/>
            <p:cNvSpPr/>
            <p:nvPr/>
          </p:nvSpPr>
          <p:spPr>
            <a:xfrm>
              <a:off x="4696850" y="3391100"/>
              <a:ext cx="35475" cy="35475"/>
            </a:xfrm>
            <a:custGeom>
              <a:rect b="b" l="l" r="r" t="t"/>
              <a:pathLst>
                <a:path extrusionOk="0" h="1419" w="1419">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80"/>
            <p:cNvSpPr/>
            <p:nvPr/>
          </p:nvSpPr>
          <p:spPr>
            <a:xfrm>
              <a:off x="4680300" y="3443875"/>
              <a:ext cx="69350" cy="34675"/>
            </a:xfrm>
            <a:custGeom>
              <a:rect b="b" l="l" r="r" t="t"/>
              <a:pathLst>
                <a:path extrusionOk="0" h="1387" w="2774">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80"/>
            <p:cNvSpPr/>
            <p:nvPr/>
          </p:nvSpPr>
          <p:spPr>
            <a:xfrm>
              <a:off x="4629125" y="3339900"/>
              <a:ext cx="295375" cy="189850"/>
            </a:xfrm>
            <a:custGeom>
              <a:rect b="b" l="l" r="r" t="t"/>
              <a:pathLst>
                <a:path extrusionOk="0" h="7594" w="11815">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80"/>
            <p:cNvSpPr/>
            <p:nvPr/>
          </p:nvSpPr>
          <p:spPr>
            <a:xfrm>
              <a:off x="4714975" y="3287125"/>
              <a:ext cx="122100" cy="70125"/>
            </a:xfrm>
            <a:custGeom>
              <a:rect b="b" l="l" r="r" t="t"/>
              <a:pathLst>
                <a:path extrusionOk="0" h="2805" w="4884">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80"/>
            <p:cNvSpPr/>
            <p:nvPr/>
          </p:nvSpPr>
          <p:spPr>
            <a:xfrm>
              <a:off x="4732300" y="3235150"/>
              <a:ext cx="86650" cy="35475"/>
            </a:xfrm>
            <a:custGeom>
              <a:rect b="b" l="l" r="r" t="t"/>
              <a:pathLst>
                <a:path extrusionOk="0" h="1419" w="3466">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0" name="Google Shape;6390;p80"/>
          <p:cNvGrpSpPr/>
          <p:nvPr/>
        </p:nvGrpSpPr>
        <p:grpSpPr>
          <a:xfrm>
            <a:off x="6206082" y="3331575"/>
            <a:ext cx="349163" cy="349133"/>
            <a:chOff x="4628325" y="3599825"/>
            <a:chExt cx="295400" cy="295375"/>
          </a:xfrm>
        </p:grpSpPr>
        <p:sp>
          <p:nvSpPr>
            <p:cNvPr id="6391" name="Google Shape;6391;p80"/>
            <p:cNvSpPr/>
            <p:nvPr/>
          </p:nvSpPr>
          <p:spPr>
            <a:xfrm>
              <a:off x="4679525" y="3686450"/>
              <a:ext cx="17350" cy="86675"/>
            </a:xfrm>
            <a:custGeom>
              <a:rect b="b" l="l" r="r" t="t"/>
              <a:pathLst>
                <a:path extrusionOk="0" h="3467" w="694">
                  <a:moveTo>
                    <a:pt x="0" y="1"/>
                  </a:moveTo>
                  <a:lnTo>
                    <a:pt x="0" y="3466"/>
                  </a:lnTo>
                  <a:lnTo>
                    <a:pt x="694" y="3466"/>
                  </a:lnTo>
                  <a:lnTo>
                    <a:pt x="6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80"/>
            <p:cNvSpPr/>
            <p:nvPr/>
          </p:nvSpPr>
          <p:spPr>
            <a:xfrm>
              <a:off x="4854375" y="3686450"/>
              <a:ext cx="18150" cy="86675"/>
            </a:xfrm>
            <a:custGeom>
              <a:rect b="b" l="l" r="r" t="t"/>
              <a:pathLst>
                <a:path extrusionOk="0" h="3467" w="726">
                  <a:moveTo>
                    <a:pt x="1" y="1"/>
                  </a:moveTo>
                  <a:lnTo>
                    <a:pt x="1" y="3466"/>
                  </a:lnTo>
                  <a:lnTo>
                    <a:pt x="725" y="3466"/>
                  </a:ln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80"/>
            <p:cNvSpPr/>
            <p:nvPr/>
          </p:nvSpPr>
          <p:spPr>
            <a:xfrm>
              <a:off x="4679525" y="3790425"/>
              <a:ext cx="17350" cy="104000"/>
            </a:xfrm>
            <a:custGeom>
              <a:rect b="b" l="l" r="r" t="t"/>
              <a:pathLst>
                <a:path extrusionOk="0" h="4160" w="694">
                  <a:moveTo>
                    <a:pt x="0" y="0"/>
                  </a:moveTo>
                  <a:lnTo>
                    <a:pt x="0" y="4159"/>
                  </a:lnTo>
                  <a:lnTo>
                    <a:pt x="694" y="4159"/>
                  </a:ln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80"/>
            <p:cNvSpPr/>
            <p:nvPr/>
          </p:nvSpPr>
          <p:spPr>
            <a:xfrm>
              <a:off x="4854375" y="3790425"/>
              <a:ext cx="18150" cy="104000"/>
            </a:xfrm>
            <a:custGeom>
              <a:rect b="b" l="l" r="r" t="t"/>
              <a:pathLst>
                <a:path extrusionOk="0" h="4160" w="726">
                  <a:moveTo>
                    <a:pt x="1" y="0"/>
                  </a:moveTo>
                  <a:lnTo>
                    <a:pt x="1" y="4159"/>
                  </a:lnTo>
                  <a:lnTo>
                    <a:pt x="725" y="4159"/>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80"/>
            <p:cNvSpPr/>
            <p:nvPr/>
          </p:nvSpPr>
          <p:spPr>
            <a:xfrm>
              <a:off x="4628325" y="3686450"/>
              <a:ext cx="34675" cy="86675"/>
            </a:xfrm>
            <a:custGeom>
              <a:rect b="b" l="l" r="r" t="t"/>
              <a:pathLst>
                <a:path extrusionOk="0" h="3467" w="1387">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80"/>
            <p:cNvSpPr/>
            <p:nvPr/>
          </p:nvSpPr>
          <p:spPr>
            <a:xfrm>
              <a:off x="4714975" y="3686450"/>
              <a:ext cx="122100" cy="86675"/>
            </a:xfrm>
            <a:custGeom>
              <a:rect b="b" l="l" r="r" t="t"/>
              <a:pathLst>
                <a:path extrusionOk="0" h="3467" w="4884">
                  <a:moveTo>
                    <a:pt x="0" y="1"/>
                  </a:moveTo>
                  <a:lnTo>
                    <a:pt x="0" y="3466"/>
                  </a:lnTo>
                  <a:lnTo>
                    <a:pt x="4883" y="3466"/>
                  </a:lnTo>
                  <a:lnTo>
                    <a:pt x="48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80"/>
            <p:cNvSpPr/>
            <p:nvPr/>
          </p:nvSpPr>
          <p:spPr>
            <a:xfrm>
              <a:off x="4889025" y="3777825"/>
              <a:ext cx="34700" cy="117375"/>
            </a:xfrm>
            <a:custGeom>
              <a:rect b="b" l="l" r="r" t="t"/>
              <a:pathLst>
                <a:path extrusionOk="0" h="4695" w="1388">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80"/>
            <p:cNvSpPr/>
            <p:nvPr/>
          </p:nvSpPr>
          <p:spPr>
            <a:xfrm>
              <a:off x="4628325" y="3777825"/>
              <a:ext cx="34675" cy="116600"/>
            </a:xfrm>
            <a:custGeom>
              <a:rect b="b" l="l" r="r" t="t"/>
              <a:pathLst>
                <a:path extrusionOk="0" h="4664" w="1387">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80"/>
            <p:cNvSpPr/>
            <p:nvPr/>
          </p:nvSpPr>
          <p:spPr>
            <a:xfrm>
              <a:off x="4766950" y="3790425"/>
              <a:ext cx="17350" cy="18150"/>
            </a:xfrm>
            <a:custGeom>
              <a:rect b="b" l="l" r="r" t="t"/>
              <a:pathLst>
                <a:path extrusionOk="0" h="726" w="694">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80"/>
            <p:cNvSpPr/>
            <p:nvPr/>
          </p:nvSpPr>
          <p:spPr>
            <a:xfrm>
              <a:off x="4889025" y="3686450"/>
              <a:ext cx="34700" cy="86675"/>
            </a:xfrm>
            <a:custGeom>
              <a:rect b="b" l="l" r="r" t="t"/>
              <a:pathLst>
                <a:path extrusionOk="0" h="3467" w="1388">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80"/>
            <p:cNvSpPr/>
            <p:nvPr/>
          </p:nvSpPr>
          <p:spPr>
            <a:xfrm>
              <a:off x="4714975" y="3790425"/>
              <a:ext cx="122100" cy="104000"/>
            </a:xfrm>
            <a:custGeom>
              <a:rect b="b" l="l" r="r" t="t"/>
              <a:pathLst>
                <a:path extrusionOk="0" h="4160" w="4884">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80"/>
            <p:cNvSpPr/>
            <p:nvPr/>
          </p:nvSpPr>
          <p:spPr>
            <a:xfrm>
              <a:off x="4714175" y="3599825"/>
              <a:ext cx="122100" cy="69325"/>
            </a:xfrm>
            <a:custGeom>
              <a:rect b="b" l="l" r="r" t="t"/>
              <a:pathLst>
                <a:path extrusionOk="0" h="2773" w="4884">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3" name="Google Shape;6403;p80"/>
          <p:cNvGrpSpPr/>
          <p:nvPr/>
        </p:nvGrpSpPr>
        <p:grpSpPr>
          <a:xfrm>
            <a:off x="6227033" y="3807186"/>
            <a:ext cx="307261" cy="350079"/>
            <a:chOff x="4645650" y="3962900"/>
            <a:chExt cx="259950" cy="296175"/>
          </a:xfrm>
        </p:grpSpPr>
        <p:sp>
          <p:nvSpPr>
            <p:cNvPr id="6404" name="Google Shape;6404;p80"/>
            <p:cNvSpPr/>
            <p:nvPr/>
          </p:nvSpPr>
          <p:spPr>
            <a:xfrm>
              <a:off x="4853600" y="4155100"/>
              <a:ext cx="52000" cy="103975"/>
            </a:xfrm>
            <a:custGeom>
              <a:rect b="b" l="l" r="r" t="t"/>
              <a:pathLst>
                <a:path extrusionOk="0" h="4159" w="208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80"/>
            <p:cNvSpPr/>
            <p:nvPr/>
          </p:nvSpPr>
          <p:spPr>
            <a:xfrm>
              <a:off x="4714975" y="4155100"/>
              <a:ext cx="121300" cy="50625"/>
            </a:xfrm>
            <a:custGeom>
              <a:rect b="b" l="l" r="r" t="t"/>
              <a:pathLst>
                <a:path extrusionOk="0" h="2025" w="4852">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80"/>
            <p:cNvSpPr/>
            <p:nvPr/>
          </p:nvSpPr>
          <p:spPr>
            <a:xfrm>
              <a:off x="4714975" y="4211025"/>
              <a:ext cx="121300" cy="48050"/>
            </a:xfrm>
            <a:custGeom>
              <a:rect b="b" l="l" r="r" t="t"/>
              <a:pathLst>
                <a:path extrusionOk="0" h="1922" w="4852">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80"/>
            <p:cNvSpPr/>
            <p:nvPr/>
          </p:nvSpPr>
          <p:spPr>
            <a:xfrm>
              <a:off x="4645650" y="4154300"/>
              <a:ext cx="52025" cy="104775"/>
            </a:xfrm>
            <a:custGeom>
              <a:rect b="b" l="l" r="r" t="t"/>
              <a:pathLst>
                <a:path extrusionOk="0" h="4191" w="2081">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80"/>
            <p:cNvSpPr/>
            <p:nvPr/>
          </p:nvSpPr>
          <p:spPr>
            <a:xfrm>
              <a:off x="4722850" y="4049550"/>
              <a:ext cx="103975" cy="105575"/>
            </a:xfrm>
            <a:custGeom>
              <a:rect b="b" l="l" r="r" t="t"/>
              <a:pathLst>
                <a:path extrusionOk="0" h="4223" w="4159">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80"/>
            <p:cNvSpPr/>
            <p:nvPr/>
          </p:nvSpPr>
          <p:spPr>
            <a:xfrm>
              <a:off x="4678725" y="3962900"/>
              <a:ext cx="190650" cy="174100"/>
            </a:xfrm>
            <a:custGeom>
              <a:rect b="b" l="l" r="r" t="t"/>
              <a:pathLst>
                <a:path extrusionOk="0" h="6964" w="7626">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0" name="Google Shape;6410;p80"/>
          <p:cNvGrpSpPr/>
          <p:nvPr/>
        </p:nvGrpSpPr>
        <p:grpSpPr>
          <a:xfrm>
            <a:off x="7979994" y="3332048"/>
            <a:ext cx="349133" cy="348188"/>
            <a:chOff x="6143725" y="3582500"/>
            <a:chExt cx="295375" cy="294575"/>
          </a:xfrm>
        </p:grpSpPr>
        <p:sp>
          <p:nvSpPr>
            <p:cNvPr id="6411" name="Google Shape;6411;p80"/>
            <p:cNvSpPr/>
            <p:nvPr/>
          </p:nvSpPr>
          <p:spPr>
            <a:xfrm>
              <a:off x="6143725" y="3720325"/>
              <a:ext cx="295375" cy="156750"/>
            </a:xfrm>
            <a:custGeom>
              <a:rect b="b" l="l" r="r" t="t"/>
              <a:pathLst>
                <a:path extrusionOk="0" h="6270" w="11815">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80"/>
            <p:cNvSpPr/>
            <p:nvPr/>
          </p:nvSpPr>
          <p:spPr>
            <a:xfrm>
              <a:off x="6246900" y="3773100"/>
              <a:ext cx="88225" cy="17350"/>
            </a:xfrm>
            <a:custGeom>
              <a:rect b="b" l="l" r="r" t="t"/>
              <a:pathLst>
                <a:path extrusionOk="0" h="694" w="3529">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80"/>
            <p:cNvSpPr/>
            <p:nvPr/>
          </p:nvSpPr>
          <p:spPr>
            <a:xfrm>
              <a:off x="6161050" y="3582500"/>
              <a:ext cx="86650" cy="34675"/>
            </a:xfrm>
            <a:custGeom>
              <a:rect b="b" l="l" r="r" t="t"/>
              <a:pathLst>
                <a:path extrusionOk="0" h="1387" w="3466">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80"/>
            <p:cNvSpPr/>
            <p:nvPr/>
          </p:nvSpPr>
          <p:spPr>
            <a:xfrm>
              <a:off x="6160250" y="3633675"/>
              <a:ext cx="86675" cy="69350"/>
            </a:xfrm>
            <a:custGeom>
              <a:rect b="b" l="l" r="r" t="t"/>
              <a:pathLst>
                <a:path extrusionOk="0" h="2774" w="3467">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80"/>
            <p:cNvSpPr/>
            <p:nvPr/>
          </p:nvSpPr>
          <p:spPr>
            <a:xfrm>
              <a:off x="6336675" y="3599025"/>
              <a:ext cx="85875" cy="69350"/>
            </a:xfrm>
            <a:custGeom>
              <a:rect b="b" l="l" r="r" t="t"/>
              <a:pathLst>
                <a:path extrusionOk="0" h="2774" w="3435">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80"/>
            <p:cNvSpPr/>
            <p:nvPr/>
          </p:nvSpPr>
          <p:spPr>
            <a:xfrm>
              <a:off x="6335100" y="3686450"/>
              <a:ext cx="86675" cy="17350"/>
            </a:xfrm>
            <a:custGeom>
              <a:rect b="b" l="l" r="r" t="t"/>
              <a:pathLst>
                <a:path extrusionOk="0" h="694" w="3467">
                  <a:moveTo>
                    <a:pt x="1" y="1"/>
                  </a:moveTo>
                  <a:lnTo>
                    <a:pt x="1" y="694"/>
                  </a:lnTo>
                  <a:lnTo>
                    <a:pt x="3466" y="694"/>
                  </a:lnTo>
                  <a:lnTo>
                    <a:pt x="34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80"/>
            <p:cNvSpPr/>
            <p:nvPr/>
          </p:nvSpPr>
          <p:spPr>
            <a:xfrm>
              <a:off x="6264225" y="3617150"/>
              <a:ext cx="53575" cy="86650"/>
            </a:xfrm>
            <a:custGeom>
              <a:rect b="b" l="l" r="r" t="t"/>
              <a:pathLst>
                <a:path extrusionOk="0" h="3466" w="2143">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8" name="Google Shape;6418;p80"/>
          <p:cNvGrpSpPr/>
          <p:nvPr/>
        </p:nvGrpSpPr>
        <p:grpSpPr>
          <a:xfrm>
            <a:off x="5748820" y="1531387"/>
            <a:ext cx="350995" cy="350049"/>
            <a:chOff x="1310075" y="3253275"/>
            <a:chExt cx="296950" cy="296150"/>
          </a:xfrm>
        </p:grpSpPr>
        <p:sp>
          <p:nvSpPr>
            <p:cNvPr id="6419" name="Google Shape;6419;p80"/>
            <p:cNvSpPr/>
            <p:nvPr/>
          </p:nvSpPr>
          <p:spPr>
            <a:xfrm>
              <a:off x="1423475" y="3359600"/>
              <a:ext cx="69350" cy="68550"/>
            </a:xfrm>
            <a:custGeom>
              <a:rect b="b" l="l" r="r" t="t"/>
              <a:pathLst>
                <a:path extrusionOk="0" h="2742"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80"/>
            <p:cNvSpPr/>
            <p:nvPr/>
          </p:nvSpPr>
          <p:spPr>
            <a:xfrm>
              <a:off x="1310075" y="3253275"/>
              <a:ext cx="296950" cy="296150"/>
            </a:xfrm>
            <a:custGeom>
              <a:rect b="b" l="l" r="r" t="t"/>
              <a:pathLst>
                <a:path extrusionOk="0" h="11846" w="11878">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80"/>
            <p:cNvSpPr/>
            <p:nvPr/>
          </p:nvSpPr>
          <p:spPr>
            <a:xfrm>
              <a:off x="1399850" y="3426550"/>
              <a:ext cx="116600" cy="52800"/>
            </a:xfrm>
            <a:custGeom>
              <a:rect b="b" l="l" r="r" t="t"/>
              <a:pathLst>
                <a:path extrusionOk="0" h="2112" w="4664">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22" name="Google Shape;6422;p80"/>
          <p:cNvSpPr/>
          <p:nvPr/>
        </p:nvSpPr>
        <p:spPr>
          <a:xfrm>
            <a:off x="5750241" y="1973475"/>
            <a:ext cx="348217" cy="347272"/>
          </a:xfrm>
          <a:custGeom>
            <a:rect b="b" l="l" r="r" t="t"/>
            <a:pathLst>
              <a:path extrusionOk="0" h="11752" w="11784">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3" name="Google Shape;6423;p80"/>
          <p:cNvGrpSpPr/>
          <p:nvPr/>
        </p:nvGrpSpPr>
        <p:grpSpPr>
          <a:xfrm>
            <a:off x="5748347" y="2417646"/>
            <a:ext cx="351941" cy="351675"/>
            <a:chOff x="1310075" y="3980250"/>
            <a:chExt cx="297750" cy="297525"/>
          </a:xfrm>
        </p:grpSpPr>
        <p:sp>
          <p:nvSpPr>
            <p:cNvPr id="6424" name="Google Shape;6424;p80"/>
            <p:cNvSpPr/>
            <p:nvPr/>
          </p:nvSpPr>
          <p:spPr>
            <a:xfrm>
              <a:off x="1310075" y="3980250"/>
              <a:ext cx="297750" cy="297525"/>
            </a:xfrm>
            <a:custGeom>
              <a:rect b="b" l="l" r="r" t="t"/>
              <a:pathLst>
                <a:path extrusionOk="0" h="11901" w="1191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80"/>
            <p:cNvSpPr/>
            <p:nvPr/>
          </p:nvSpPr>
          <p:spPr>
            <a:xfrm>
              <a:off x="1449475" y="4086575"/>
              <a:ext cx="17350" cy="52000"/>
            </a:xfrm>
            <a:custGeom>
              <a:rect b="b" l="l" r="r" t="t"/>
              <a:pathLst>
                <a:path extrusionOk="0" h="2080" w="694">
                  <a:moveTo>
                    <a:pt x="1" y="0"/>
                  </a:moveTo>
                  <a:lnTo>
                    <a:pt x="1" y="2080"/>
                  </a:lnTo>
                  <a:lnTo>
                    <a:pt x="694" y="2080"/>
                  </a:ln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80"/>
            <p:cNvSpPr/>
            <p:nvPr/>
          </p:nvSpPr>
          <p:spPr>
            <a:xfrm>
              <a:off x="1380175" y="4121225"/>
              <a:ext cx="17350" cy="17350"/>
            </a:xfrm>
            <a:custGeom>
              <a:rect b="b" l="l" r="r" t="t"/>
              <a:pathLst>
                <a:path extrusionOk="0" h="694" w="694">
                  <a:moveTo>
                    <a:pt x="0" y="0"/>
                  </a:moveTo>
                  <a:lnTo>
                    <a:pt x="0" y="694"/>
                  </a:lnTo>
                  <a:lnTo>
                    <a:pt x="693" y="694"/>
                  </a:lnTo>
                  <a:lnTo>
                    <a:pt x="6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80"/>
            <p:cNvSpPr/>
            <p:nvPr/>
          </p:nvSpPr>
          <p:spPr>
            <a:xfrm>
              <a:off x="1518800" y="4051925"/>
              <a:ext cx="18125" cy="86650"/>
            </a:xfrm>
            <a:custGeom>
              <a:rect b="b" l="l" r="r" t="t"/>
              <a:pathLst>
                <a:path extrusionOk="0" h="3466" w="725">
                  <a:moveTo>
                    <a:pt x="0" y="0"/>
                  </a:moveTo>
                  <a:lnTo>
                    <a:pt x="0" y="3466"/>
                  </a:lnTo>
                  <a:lnTo>
                    <a:pt x="725" y="3466"/>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8" name="Google Shape;6428;p80"/>
          <p:cNvGrpSpPr/>
          <p:nvPr/>
        </p:nvGrpSpPr>
        <p:grpSpPr>
          <a:xfrm>
            <a:off x="8013136" y="1531845"/>
            <a:ext cx="266305" cy="349133"/>
            <a:chOff x="3167275" y="3227275"/>
            <a:chExt cx="225300" cy="295375"/>
          </a:xfrm>
        </p:grpSpPr>
        <p:sp>
          <p:nvSpPr>
            <p:cNvPr id="6429" name="Google Shape;6429;p80"/>
            <p:cNvSpPr/>
            <p:nvPr/>
          </p:nvSpPr>
          <p:spPr>
            <a:xfrm>
              <a:off x="3167275" y="3227275"/>
              <a:ext cx="225300" cy="207950"/>
            </a:xfrm>
            <a:custGeom>
              <a:rect b="b" l="l" r="r" t="t"/>
              <a:pathLst>
                <a:path extrusionOk="0" h="8318" w="9012">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80"/>
            <p:cNvSpPr/>
            <p:nvPr/>
          </p:nvSpPr>
          <p:spPr>
            <a:xfrm>
              <a:off x="3262600" y="3278475"/>
              <a:ext cx="35450" cy="35475"/>
            </a:xfrm>
            <a:custGeom>
              <a:rect b="b" l="l" r="r" t="t"/>
              <a:pathLst>
                <a:path extrusionOk="0" h="1419" w="1418">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80"/>
            <p:cNvSpPr/>
            <p:nvPr/>
          </p:nvSpPr>
          <p:spPr>
            <a:xfrm>
              <a:off x="3220050" y="3452525"/>
              <a:ext cx="121325" cy="35475"/>
            </a:xfrm>
            <a:custGeom>
              <a:rect b="b" l="l" r="r" t="t"/>
              <a:pathLst>
                <a:path extrusionOk="0" h="1419" w="4853">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80"/>
            <p:cNvSpPr/>
            <p:nvPr/>
          </p:nvSpPr>
          <p:spPr>
            <a:xfrm>
              <a:off x="3237375" y="3332025"/>
              <a:ext cx="86675" cy="52000"/>
            </a:xfrm>
            <a:custGeom>
              <a:rect b="b" l="l" r="r" t="t"/>
              <a:pathLst>
                <a:path extrusionOk="0" h="2080" w="3467">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80"/>
            <p:cNvSpPr/>
            <p:nvPr/>
          </p:nvSpPr>
          <p:spPr>
            <a:xfrm>
              <a:off x="3237375" y="3505300"/>
              <a:ext cx="87450" cy="17350"/>
            </a:xfrm>
            <a:custGeom>
              <a:rect b="b" l="l" r="r" t="t"/>
              <a:pathLst>
                <a:path extrusionOk="0" h="694" w="3498">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4" name="Google Shape;6434;p80"/>
          <p:cNvSpPr/>
          <p:nvPr/>
        </p:nvSpPr>
        <p:spPr>
          <a:xfrm>
            <a:off x="7962474" y="1971731"/>
            <a:ext cx="367779" cy="350758"/>
          </a:xfrm>
          <a:custGeom>
            <a:rect b="b" l="l" r="r" t="t"/>
            <a:pathLst>
              <a:path extrusionOk="0" h="11870" w="12446">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5" name="Google Shape;6435;p80"/>
          <p:cNvGrpSpPr/>
          <p:nvPr/>
        </p:nvGrpSpPr>
        <p:grpSpPr>
          <a:xfrm>
            <a:off x="7970318" y="2418902"/>
            <a:ext cx="351940" cy="349163"/>
            <a:chOff x="3133425" y="3955025"/>
            <a:chExt cx="297750" cy="295400"/>
          </a:xfrm>
        </p:grpSpPr>
        <p:sp>
          <p:nvSpPr>
            <p:cNvPr id="6436" name="Google Shape;6436;p80"/>
            <p:cNvSpPr/>
            <p:nvPr/>
          </p:nvSpPr>
          <p:spPr>
            <a:xfrm>
              <a:off x="3133425" y="4058225"/>
              <a:ext cx="297750" cy="192200"/>
            </a:xfrm>
            <a:custGeom>
              <a:rect b="b" l="l" r="r" t="t"/>
              <a:pathLst>
                <a:path extrusionOk="0" h="7688" w="1191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80"/>
            <p:cNvSpPr/>
            <p:nvPr/>
          </p:nvSpPr>
          <p:spPr>
            <a:xfrm>
              <a:off x="3263375" y="4007025"/>
              <a:ext cx="35475" cy="35450"/>
            </a:xfrm>
            <a:custGeom>
              <a:rect b="b" l="l" r="r" t="t"/>
              <a:pathLst>
                <a:path extrusionOk="0" h="1418" w="1419">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80"/>
            <p:cNvSpPr/>
            <p:nvPr/>
          </p:nvSpPr>
          <p:spPr>
            <a:xfrm>
              <a:off x="3203525" y="3955025"/>
              <a:ext cx="155175" cy="135500"/>
            </a:xfrm>
            <a:custGeom>
              <a:rect b="b" l="l" r="r" t="t"/>
              <a:pathLst>
                <a:path extrusionOk="0" h="5420" w="6207">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9" name="Google Shape;6439;p80"/>
          <p:cNvGrpSpPr/>
          <p:nvPr/>
        </p:nvGrpSpPr>
        <p:grpSpPr>
          <a:xfrm>
            <a:off x="6650491" y="2882490"/>
            <a:ext cx="350079" cy="351320"/>
            <a:chOff x="4991425" y="3234750"/>
            <a:chExt cx="296175" cy="297225"/>
          </a:xfrm>
        </p:grpSpPr>
        <p:sp>
          <p:nvSpPr>
            <p:cNvPr id="6440" name="Google Shape;6440;p80"/>
            <p:cNvSpPr/>
            <p:nvPr/>
          </p:nvSpPr>
          <p:spPr>
            <a:xfrm>
              <a:off x="5077275" y="3304450"/>
              <a:ext cx="122100" cy="99275"/>
            </a:xfrm>
            <a:custGeom>
              <a:rect b="b" l="l" r="r" t="t"/>
              <a:pathLst>
                <a:path extrusionOk="0" h="3971" w="4884">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80"/>
            <p:cNvSpPr/>
            <p:nvPr/>
          </p:nvSpPr>
          <p:spPr>
            <a:xfrm>
              <a:off x="5121375" y="3339900"/>
              <a:ext cx="35475" cy="35475"/>
            </a:xfrm>
            <a:custGeom>
              <a:rect b="b" l="l" r="r" t="t"/>
              <a:pathLst>
                <a:path extrusionOk="0" h="1419" w="1419">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80"/>
            <p:cNvSpPr/>
            <p:nvPr/>
          </p:nvSpPr>
          <p:spPr>
            <a:xfrm>
              <a:off x="5009550" y="3234750"/>
              <a:ext cx="259150" cy="261125"/>
            </a:xfrm>
            <a:custGeom>
              <a:rect b="b" l="l" r="r" t="t"/>
              <a:pathLst>
                <a:path extrusionOk="0" h="10445" w="10366">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80"/>
            <p:cNvSpPr/>
            <p:nvPr/>
          </p:nvSpPr>
          <p:spPr>
            <a:xfrm>
              <a:off x="5105625" y="3391900"/>
              <a:ext cx="66975" cy="34675"/>
            </a:xfrm>
            <a:custGeom>
              <a:rect b="b" l="l" r="r" t="t"/>
              <a:pathLst>
                <a:path extrusionOk="0" h="1387" w="2679">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80"/>
            <p:cNvSpPr/>
            <p:nvPr/>
          </p:nvSpPr>
          <p:spPr>
            <a:xfrm>
              <a:off x="5192275" y="3443075"/>
              <a:ext cx="95325" cy="86975"/>
            </a:xfrm>
            <a:custGeom>
              <a:rect b="b" l="l" r="r" t="t"/>
              <a:pathLst>
                <a:path extrusionOk="0" h="3479" w="3813">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80"/>
            <p:cNvSpPr/>
            <p:nvPr/>
          </p:nvSpPr>
          <p:spPr>
            <a:xfrm>
              <a:off x="4991425" y="3444650"/>
              <a:ext cx="95325" cy="87325"/>
            </a:xfrm>
            <a:custGeom>
              <a:rect b="b" l="l" r="r" t="t"/>
              <a:pathLst>
                <a:path extrusionOk="0" h="3493" w="3813">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6" name="Google Shape;6446;p80"/>
          <p:cNvGrpSpPr/>
          <p:nvPr/>
        </p:nvGrpSpPr>
        <p:grpSpPr>
          <a:xfrm>
            <a:off x="6650491" y="3352053"/>
            <a:ext cx="350079" cy="308177"/>
            <a:chOff x="4991425" y="3617150"/>
            <a:chExt cx="296175" cy="260725"/>
          </a:xfrm>
        </p:grpSpPr>
        <p:sp>
          <p:nvSpPr>
            <p:cNvPr id="6447" name="Google Shape;6447;p80"/>
            <p:cNvSpPr/>
            <p:nvPr/>
          </p:nvSpPr>
          <p:spPr>
            <a:xfrm>
              <a:off x="5069400" y="3738450"/>
              <a:ext cx="139425" cy="139425"/>
            </a:xfrm>
            <a:custGeom>
              <a:rect b="b" l="l" r="r" t="t"/>
              <a:pathLst>
                <a:path extrusionOk="0" h="5577" w="5577">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80"/>
            <p:cNvSpPr/>
            <p:nvPr/>
          </p:nvSpPr>
          <p:spPr>
            <a:xfrm>
              <a:off x="5200150" y="3617150"/>
              <a:ext cx="69325" cy="69325"/>
            </a:xfrm>
            <a:custGeom>
              <a:rect b="b" l="l" r="r" t="t"/>
              <a:pathLst>
                <a:path extrusionOk="0" h="2773" w="2773">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80"/>
            <p:cNvSpPr/>
            <p:nvPr/>
          </p:nvSpPr>
          <p:spPr>
            <a:xfrm>
              <a:off x="5009550" y="3617150"/>
              <a:ext cx="68525" cy="69325"/>
            </a:xfrm>
            <a:custGeom>
              <a:rect b="b" l="l" r="r" t="t"/>
              <a:pathLst>
                <a:path extrusionOk="0" h="2773" w="2741">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80"/>
            <p:cNvSpPr/>
            <p:nvPr/>
          </p:nvSpPr>
          <p:spPr>
            <a:xfrm>
              <a:off x="4991425" y="3686450"/>
              <a:ext cx="104775" cy="52025"/>
            </a:xfrm>
            <a:custGeom>
              <a:rect b="b" l="l" r="r" t="t"/>
              <a:pathLst>
                <a:path extrusionOk="0" h="2081" w="4191">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80"/>
            <p:cNvSpPr/>
            <p:nvPr/>
          </p:nvSpPr>
          <p:spPr>
            <a:xfrm>
              <a:off x="5183600" y="3686450"/>
              <a:ext cx="104000" cy="52025"/>
            </a:xfrm>
            <a:custGeom>
              <a:rect b="b" l="l" r="r" t="t"/>
              <a:pathLst>
                <a:path extrusionOk="0" h="2081" w="416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80"/>
            <p:cNvSpPr/>
            <p:nvPr/>
          </p:nvSpPr>
          <p:spPr>
            <a:xfrm>
              <a:off x="5187550" y="3755775"/>
              <a:ext cx="100050" cy="52800"/>
            </a:xfrm>
            <a:custGeom>
              <a:rect b="b" l="l" r="r" t="t"/>
              <a:pathLst>
                <a:path extrusionOk="0" h="2112" w="4002">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80"/>
            <p:cNvSpPr/>
            <p:nvPr/>
          </p:nvSpPr>
          <p:spPr>
            <a:xfrm>
              <a:off x="4991425" y="3755775"/>
              <a:ext cx="100850" cy="52000"/>
            </a:xfrm>
            <a:custGeom>
              <a:rect b="b" l="l" r="r" t="t"/>
              <a:pathLst>
                <a:path extrusionOk="0" h="2080" w="4034">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4" name="Google Shape;6454;p80"/>
          <p:cNvGrpSpPr/>
          <p:nvPr/>
        </p:nvGrpSpPr>
        <p:grpSpPr>
          <a:xfrm>
            <a:off x="6727764" y="3807644"/>
            <a:ext cx="195532" cy="349163"/>
            <a:chOff x="5056800" y="3962900"/>
            <a:chExt cx="165425" cy="295400"/>
          </a:xfrm>
        </p:grpSpPr>
        <p:sp>
          <p:nvSpPr>
            <p:cNvPr id="6455" name="Google Shape;6455;p80"/>
            <p:cNvSpPr/>
            <p:nvPr/>
          </p:nvSpPr>
          <p:spPr>
            <a:xfrm>
              <a:off x="5155250" y="4042450"/>
              <a:ext cx="66975" cy="104800"/>
            </a:xfrm>
            <a:custGeom>
              <a:rect b="b" l="l" r="r" t="t"/>
              <a:pathLst>
                <a:path extrusionOk="0" h="4192" w="2679">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80"/>
            <p:cNvSpPr/>
            <p:nvPr/>
          </p:nvSpPr>
          <p:spPr>
            <a:xfrm>
              <a:off x="5065450" y="3962900"/>
              <a:ext cx="88250" cy="52025"/>
            </a:xfrm>
            <a:custGeom>
              <a:rect b="b" l="l" r="r" t="t"/>
              <a:pathLst>
                <a:path extrusionOk="0" h="2081" w="353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80"/>
            <p:cNvSpPr/>
            <p:nvPr/>
          </p:nvSpPr>
          <p:spPr>
            <a:xfrm>
              <a:off x="5056800" y="4032225"/>
              <a:ext cx="104000" cy="226075"/>
            </a:xfrm>
            <a:custGeom>
              <a:rect b="b" l="l" r="r" t="t"/>
              <a:pathLst>
                <a:path extrusionOk="0" h="9043" w="416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8" name="Google Shape;6458;p80"/>
          <p:cNvGrpSpPr/>
          <p:nvPr/>
        </p:nvGrpSpPr>
        <p:grpSpPr>
          <a:xfrm>
            <a:off x="7979062" y="3807660"/>
            <a:ext cx="350995" cy="349133"/>
            <a:chOff x="6168925" y="3936925"/>
            <a:chExt cx="296950" cy="295375"/>
          </a:xfrm>
        </p:grpSpPr>
        <p:sp>
          <p:nvSpPr>
            <p:cNvPr id="6459" name="Google Shape;6459;p80"/>
            <p:cNvSpPr/>
            <p:nvPr/>
          </p:nvSpPr>
          <p:spPr>
            <a:xfrm>
              <a:off x="6220900" y="4164550"/>
              <a:ext cx="18150" cy="18125"/>
            </a:xfrm>
            <a:custGeom>
              <a:rect b="b" l="l" r="r" t="t"/>
              <a:pathLst>
                <a:path extrusionOk="0" h="725" w="726">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80"/>
            <p:cNvSpPr/>
            <p:nvPr/>
          </p:nvSpPr>
          <p:spPr>
            <a:xfrm>
              <a:off x="6168925" y="3972375"/>
              <a:ext cx="227650" cy="259925"/>
            </a:xfrm>
            <a:custGeom>
              <a:rect b="b" l="l" r="r" t="t"/>
              <a:pathLst>
                <a:path extrusionOk="0" h="10397" w="9106">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80"/>
            <p:cNvSpPr/>
            <p:nvPr/>
          </p:nvSpPr>
          <p:spPr>
            <a:xfrm>
              <a:off x="6228775" y="3936925"/>
              <a:ext cx="106350" cy="53575"/>
            </a:xfrm>
            <a:custGeom>
              <a:rect b="b" l="l" r="r" t="t"/>
              <a:pathLst>
                <a:path extrusionOk="0" h="2143" w="4254">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80"/>
            <p:cNvSpPr/>
            <p:nvPr/>
          </p:nvSpPr>
          <p:spPr>
            <a:xfrm>
              <a:off x="6412300" y="4059000"/>
              <a:ext cx="52000" cy="105575"/>
            </a:xfrm>
            <a:custGeom>
              <a:rect b="b" l="l" r="r" t="t"/>
              <a:pathLst>
                <a:path extrusionOk="0" h="4223" w="208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80"/>
            <p:cNvSpPr/>
            <p:nvPr/>
          </p:nvSpPr>
          <p:spPr>
            <a:xfrm>
              <a:off x="6413875" y="4007025"/>
              <a:ext cx="52000" cy="34675"/>
            </a:xfrm>
            <a:custGeom>
              <a:rect b="b" l="l" r="r" t="t"/>
              <a:pathLst>
                <a:path extrusionOk="0" h="1387" w="208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80"/>
            <p:cNvSpPr/>
            <p:nvPr/>
          </p:nvSpPr>
          <p:spPr>
            <a:xfrm>
              <a:off x="6417800" y="4173200"/>
              <a:ext cx="43350" cy="43350"/>
            </a:xfrm>
            <a:custGeom>
              <a:rect b="b" l="l" r="r" t="t"/>
              <a:pathLst>
                <a:path extrusionOk="0" h="1734" w="1734">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5" name="Google Shape;6465;p80"/>
          <p:cNvGrpSpPr/>
          <p:nvPr/>
        </p:nvGrpSpPr>
        <p:grpSpPr>
          <a:xfrm>
            <a:off x="6192756" y="1531845"/>
            <a:ext cx="348188" cy="349133"/>
            <a:chOff x="1674750" y="3254050"/>
            <a:chExt cx="294575" cy="295375"/>
          </a:xfrm>
        </p:grpSpPr>
        <p:sp>
          <p:nvSpPr>
            <p:cNvPr id="6466" name="Google Shape;6466;p80"/>
            <p:cNvSpPr/>
            <p:nvPr/>
          </p:nvSpPr>
          <p:spPr>
            <a:xfrm>
              <a:off x="1691275" y="3351700"/>
              <a:ext cx="278050" cy="197725"/>
            </a:xfrm>
            <a:custGeom>
              <a:rect b="b" l="l" r="r" t="t"/>
              <a:pathLst>
                <a:path extrusionOk="0" h="7909" w="11122">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80"/>
            <p:cNvSpPr/>
            <p:nvPr/>
          </p:nvSpPr>
          <p:spPr>
            <a:xfrm>
              <a:off x="1674750" y="3254050"/>
              <a:ext cx="277250" cy="197900"/>
            </a:xfrm>
            <a:custGeom>
              <a:rect b="b" l="l" r="r" t="t"/>
              <a:pathLst>
                <a:path extrusionOk="0" h="7916" w="1109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80"/>
            <p:cNvSpPr/>
            <p:nvPr/>
          </p:nvSpPr>
          <p:spPr>
            <a:xfrm>
              <a:off x="1727500" y="3306825"/>
              <a:ext cx="189075" cy="189050"/>
            </a:xfrm>
            <a:custGeom>
              <a:rect b="b" l="l" r="r" t="t"/>
              <a:pathLst>
                <a:path extrusionOk="0" h="7562" w="7563">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9" name="Google Shape;6469;p80"/>
          <p:cNvGrpSpPr/>
          <p:nvPr/>
        </p:nvGrpSpPr>
        <p:grpSpPr>
          <a:xfrm>
            <a:off x="6207177" y="1972435"/>
            <a:ext cx="319347" cy="349133"/>
            <a:chOff x="1687350" y="3618725"/>
            <a:chExt cx="270175" cy="295375"/>
          </a:xfrm>
        </p:grpSpPr>
        <p:sp>
          <p:nvSpPr>
            <p:cNvPr id="6470" name="Google Shape;6470;p80"/>
            <p:cNvSpPr/>
            <p:nvPr/>
          </p:nvSpPr>
          <p:spPr>
            <a:xfrm>
              <a:off x="1829900" y="3808550"/>
              <a:ext cx="18150" cy="35450"/>
            </a:xfrm>
            <a:custGeom>
              <a:rect b="b" l="l" r="r" t="t"/>
              <a:pathLst>
                <a:path extrusionOk="0" h="1418" w="726">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80"/>
            <p:cNvSpPr/>
            <p:nvPr/>
          </p:nvSpPr>
          <p:spPr>
            <a:xfrm>
              <a:off x="1795250" y="3755775"/>
              <a:ext cx="18125" cy="35450"/>
            </a:xfrm>
            <a:custGeom>
              <a:rect b="b" l="l" r="r" t="t"/>
              <a:pathLst>
                <a:path extrusionOk="0" h="1418" w="725">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80"/>
            <p:cNvSpPr/>
            <p:nvPr/>
          </p:nvSpPr>
          <p:spPr>
            <a:xfrm>
              <a:off x="1687350" y="3618725"/>
              <a:ext cx="270175" cy="295375"/>
            </a:xfrm>
            <a:custGeom>
              <a:rect b="b" l="l" r="r" t="t"/>
              <a:pathLst>
                <a:path extrusionOk="0" h="11815" w="10807">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3" name="Google Shape;6473;p80"/>
          <p:cNvGrpSpPr/>
          <p:nvPr/>
        </p:nvGrpSpPr>
        <p:grpSpPr>
          <a:xfrm>
            <a:off x="6190880" y="2418916"/>
            <a:ext cx="351940" cy="349133"/>
            <a:chOff x="1672375" y="3982600"/>
            <a:chExt cx="297750" cy="295375"/>
          </a:xfrm>
        </p:grpSpPr>
        <p:sp>
          <p:nvSpPr>
            <p:cNvPr id="6474" name="Google Shape;6474;p80"/>
            <p:cNvSpPr/>
            <p:nvPr/>
          </p:nvSpPr>
          <p:spPr>
            <a:xfrm>
              <a:off x="1796825" y="3982600"/>
              <a:ext cx="51225" cy="51225"/>
            </a:xfrm>
            <a:custGeom>
              <a:rect b="b" l="l" r="r" t="t"/>
              <a:pathLst>
                <a:path extrusionOk="0" h="2049" w="2049">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80"/>
            <p:cNvSpPr/>
            <p:nvPr/>
          </p:nvSpPr>
          <p:spPr>
            <a:xfrm>
              <a:off x="1672375" y="4092075"/>
              <a:ext cx="297750" cy="185900"/>
            </a:xfrm>
            <a:custGeom>
              <a:rect b="b" l="l" r="r" t="t"/>
              <a:pathLst>
                <a:path extrusionOk="0" h="7436" w="1191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80"/>
            <p:cNvSpPr/>
            <p:nvPr/>
          </p:nvSpPr>
          <p:spPr>
            <a:xfrm>
              <a:off x="1778700" y="4051125"/>
              <a:ext cx="86675" cy="69325"/>
            </a:xfrm>
            <a:custGeom>
              <a:rect b="b" l="l" r="r" t="t"/>
              <a:pathLst>
                <a:path extrusionOk="0" h="2773" w="3467">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7" name="Google Shape;6477;p80"/>
          <p:cNvGrpSpPr/>
          <p:nvPr/>
        </p:nvGrpSpPr>
        <p:grpSpPr>
          <a:xfrm>
            <a:off x="4882872" y="2883111"/>
            <a:ext cx="350079" cy="350079"/>
            <a:chOff x="3497300" y="3227275"/>
            <a:chExt cx="296175" cy="296175"/>
          </a:xfrm>
        </p:grpSpPr>
        <p:sp>
          <p:nvSpPr>
            <p:cNvPr id="6478" name="Google Shape;6478;p80"/>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80"/>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80"/>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80"/>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80"/>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80"/>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80"/>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80"/>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6" name="Google Shape;6486;p80"/>
          <p:cNvGrpSpPr/>
          <p:nvPr/>
        </p:nvGrpSpPr>
        <p:grpSpPr>
          <a:xfrm>
            <a:off x="4883345" y="3332506"/>
            <a:ext cx="349133" cy="347272"/>
            <a:chOff x="3497300" y="3591950"/>
            <a:chExt cx="295375" cy="293800"/>
          </a:xfrm>
        </p:grpSpPr>
        <p:sp>
          <p:nvSpPr>
            <p:cNvPr id="6487" name="Google Shape;6487;p80"/>
            <p:cNvSpPr/>
            <p:nvPr/>
          </p:nvSpPr>
          <p:spPr>
            <a:xfrm>
              <a:off x="3628825" y="3724275"/>
              <a:ext cx="18150" cy="16550"/>
            </a:xfrm>
            <a:custGeom>
              <a:rect b="b" l="l" r="r" t="t"/>
              <a:pathLst>
                <a:path extrusionOk="0" h="662" w="726">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80"/>
            <p:cNvSpPr/>
            <p:nvPr/>
          </p:nvSpPr>
          <p:spPr>
            <a:xfrm>
              <a:off x="3590250" y="3689400"/>
              <a:ext cx="94525" cy="86675"/>
            </a:xfrm>
            <a:custGeom>
              <a:rect b="b" l="l" r="r" t="t"/>
              <a:pathLst>
                <a:path extrusionOk="0" h="3467" w="3781">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80"/>
            <p:cNvSpPr/>
            <p:nvPr/>
          </p:nvSpPr>
          <p:spPr>
            <a:xfrm>
              <a:off x="3674525" y="3601400"/>
              <a:ext cx="118150" cy="118950"/>
            </a:xfrm>
            <a:custGeom>
              <a:rect b="b" l="l" r="r" t="t"/>
              <a:pathLst>
                <a:path extrusionOk="0" h="4758" w="4726">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80"/>
            <p:cNvSpPr/>
            <p:nvPr/>
          </p:nvSpPr>
          <p:spPr>
            <a:xfrm>
              <a:off x="3631200" y="3774675"/>
              <a:ext cx="103200" cy="102400"/>
            </a:xfrm>
            <a:custGeom>
              <a:rect b="b" l="l" r="r" t="t"/>
              <a:pathLst>
                <a:path extrusionOk="0" h="4096" w="4128">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80"/>
            <p:cNvSpPr/>
            <p:nvPr/>
          </p:nvSpPr>
          <p:spPr>
            <a:xfrm>
              <a:off x="3691850" y="3726625"/>
              <a:ext cx="89800" cy="89050"/>
            </a:xfrm>
            <a:custGeom>
              <a:rect b="b" l="l" r="r" t="t"/>
              <a:pathLst>
                <a:path extrusionOk="0" h="3562" w="3592">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80"/>
            <p:cNvSpPr/>
            <p:nvPr/>
          </p:nvSpPr>
          <p:spPr>
            <a:xfrm>
              <a:off x="3505175" y="3767575"/>
              <a:ext cx="120525" cy="118175"/>
            </a:xfrm>
            <a:custGeom>
              <a:rect b="b" l="l" r="r" t="t"/>
              <a:pathLst>
                <a:path extrusionOk="0" h="4727" w="4821">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80"/>
            <p:cNvSpPr/>
            <p:nvPr/>
          </p:nvSpPr>
          <p:spPr>
            <a:xfrm>
              <a:off x="3631200" y="3591950"/>
              <a:ext cx="104000" cy="84300"/>
            </a:xfrm>
            <a:custGeom>
              <a:rect b="b" l="l" r="r" t="t"/>
              <a:pathLst>
                <a:path extrusionOk="0" h="3372" w="416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80"/>
            <p:cNvSpPr/>
            <p:nvPr/>
          </p:nvSpPr>
          <p:spPr>
            <a:xfrm>
              <a:off x="3497300" y="3721900"/>
              <a:ext cx="84300" cy="107150"/>
            </a:xfrm>
            <a:custGeom>
              <a:rect b="b" l="l" r="r" t="t"/>
              <a:pathLst>
                <a:path extrusionOk="0" h="4286" w="3372">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5" name="Google Shape;6495;p80"/>
          <p:cNvGrpSpPr/>
          <p:nvPr/>
        </p:nvGrpSpPr>
        <p:grpSpPr>
          <a:xfrm>
            <a:off x="4883345" y="3807644"/>
            <a:ext cx="349133" cy="349163"/>
            <a:chOff x="3497300" y="3955025"/>
            <a:chExt cx="295375" cy="295400"/>
          </a:xfrm>
        </p:grpSpPr>
        <p:sp>
          <p:nvSpPr>
            <p:cNvPr id="6496" name="Google Shape;6496;p80"/>
            <p:cNvSpPr/>
            <p:nvPr/>
          </p:nvSpPr>
          <p:spPr>
            <a:xfrm>
              <a:off x="3660350" y="4035375"/>
              <a:ext cx="132325" cy="155175"/>
            </a:xfrm>
            <a:custGeom>
              <a:rect b="b" l="l" r="r" t="t"/>
              <a:pathLst>
                <a:path extrusionOk="0" h="6207" w="5293">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7" name="Google Shape;6497;p80"/>
            <p:cNvSpPr/>
            <p:nvPr/>
          </p:nvSpPr>
          <p:spPr>
            <a:xfrm>
              <a:off x="3653250" y="3955025"/>
              <a:ext cx="114225" cy="133150"/>
            </a:xfrm>
            <a:custGeom>
              <a:rect b="b" l="l" r="r" t="t"/>
              <a:pathLst>
                <a:path extrusionOk="0" h="5326" w="4569">
                  <a:moveTo>
                    <a:pt x="1" y="1"/>
                  </a:moveTo>
                  <a:lnTo>
                    <a:pt x="1" y="5325"/>
                  </a:lnTo>
                  <a:lnTo>
                    <a:pt x="4569" y="2679"/>
                  </a:lnTo>
                  <a:cubicBezTo>
                    <a:pt x="3561" y="1167"/>
                    <a:pt x="1891" y="12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80"/>
            <p:cNvSpPr/>
            <p:nvPr/>
          </p:nvSpPr>
          <p:spPr>
            <a:xfrm>
              <a:off x="3497300" y="3955025"/>
              <a:ext cx="256000" cy="295400"/>
            </a:xfrm>
            <a:custGeom>
              <a:rect b="b" l="l" r="r" t="t"/>
              <a:pathLst>
                <a:path extrusionOk="0" h="11816" w="1024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9" name="Google Shape;6499;p80"/>
          <p:cNvGrpSpPr/>
          <p:nvPr/>
        </p:nvGrpSpPr>
        <p:grpSpPr>
          <a:xfrm>
            <a:off x="7107917" y="2883835"/>
            <a:ext cx="327739" cy="348631"/>
            <a:chOff x="5364750" y="3235150"/>
            <a:chExt cx="277275" cy="294950"/>
          </a:xfrm>
        </p:grpSpPr>
        <p:sp>
          <p:nvSpPr>
            <p:cNvPr id="6500" name="Google Shape;6500;p80"/>
            <p:cNvSpPr/>
            <p:nvPr/>
          </p:nvSpPr>
          <p:spPr>
            <a:xfrm>
              <a:off x="5502600" y="3235150"/>
              <a:ext cx="17350" cy="44125"/>
            </a:xfrm>
            <a:custGeom>
              <a:rect b="b" l="l" r="r" t="t"/>
              <a:pathLst>
                <a:path extrusionOk="0" h="1765" w="694">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80"/>
            <p:cNvSpPr/>
            <p:nvPr/>
          </p:nvSpPr>
          <p:spPr>
            <a:xfrm>
              <a:off x="5555375" y="3253850"/>
              <a:ext cx="35450" cy="34100"/>
            </a:xfrm>
            <a:custGeom>
              <a:rect b="b" l="l" r="r" t="t"/>
              <a:pathLst>
                <a:path extrusionOk="0" h="1364" w="1418">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80"/>
            <p:cNvSpPr/>
            <p:nvPr/>
          </p:nvSpPr>
          <p:spPr>
            <a:xfrm>
              <a:off x="5606550" y="3357225"/>
              <a:ext cx="35475" cy="18150"/>
            </a:xfrm>
            <a:custGeom>
              <a:rect b="b" l="l" r="r" t="t"/>
              <a:pathLst>
                <a:path extrusionOk="0" h="726" w="1419">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80"/>
            <p:cNvSpPr/>
            <p:nvPr/>
          </p:nvSpPr>
          <p:spPr>
            <a:xfrm>
              <a:off x="5364750" y="3357225"/>
              <a:ext cx="35475" cy="17350"/>
            </a:xfrm>
            <a:custGeom>
              <a:rect b="b" l="l" r="r" t="t"/>
              <a:pathLst>
                <a:path extrusionOk="0" h="694" w="1419">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80"/>
            <p:cNvSpPr/>
            <p:nvPr/>
          </p:nvSpPr>
          <p:spPr>
            <a:xfrm>
              <a:off x="5433275" y="3253850"/>
              <a:ext cx="35475" cy="34100"/>
            </a:xfrm>
            <a:custGeom>
              <a:rect b="b" l="l" r="r" t="t"/>
              <a:pathLst>
                <a:path extrusionOk="0" h="1364" w="1419">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80"/>
            <p:cNvSpPr/>
            <p:nvPr/>
          </p:nvSpPr>
          <p:spPr>
            <a:xfrm>
              <a:off x="5380500" y="3287775"/>
              <a:ext cx="37050" cy="25975"/>
            </a:xfrm>
            <a:custGeom>
              <a:rect b="b" l="l" r="r" t="t"/>
              <a:pathLst>
                <a:path extrusionOk="0" h="1039" w="1482">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80"/>
            <p:cNvSpPr/>
            <p:nvPr/>
          </p:nvSpPr>
          <p:spPr>
            <a:xfrm>
              <a:off x="5588450" y="3288075"/>
              <a:ext cx="37025" cy="26800"/>
            </a:xfrm>
            <a:custGeom>
              <a:rect b="b" l="l" r="r" t="t"/>
              <a:pathLst>
                <a:path extrusionOk="0" h="1072" w="1481">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80"/>
            <p:cNvSpPr/>
            <p:nvPr/>
          </p:nvSpPr>
          <p:spPr>
            <a:xfrm>
              <a:off x="5412025" y="3286350"/>
              <a:ext cx="177225" cy="243750"/>
            </a:xfrm>
            <a:custGeom>
              <a:rect b="b" l="l" r="r" t="t"/>
              <a:pathLst>
                <a:path extrusionOk="0" h="9750" w="7089">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8" name="Google Shape;6508;p80"/>
          <p:cNvGrpSpPr/>
          <p:nvPr/>
        </p:nvGrpSpPr>
        <p:grpSpPr>
          <a:xfrm>
            <a:off x="7096274" y="3330171"/>
            <a:ext cx="351024" cy="351940"/>
            <a:chOff x="5355300" y="3598250"/>
            <a:chExt cx="296975" cy="297750"/>
          </a:xfrm>
        </p:grpSpPr>
        <p:sp>
          <p:nvSpPr>
            <p:cNvPr id="6509" name="Google Shape;6509;p80"/>
            <p:cNvSpPr/>
            <p:nvPr/>
          </p:nvSpPr>
          <p:spPr>
            <a:xfrm>
              <a:off x="5355300" y="3703000"/>
              <a:ext cx="35475" cy="191425"/>
            </a:xfrm>
            <a:custGeom>
              <a:rect b="b" l="l" r="r" t="t"/>
              <a:pathLst>
                <a:path extrusionOk="0" h="7657" w="1419">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80"/>
            <p:cNvSpPr/>
            <p:nvPr/>
          </p:nvSpPr>
          <p:spPr>
            <a:xfrm>
              <a:off x="5389175" y="3773100"/>
              <a:ext cx="122900" cy="122900"/>
            </a:xfrm>
            <a:custGeom>
              <a:rect b="b" l="l" r="r" t="t"/>
              <a:pathLst>
                <a:path extrusionOk="0" h="4916" w="4916">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80"/>
            <p:cNvSpPr/>
            <p:nvPr/>
          </p:nvSpPr>
          <p:spPr>
            <a:xfrm>
              <a:off x="5527800" y="3598250"/>
              <a:ext cx="105550" cy="35450"/>
            </a:xfrm>
            <a:custGeom>
              <a:rect b="b" l="l" r="r" t="t"/>
              <a:pathLst>
                <a:path extrusionOk="0" h="1418" w="4222">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80"/>
            <p:cNvSpPr/>
            <p:nvPr/>
          </p:nvSpPr>
          <p:spPr>
            <a:xfrm>
              <a:off x="5545900" y="3651800"/>
              <a:ext cx="104800" cy="35475"/>
            </a:xfrm>
            <a:custGeom>
              <a:rect b="b" l="l" r="r" t="t"/>
              <a:pathLst>
                <a:path extrusionOk="0" h="1419" w="4192">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80"/>
            <p:cNvSpPr/>
            <p:nvPr/>
          </p:nvSpPr>
          <p:spPr>
            <a:xfrm>
              <a:off x="5529375" y="3754975"/>
              <a:ext cx="122100" cy="35475"/>
            </a:xfrm>
            <a:custGeom>
              <a:rect b="b" l="l" r="r" t="t"/>
              <a:pathLst>
                <a:path extrusionOk="0" h="1419" w="4884">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80"/>
            <p:cNvSpPr/>
            <p:nvPr/>
          </p:nvSpPr>
          <p:spPr>
            <a:xfrm>
              <a:off x="5511250" y="3703000"/>
              <a:ext cx="140225" cy="33900"/>
            </a:xfrm>
            <a:custGeom>
              <a:rect b="b" l="l" r="r" t="t"/>
              <a:pathLst>
                <a:path extrusionOk="0" h="1356" w="5609">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80"/>
            <p:cNvSpPr/>
            <p:nvPr/>
          </p:nvSpPr>
          <p:spPr>
            <a:xfrm>
              <a:off x="5529375" y="3808550"/>
              <a:ext cx="122900" cy="87450"/>
            </a:xfrm>
            <a:custGeom>
              <a:rect b="b" l="l" r="r" t="t"/>
              <a:pathLst>
                <a:path extrusionOk="0" h="3498" w="4916">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80"/>
            <p:cNvSpPr/>
            <p:nvPr/>
          </p:nvSpPr>
          <p:spPr>
            <a:xfrm>
              <a:off x="5408075" y="3651025"/>
              <a:ext cx="86675" cy="103975"/>
            </a:xfrm>
            <a:custGeom>
              <a:rect b="b" l="l" r="r" t="t"/>
              <a:pathLst>
                <a:path extrusionOk="0" h="4159" w="3467">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7" name="Google Shape;6517;p80"/>
          <p:cNvGrpSpPr/>
          <p:nvPr/>
        </p:nvGrpSpPr>
        <p:grpSpPr>
          <a:xfrm>
            <a:off x="7100470" y="3869093"/>
            <a:ext cx="342632" cy="226264"/>
            <a:chOff x="5358450" y="4015675"/>
            <a:chExt cx="289875" cy="191425"/>
          </a:xfrm>
        </p:grpSpPr>
        <p:sp>
          <p:nvSpPr>
            <p:cNvPr id="6518" name="Google Shape;6518;p80"/>
            <p:cNvSpPr/>
            <p:nvPr/>
          </p:nvSpPr>
          <p:spPr>
            <a:xfrm>
              <a:off x="5358450" y="4015675"/>
              <a:ext cx="289875" cy="89025"/>
            </a:xfrm>
            <a:custGeom>
              <a:rect b="b" l="l" r="r" t="t"/>
              <a:pathLst>
                <a:path extrusionOk="0" h="3561" w="11595">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80"/>
            <p:cNvSpPr/>
            <p:nvPr/>
          </p:nvSpPr>
          <p:spPr>
            <a:xfrm>
              <a:off x="5494725" y="4101525"/>
              <a:ext cx="17350" cy="18150"/>
            </a:xfrm>
            <a:custGeom>
              <a:rect b="b" l="l" r="r" t="t"/>
              <a:pathLst>
                <a:path extrusionOk="0" h="726" w="694">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80"/>
            <p:cNvSpPr/>
            <p:nvPr/>
          </p:nvSpPr>
          <p:spPr>
            <a:xfrm>
              <a:off x="5460050" y="4077125"/>
              <a:ext cx="86675" cy="78000"/>
            </a:xfrm>
            <a:custGeom>
              <a:rect b="b" l="l" r="r" t="t"/>
              <a:pathLst>
                <a:path extrusionOk="0" h="3120" w="3467">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80"/>
            <p:cNvSpPr/>
            <p:nvPr/>
          </p:nvSpPr>
          <p:spPr>
            <a:xfrm>
              <a:off x="5362400" y="4084200"/>
              <a:ext cx="282000" cy="122900"/>
            </a:xfrm>
            <a:custGeom>
              <a:rect b="b" l="l" r="r" t="t"/>
              <a:pathLst>
                <a:path extrusionOk="0" h="4916" w="1128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2" name="Google Shape;6522;p80"/>
          <p:cNvGrpSpPr/>
          <p:nvPr/>
        </p:nvGrpSpPr>
        <p:grpSpPr>
          <a:xfrm>
            <a:off x="6226953" y="4251624"/>
            <a:ext cx="351024" cy="325464"/>
            <a:chOff x="6543825" y="3202075"/>
            <a:chExt cx="296975" cy="275350"/>
          </a:xfrm>
        </p:grpSpPr>
        <p:sp>
          <p:nvSpPr>
            <p:cNvPr id="6523" name="Google Shape;6523;p80"/>
            <p:cNvSpPr/>
            <p:nvPr/>
          </p:nvSpPr>
          <p:spPr>
            <a:xfrm>
              <a:off x="6683250" y="3202075"/>
              <a:ext cx="17350" cy="43350"/>
            </a:xfrm>
            <a:custGeom>
              <a:rect b="b" l="l" r="r" t="t"/>
              <a:pathLst>
                <a:path extrusionOk="0" h="1734" w="694">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80"/>
            <p:cNvSpPr/>
            <p:nvPr/>
          </p:nvSpPr>
          <p:spPr>
            <a:xfrm>
              <a:off x="6613925" y="3236125"/>
              <a:ext cx="35475" cy="34700"/>
            </a:xfrm>
            <a:custGeom>
              <a:rect b="b" l="l" r="r" t="t"/>
              <a:pathLst>
                <a:path extrusionOk="0" h="1388" w="1419">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80"/>
            <p:cNvSpPr/>
            <p:nvPr/>
          </p:nvSpPr>
          <p:spPr>
            <a:xfrm>
              <a:off x="6734425" y="3236425"/>
              <a:ext cx="35475" cy="34400"/>
            </a:xfrm>
            <a:custGeom>
              <a:rect b="b" l="l" r="r" t="t"/>
              <a:pathLst>
                <a:path extrusionOk="0" h="1376" w="1419">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80"/>
            <p:cNvSpPr/>
            <p:nvPr/>
          </p:nvSpPr>
          <p:spPr>
            <a:xfrm>
              <a:off x="6805325" y="3322575"/>
              <a:ext cx="35475" cy="121325"/>
            </a:xfrm>
            <a:custGeom>
              <a:rect b="b" l="l" r="r" t="t"/>
              <a:pathLst>
                <a:path extrusionOk="0" h="4853" w="1419">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80"/>
            <p:cNvSpPr/>
            <p:nvPr/>
          </p:nvSpPr>
          <p:spPr>
            <a:xfrm>
              <a:off x="6543825" y="3323275"/>
              <a:ext cx="35475" cy="121400"/>
            </a:xfrm>
            <a:custGeom>
              <a:rect b="b" l="l" r="r" t="t"/>
              <a:pathLst>
                <a:path extrusionOk="0" h="4856" w="1419">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80"/>
            <p:cNvSpPr/>
            <p:nvPr/>
          </p:nvSpPr>
          <p:spPr>
            <a:xfrm>
              <a:off x="6643075" y="3332025"/>
              <a:ext cx="143375" cy="104000"/>
            </a:xfrm>
            <a:custGeom>
              <a:rect b="b" l="l" r="r" t="t"/>
              <a:pathLst>
                <a:path extrusionOk="0" h="4160" w="5735">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80"/>
            <p:cNvSpPr/>
            <p:nvPr/>
          </p:nvSpPr>
          <p:spPr>
            <a:xfrm>
              <a:off x="6595025" y="3288700"/>
              <a:ext cx="175675" cy="188725"/>
            </a:xfrm>
            <a:custGeom>
              <a:rect b="b" l="l" r="r" t="t"/>
              <a:pathLst>
                <a:path extrusionOk="0" h="7549" w="7027">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0" name="Google Shape;6530;p80"/>
          <p:cNvGrpSpPr/>
          <p:nvPr/>
        </p:nvGrpSpPr>
        <p:grpSpPr>
          <a:xfrm>
            <a:off x="6633934" y="1531372"/>
            <a:ext cx="350079" cy="350079"/>
            <a:chOff x="2037825" y="3254050"/>
            <a:chExt cx="296175" cy="296175"/>
          </a:xfrm>
        </p:grpSpPr>
        <p:sp>
          <p:nvSpPr>
            <p:cNvPr id="6531" name="Google Shape;6531;p80"/>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80"/>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80"/>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80"/>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80"/>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80"/>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7" name="Google Shape;6537;p80"/>
          <p:cNvGrpSpPr/>
          <p:nvPr/>
        </p:nvGrpSpPr>
        <p:grpSpPr>
          <a:xfrm>
            <a:off x="6632072" y="1972539"/>
            <a:ext cx="353802" cy="348926"/>
            <a:chOff x="2034675" y="3617925"/>
            <a:chExt cx="299325" cy="295200"/>
          </a:xfrm>
        </p:grpSpPr>
        <p:sp>
          <p:nvSpPr>
            <p:cNvPr id="6538" name="Google Shape;6538;p80"/>
            <p:cNvSpPr/>
            <p:nvPr/>
          </p:nvSpPr>
          <p:spPr>
            <a:xfrm>
              <a:off x="2195350" y="3721900"/>
              <a:ext cx="69350" cy="33900"/>
            </a:xfrm>
            <a:custGeom>
              <a:rect b="b" l="l" r="r" t="t"/>
              <a:pathLst>
                <a:path extrusionOk="0" h="1356" w="2774">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80"/>
            <p:cNvSpPr/>
            <p:nvPr/>
          </p:nvSpPr>
          <p:spPr>
            <a:xfrm>
              <a:off x="2211900" y="3669125"/>
              <a:ext cx="35475" cy="35475"/>
            </a:xfrm>
            <a:custGeom>
              <a:rect b="b" l="l" r="r" t="t"/>
              <a:pathLst>
                <a:path extrusionOk="0" h="1419" w="1419">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80"/>
            <p:cNvSpPr/>
            <p:nvPr/>
          </p:nvSpPr>
          <p:spPr>
            <a:xfrm>
              <a:off x="2125250" y="3617925"/>
              <a:ext cx="208750" cy="208750"/>
            </a:xfrm>
            <a:custGeom>
              <a:rect b="b" l="l" r="r" t="t"/>
              <a:pathLst>
                <a:path extrusionOk="0" h="8350" w="835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80"/>
            <p:cNvSpPr/>
            <p:nvPr/>
          </p:nvSpPr>
          <p:spPr>
            <a:xfrm>
              <a:off x="2107150" y="3771525"/>
              <a:ext cx="73275" cy="72475"/>
            </a:xfrm>
            <a:custGeom>
              <a:rect b="b" l="l" r="r" t="t"/>
              <a:pathLst>
                <a:path extrusionOk="0" h="2899" w="2931">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80"/>
            <p:cNvSpPr/>
            <p:nvPr/>
          </p:nvSpPr>
          <p:spPr>
            <a:xfrm>
              <a:off x="2034675" y="3816425"/>
              <a:ext cx="100050" cy="96700"/>
            </a:xfrm>
            <a:custGeom>
              <a:rect b="b" l="l" r="r" t="t"/>
              <a:pathLst>
                <a:path extrusionOk="0" h="3868" w="4002">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3" name="Google Shape;6543;p80"/>
          <p:cNvGrpSpPr/>
          <p:nvPr/>
        </p:nvGrpSpPr>
        <p:grpSpPr>
          <a:xfrm>
            <a:off x="6633934" y="2418916"/>
            <a:ext cx="350079" cy="349133"/>
            <a:chOff x="2037825" y="3981825"/>
            <a:chExt cx="296175" cy="295375"/>
          </a:xfrm>
        </p:grpSpPr>
        <p:sp>
          <p:nvSpPr>
            <p:cNvPr id="6544" name="Google Shape;6544;p80"/>
            <p:cNvSpPr/>
            <p:nvPr/>
          </p:nvSpPr>
          <p:spPr>
            <a:xfrm>
              <a:off x="2072500" y="4085775"/>
              <a:ext cx="88225" cy="86675"/>
            </a:xfrm>
            <a:custGeom>
              <a:rect b="b" l="l" r="r" t="t"/>
              <a:pathLst>
                <a:path extrusionOk="0" h="3467" w="3529">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80"/>
            <p:cNvSpPr/>
            <p:nvPr/>
          </p:nvSpPr>
          <p:spPr>
            <a:xfrm>
              <a:off x="2176450" y="3981825"/>
              <a:ext cx="157550" cy="155975"/>
            </a:xfrm>
            <a:custGeom>
              <a:rect b="b" l="l" r="r" t="t"/>
              <a:pathLst>
                <a:path extrusionOk="0" h="6239" w="6302">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80"/>
            <p:cNvSpPr/>
            <p:nvPr/>
          </p:nvSpPr>
          <p:spPr>
            <a:xfrm>
              <a:off x="2037825" y="4168475"/>
              <a:ext cx="157550" cy="108725"/>
            </a:xfrm>
            <a:custGeom>
              <a:rect b="b" l="l" r="r" t="t"/>
              <a:pathLst>
                <a:path extrusionOk="0" h="4349" w="6302">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7" name="Google Shape;6547;p80"/>
          <p:cNvGrpSpPr/>
          <p:nvPr/>
        </p:nvGrpSpPr>
        <p:grpSpPr>
          <a:xfrm>
            <a:off x="5318952" y="2915232"/>
            <a:ext cx="350079" cy="285837"/>
            <a:chOff x="3860400" y="3254050"/>
            <a:chExt cx="296175" cy="241825"/>
          </a:xfrm>
        </p:grpSpPr>
        <p:sp>
          <p:nvSpPr>
            <p:cNvPr id="6548" name="Google Shape;6548;p80"/>
            <p:cNvSpPr/>
            <p:nvPr/>
          </p:nvSpPr>
          <p:spPr>
            <a:xfrm>
              <a:off x="4112425" y="3358025"/>
              <a:ext cx="44150" cy="18125"/>
            </a:xfrm>
            <a:custGeom>
              <a:rect b="b" l="l" r="r" t="t"/>
              <a:pathLst>
                <a:path extrusionOk="0" h="725" w="1766">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80"/>
            <p:cNvSpPr/>
            <p:nvPr/>
          </p:nvSpPr>
          <p:spPr>
            <a:xfrm>
              <a:off x="4102200" y="3393475"/>
              <a:ext cx="37050" cy="33875"/>
            </a:xfrm>
            <a:custGeom>
              <a:rect b="b" l="l" r="r" t="t"/>
              <a:pathLst>
                <a:path extrusionOk="0" h="1355" w="1482">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80"/>
            <p:cNvSpPr/>
            <p:nvPr/>
          </p:nvSpPr>
          <p:spPr>
            <a:xfrm>
              <a:off x="4103775" y="3306025"/>
              <a:ext cx="35475" cy="34500"/>
            </a:xfrm>
            <a:custGeom>
              <a:rect b="b" l="l" r="r" t="t"/>
              <a:pathLst>
                <a:path extrusionOk="0" h="1380" w="1419">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80"/>
            <p:cNvSpPr/>
            <p:nvPr/>
          </p:nvSpPr>
          <p:spPr>
            <a:xfrm>
              <a:off x="3860400" y="3306025"/>
              <a:ext cx="105550" cy="104800"/>
            </a:xfrm>
            <a:custGeom>
              <a:rect b="b" l="l" r="r" t="t"/>
              <a:pathLst>
                <a:path extrusionOk="0" h="4192" w="4222">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80"/>
            <p:cNvSpPr/>
            <p:nvPr/>
          </p:nvSpPr>
          <p:spPr>
            <a:xfrm>
              <a:off x="4050225" y="3254050"/>
              <a:ext cx="35450" cy="208750"/>
            </a:xfrm>
            <a:custGeom>
              <a:rect b="b" l="l" r="r" t="t"/>
              <a:pathLst>
                <a:path extrusionOk="0" h="8350" w="1418">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80"/>
            <p:cNvSpPr/>
            <p:nvPr/>
          </p:nvSpPr>
          <p:spPr>
            <a:xfrm>
              <a:off x="3912375" y="3426550"/>
              <a:ext cx="51225" cy="69325"/>
            </a:xfrm>
            <a:custGeom>
              <a:rect b="b" l="l" r="r" t="t"/>
              <a:pathLst>
                <a:path extrusionOk="0" h="2773" w="2049">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80"/>
            <p:cNvSpPr/>
            <p:nvPr/>
          </p:nvSpPr>
          <p:spPr>
            <a:xfrm>
              <a:off x="3982475" y="3275325"/>
              <a:ext cx="52000" cy="163850"/>
            </a:xfrm>
            <a:custGeom>
              <a:rect b="b" l="l" r="r" t="t"/>
              <a:pathLst>
                <a:path extrusionOk="0" h="6554" w="208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5" name="Google Shape;6555;p80"/>
          <p:cNvGrpSpPr/>
          <p:nvPr/>
        </p:nvGrpSpPr>
        <p:grpSpPr>
          <a:xfrm>
            <a:off x="5318479" y="3331102"/>
            <a:ext cx="351024" cy="350079"/>
            <a:chOff x="3859600" y="3591950"/>
            <a:chExt cx="296975" cy="296175"/>
          </a:xfrm>
        </p:grpSpPr>
        <p:sp>
          <p:nvSpPr>
            <p:cNvPr id="6556" name="Google Shape;6556;p80"/>
            <p:cNvSpPr/>
            <p:nvPr/>
          </p:nvSpPr>
          <p:spPr>
            <a:xfrm>
              <a:off x="4034450" y="3766000"/>
              <a:ext cx="122125" cy="122125"/>
            </a:xfrm>
            <a:custGeom>
              <a:rect b="b" l="l" r="r" t="t"/>
              <a:pathLst>
                <a:path extrusionOk="0" h="4885" w="4885">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80"/>
            <p:cNvSpPr/>
            <p:nvPr/>
          </p:nvSpPr>
          <p:spPr>
            <a:xfrm>
              <a:off x="3860400" y="3679375"/>
              <a:ext cx="260725" cy="173300"/>
            </a:xfrm>
            <a:custGeom>
              <a:rect b="b" l="l" r="r" t="t"/>
              <a:pathLst>
                <a:path extrusionOk="0" h="6932" w="10429">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80"/>
            <p:cNvSpPr/>
            <p:nvPr/>
          </p:nvSpPr>
          <p:spPr>
            <a:xfrm>
              <a:off x="3859600" y="3591950"/>
              <a:ext cx="261525" cy="70900"/>
            </a:xfrm>
            <a:custGeom>
              <a:rect b="b" l="l" r="r" t="t"/>
              <a:pathLst>
                <a:path extrusionOk="0" h="2836" w="10461">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9" name="Google Shape;6559;p80"/>
          <p:cNvGrpSpPr/>
          <p:nvPr/>
        </p:nvGrpSpPr>
        <p:grpSpPr>
          <a:xfrm>
            <a:off x="5318952" y="3807186"/>
            <a:ext cx="350079" cy="350079"/>
            <a:chOff x="3860400" y="3955025"/>
            <a:chExt cx="296175" cy="296175"/>
          </a:xfrm>
        </p:grpSpPr>
        <p:sp>
          <p:nvSpPr>
            <p:cNvPr id="6560" name="Google Shape;6560;p80"/>
            <p:cNvSpPr/>
            <p:nvPr/>
          </p:nvSpPr>
          <p:spPr>
            <a:xfrm>
              <a:off x="3973825" y="3955025"/>
              <a:ext cx="68525" cy="68550"/>
            </a:xfrm>
            <a:custGeom>
              <a:rect b="b" l="l" r="r" t="t"/>
              <a:pathLst>
                <a:path extrusionOk="0" h="2742" w="2741">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80"/>
            <p:cNvSpPr/>
            <p:nvPr/>
          </p:nvSpPr>
          <p:spPr>
            <a:xfrm>
              <a:off x="3947025" y="4021975"/>
              <a:ext cx="122125" cy="71700"/>
            </a:xfrm>
            <a:custGeom>
              <a:rect b="b" l="l" r="r" t="t"/>
              <a:pathLst>
                <a:path extrusionOk="0" h="2868" w="4885">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80"/>
            <p:cNvSpPr/>
            <p:nvPr/>
          </p:nvSpPr>
          <p:spPr>
            <a:xfrm>
              <a:off x="4086450" y="4145650"/>
              <a:ext cx="70125" cy="104775"/>
            </a:xfrm>
            <a:custGeom>
              <a:rect b="b" l="l" r="r" t="t"/>
              <a:pathLst>
                <a:path extrusionOk="0" h="4191" w="2805">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80"/>
            <p:cNvSpPr/>
            <p:nvPr/>
          </p:nvSpPr>
          <p:spPr>
            <a:xfrm>
              <a:off x="3860400" y="4180300"/>
              <a:ext cx="70125" cy="70125"/>
            </a:xfrm>
            <a:custGeom>
              <a:rect b="b" l="l" r="r" t="t"/>
              <a:pathLst>
                <a:path extrusionOk="0" h="2805" w="2805">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80"/>
            <p:cNvSpPr/>
            <p:nvPr/>
          </p:nvSpPr>
          <p:spPr>
            <a:xfrm>
              <a:off x="3947025" y="4111775"/>
              <a:ext cx="122125" cy="139425"/>
            </a:xfrm>
            <a:custGeom>
              <a:rect b="b" l="l" r="r" t="t"/>
              <a:pathLst>
                <a:path extrusionOk="0" h="5577" w="4885">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5" name="Google Shape;6565;p80"/>
          <p:cNvGrpSpPr/>
          <p:nvPr/>
        </p:nvGrpSpPr>
        <p:grpSpPr>
          <a:xfrm>
            <a:off x="7534167" y="2883584"/>
            <a:ext cx="355664" cy="349133"/>
            <a:chOff x="5716825" y="3235950"/>
            <a:chExt cx="300900" cy="295375"/>
          </a:xfrm>
        </p:grpSpPr>
        <p:sp>
          <p:nvSpPr>
            <p:cNvPr id="6566" name="Google Shape;6566;p80"/>
            <p:cNvSpPr/>
            <p:nvPr/>
          </p:nvSpPr>
          <p:spPr>
            <a:xfrm>
              <a:off x="5716825" y="3309975"/>
              <a:ext cx="137075" cy="146525"/>
            </a:xfrm>
            <a:custGeom>
              <a:rect b="b" l="l" r="r" t="t"/>
              <a:pathLst>
                <a:path extrusionOk="0" h="5861" w="5483">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80"/>
            <p:cNvSpPr/>
            <p:nvPr/>
          </p:nvSpPr>
          <p:spPr>
            <a:xfrm>
              <a:off x="5794025" y="3235950"/>
              <a:ext cx="145725" cy="133900"/>
            </a:xfrm>
            <a:custGeom>
              <a:rect b="b" l="l" r="r" t="t"/>
              <a:pathLst>
                <a:path extrusionOk="0" h="5356" w="5829">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80"/>
            <p:cNvSpPr/>
            <p:nvPr/>
          </p:nvSpPr>
          <p:spPr>
            <a:xfrm>
              <a:off x="5880650" y="3309975"/>
              <a:ext cx="137075" cy="145725"/>
            </a:xfrm>
            <a:custGeom>
              <a:rect b="b" l="l" r="r" t="t"/>
              <a:pathLst>
                <a:path extrusionOk="0" h="5829" w="5483">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80"/>
            <p:cNvSpPr/>
            <p:nvPr/>
          </p:nvSpPr>
          <p:spPr>
            <a:xfrm>
              <a:off x="5794025" y="3396625"/>
              <a:ext cx="147300" cy="134700"/>
            </a:xfrm>
            <a:custGeom>
              <a:rect b="b" l="l" r="r" t="t"/>
              <a:pathLst>
                <a:path extrusionOk="0" h="5388" w="5892">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0" name="Google Shape;6570;p80"/>
          <p:cNvGrpSpPr/>
          <p:nvPr/>
        </p:nvGrpSpPr>
        <p:grpSpPr>
          <a:xfrm>
            <a:off x="7547199" y="3342272"/>
            <a:ext cx="329601" cy="327739"/>
            <a:chOff x="5727850" y="3609275"/>
            <a:chExt cx="278850" cy="277275"/>
          </a:xfrm>
        </p:grpSpPr>
        <p:sp>
          <p:nvSpPr>
            <p:cNvPr id="6571" name="Google Shape;6571;p80"/>
            <p:cNvSpPr/>
            <p:nvPr/>
          </p:nvSpPr>
          <p:spPr>
            <a:xfrm>
              <a:off x="5884600" y="3765225"/>
              <a:ext cx="122100" cy="121325"/>
            </a:xfrm>
            <a:custGeom>
              <a:rect b="b" l="l" r="r" t="t"/>
              <a:pathLst>
                <a:path extrusionOk="0" h="4853" w="4884">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80"/>
            <p:cNvSpPr/>
            <p:nvPr/>
          </p:nvSpPr>
          <p:spPr>
            <a:xfrm>
              <a:off x="5727850" y="3669125"/>
              <a:ext cx="35475" cy="216625"/>
            </a:xfrm>
            <a:custGeom>
              <a:rect b="b" l="l" r="r" t="t"/>
              <a:pathLst>
                <a:path extrusionOk="0" h="8665" w="1419">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80"/>
            <p:cNvSpPr/>
            <p:nvPr/>
          </p:nvSpPr>
          <p:spPr>
            <a:xfrm>
              <a:off x="5779825" y="3677800"/>
              <a:ext cx="174900" cy="207950"/>
            </a:xfrm>
            <a:custGeom>
              <a:rect b="b" l="l" r="r" t="t"/>
              <a:pathLst>
                <a:path extrusionOk="0" h="8318" w="6996">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80"/>
            <p:cNvSpPr/>
            <p:nvPr/>
          </p:nvSpPr>
          <p:spPr>
            <a:xfrm>
              <a:off x="5815275" y="3781750"/>
              <a:ext cx="66200" cy="17350"/>
            </a:xfrm>
            <a:custGeom>
              <a:rect b="b" l="l" r="r" t="t"/>
              <a:pathLst>
                <a:path extrusionOk="0" h="694" w="2648">
                  <a:moveTo>
                    <a:pt x="1" y="1"/>
                  </a:moveTo>
                  <a:lnTo>
                    <a:pt x="1" y="694"/>
                  </a:lnTo>
                  <a:lnTo>
                    <a:pt x="2301" y="694"/>
                  </a:lnTo>
                  <a:cubicBezTo>
                    <a:pt x="2364" y="473"/>
                    <a:pt x="2490" y="221"/>
                    <a:pt x="26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80"/>
            <p:cNvSpPr/>
            <p:nvPr/>
          </p:nvSpPr>
          <p:spPr>
            <a:xfrm>
              <a:off x="5727850" y="3609275"/>
              <a:ext cx="226075" cy="51225"/>
            </a:xfrm>
            <a:custGeom>
              <a:rect b="b" l="l" r="r" t="t"/>
              <a:pathLst>
                <a:path extrusionOk="0" h="2049" w="9043">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6" name="Google Shape;6576;p80"/>
          <p:cNvGrpSpPr/>
          <p:nvPr/>
        </p:nvGrpSpPr>
        <p:grpSpPr>
          <a:xfrm>
            <a:off x="7558383" y="3807659"/>
            <a:ext cx="307231" cy="349133"/>
            <a:chOff x="5736525" y="3963700"/>
            <a:chExt cx="259925" cy="295375"/>
          </a:xfrm>
        </p:grpSpPr>
        <p:sp>
          <p:nvSpPr>
            <p:cNvPr id="6577" name="Google Shape;6577;p80"/>
            <p:cNvSpPr/>
            <p:nvPr/>
          </p:nvSpPr>
          <p:spPr>
            <a:xfrm>
              <a:off x="5736525" y="4153525"/>
              <a:ext cx="121300" cy="105550"/>
            </a:xfrm>
            <a:custGeom>
              <a:rect b="b" l="l" r="r" t="t"/>
              <a:pathLst>
                <a:path extrusionOk="0" h="4222" w="4852">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80"/>
            <p:cNvSpPr/>
            <p:nvPr/>
          </p:nvSpPr>
          <p:spPr>
            <a:xfrm>
              <a:off x="5833400" y="4168475"/>
              <a:ext cx="66975" cy="33900"/>
            </a:xfrm>
            <a:custGeom>
              <a:rect b="b" l="l" r="r" t="t"/>
              <a:pathLst>
                <a:path extrusionOk="0" h="1356" w="2679">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80"/>
            <p:cNvSpPr/>
            <p:nvPr/>
          </p:nvSpPr>
          <p:spPr>
            <a:xfrm>
              <a:off x="5875925" y="4153525"/>
              <a:ext cx="120525" cy="105550"/>
            </a:xfrm>
            <a:custGeom>
              <a:rect b="b" l="l" r="r" t="t"/>
              <a:pathLst>
                <a:path extrusionOk="0" h="4222" w="4821">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80"/>
            <p:cNvSpPr/>
            <p:nvPr/>
          </p:nvSpPr>
          <p:spPr>
            <a:xfrm>
              <a:off x="5754625" y="3963700"/>
              <a:ext cx="224500" cy="154400"/>
            </a:xfrm>
            <a:custGeom>
              <a:rect b="b" l="l" r="r" t="t"/>
              <a:pathLst>
                <a:path extrusionOk="0" h="6176" w="898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80"/>
            <p:cNvSpPr/>
            <p:nvPr/>
          </p:nvSpPr>
          <p:spPr>
            <a:xfrm>
              <a:off x="5806625" y="3998350"/>
              <a:ext cx="69325" cy="52025"/>
            </a:xfrm>
            <a:custGeom>
              <a:rect b="b" l="l" r="r" t="t"/>
              <a:pathLst>
                <a:path extrusionOk="0" h="2081" w="2773">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80"/>
            <p:cNvSpPr/>
            <p:nvPr/>
          </p:nvSpPr>
          <p:spPr>
            <a:xfrm>
              <a:off x="5893250" y="3999150"/>
              <a:ext cx="34675" cy="51225"/>
            </a:xfrm>
            <a:custGeom>
              <a:rect b="b" l="l" r="r" t="t"/>
              <a:pathLst>
                <a:path extrusionOk="0" h="2049" w="1387">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80"/>
            <p:cNvSpPr/>
            <p:nvPr/>
          </p:nvSpPr>
          <p:spPr>
            <a:xfrm>
              <a:off x="5806625" y="4049550"/>
              <a:ext cx="121300" cy="104000"/>
            </a:xfrm>
            <a:custGeom>
              <a:rect b="b" l="l" r="r" t="t"/>
              <a:pathLst>
                <a:path extrusionOk="0" h="4160" w="4852">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4" name="Google Shape;6584;p80"/>
          <p:cNvGrpSpPr/>
          <p:nvPr/>
        </p:nvGrpSpPr>
        <p:grpSpPr>
          <a:xfrm>
            <a:off x="6649963" y="4256985"/>
            <a:ext cx="351024" cy="350079"/>
            <a:chOff x="6553275" y="3604550"/>
            <a:chExt cx="296975" cy="296175"/>
          </a:xfrm>
        </p:grpSpPr>
        <p:sp>
          <p:nvSpPr>
            <p:cNvPr id="6585" name="Google Shape;6585;p80"/>
            <p:cNvSpPr/>
            <p:nvPr/>
          </p:nvSpPr>
          <p:spPr>
            <a:xfrm>
              <a:off x="6657250" y="3604550"/>
              <a:ext cx="86650" cy="86650"/>
            </a:xfrm>
            <a:custGeom>
              <a:rect b="b" l="l" r="r" t="t"/>
              <a:pathLst>
                <a:path extrusionOk="0" h="3466" w="3466">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80"/>
            <p:cNvSpPr/>
            <p:nvPr/>
          </p:nvSpPr>
          <p:spPr>
            <a:xfrm>
              <a:off x="6553275" y="3777825"/>
              <a:ext cx="296975" cy="122900"/>
            </a:xfrm>
            <a:custGeom>
              <a:rect b="b" l="l" r="r" t="t"/>
              <a:pathLst>
                <a:path extrusionOk="0" h="4916" w="11879">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80"/>
            <p:cNvSpPr/>
            <p:nvPr/>
          </p:nvSpPr>
          <p:spPr>
            <a:xfrm>
              <a:off x="6755700" y="3640000"/>
              <a:ext cx="74850" cy="121300"/>
            </a:xfrm>
            <a:custGeom>
              <a:rect b="b" l="l" r="r" t="t"/>
              <a:pathLst>
                <a:path extrusionOk="0" h="4852" w="2994">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80"/>
            <p:cNvSpPr/>
            <p:nvPr/>
          </p:nvSpPr>
          <p:spPr>
            <a:xfrm>
              <a:off x="6570600" y="3640000"/>
              <a:ext cx="74850" cy="121300"/>
            </a:xfrm>
            <a:custGeom>
              <a:rect b="b" l="l" r="r" t="t"/>
              <a:pathLst>
                <a:path extrusionOk="0" h="4852" w="2994">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80"/>
            <p:cNvSpPr/>
            <p:nvPr/>
          </p:nvSpPr>
          <p:spPr>
            <a:xfrm>
              <a:off x="6707650" y="3688025"/>
              <a:ext cx="70925" cy="70925"/>
            </a:xfrm>
            <a:custGeom>
              <a:rect b="b" l="l" r="r" t="t"/>
              <a:pathLst>
                <a:path extrusionOk="0" h="2837" w="2837">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80"/>
            <p:cNvSpPr/>
            <p:nvPr/>
          </p:nvSpPr>
          <p:spPr>
            <a:xfrm>
              <a:off x="6621025" y="3688825"/>
              <a:ext cx="70900" cy="73275"/>
            </a:xfrm>
            <a:custGeom>
              <a:rect b="b" l="l" r="r" t="t"/>
              <a:pathLst>
                <a:path extrusionOk="0" h="2931" w="2836">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6594" name="Shape 6594"/>
        <p:cNvGrpSpPr/>
        <p:nvPr/>
      </p:nvGrpSpPr>
      <p:grpSpPr>
        <a:xfrm>
          <a:off x="0" y="0"/>
          <a:ext cx="0" cy="0"/>
          <a:chOff x="0" y="0"/>
          <a:chExt cx="0" cy="0"/>
        </a:xfrm>
      </p:grpSpPr>
      <p:sp>
        <p:nvSpPr>
          <p:cNvPr id="6595" name="Google Shape;6595;p81"/>
          <p:cNvSpPr txBox="1"/>
          <p:nvPr>
            <p:ph idx="4294967295" type="title"/>
          </p:nvPr>
        </p:nvSpPr>
        <p:spPr>
          <a:xfrm>
            <a:off x="849675"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Help &amp; Support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596" name="Google Shape;6596;p81"/>
          <p:cNvSpPr txBox="1"/>
          <p:nvPr>
            <p:ph idx="4294967295" type="title"/>
          </p:nvPr>
        </p:nvSpPr>
        <p:spPr>
          <a:xfrm>
            <a:off x="4858400"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Avatar Icons</a:t>
            </a:r>
            <a:endParaRPr>
              <a:solidFill>
                <a:srgbClr val="FFFFFF"/>
              </a:solidFill>
              <a:latin typeface="Arial"/>
              <a:ea typeface="Arial"/>
              <a:cs typeface="Arial"/>
              <a:sym typeface="Arial"/>
            </a:endParaRPr>
          </a:p>
        </p:txBody>
      </p:sp>
      <p:grpSp>
        <p:nvGrpSpPr>
          <p:cNvPr id="6597" name="Google Shape;6597;p81"/>
          <p:cNvGrpSpPr/>
          <p:nvPr/>
        </p:nvGrpSpPr>
        <p:grpSpPr>
          <a:xfrm>
            <a:off x="877057" y="1532946"/>
            <a:ext cx="294401" cy="353645"/>
            <a:chOff x="-35814600" y="3202075"/>
            <a:chExt cx="242625" cy="291450"/>
          </a:xfrm>
        </p:grpSpPr>
        <p:sp>
          <p:nvSpPr>
            <p:cNvPr id="6598" name="Google Shape;6598;p81"/>
            <p:cNvSpPr/>
            <p:nvPr/>
          </p:nvSpPr>
          <p:spPr>
            <a:xfrm>
              <a:off x="-35814600" y="3202075"/>
              <a:ext cx="51225" cy="202450"/>
            </a:xfrm>
            <a:custGeom>
              <a:rect b="b" l="l" r="r" t="t"/>
              <a:pathLst>
                <a:path extrusionOk="0" h="8098" w="2049">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81"/>
            <p:cNvSpPr/>
            <p:nvPr/>
          </p:nvSpPr>
          <p:spPr>
            <a:xfrm>
              <a:off x="-35814600" y="3407650"/>
              <a:ext cx="242625" cy="68550"/>
            </a:xfrm>
            <a:custGeom>
              <a:rect b="b" l="l" r="r" t="t"/>
              <a:pathLst>
                <a:path extrusionOk="0" h="2742" w="9705">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81"/>
            <p:cNvSpPr/>
            <p:nvPr/>
          </p:nvSpPr>
          <p:spPr>
            <a:xfrm>
              <a:off x="-35627125" y="3450950"/>
              <a:ext cx="55150" cy="25250"/>
            </a:xfrm>
            <a:custGeom>
              <a:rect b="b" l="l" r="r" t="t"/>
              <a:pathLst>
                <a:path extrusionOk="0" h="1010" w="2206">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81"/>
            <p:cNvSpPr/>
            <p:nvPr/>
          </p:nvSpPr>
          <p:spPr>
            <a:xfrm>
              <a:off x="-35703525" y="3305250"/>
              <a:ext cx="84300" cy="34675"/>
            </a:xfrm>
            <a:custGeom>
              <a:rect b="b" l="l" r="r" t="t"/>
              <a:pathLst>
                <a:path extrusionOk="0" h="1387" w="3372">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81"/>
            <p:cNvSpPr/>
            <p:nvPr/>
          </p:nvSpPr>
          <p:spPr>
            <a:xfrm>
              <a:off x="-35677550" y="3254050"/>
              <a:ext cx="33100" cy="33100"/>
            </a:xfrm>
            <a:custGeom>
              <a:rect b="b" l="l" r="r" t="t"/>
              <a:pathLst>
                <a:path extrusionOk="0" h="1324" w="1324">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81"/>
            <p:cNvSpPr/>
            <p:nvPr/>
          </p:nvSpPr>
          <p:spPr>
            <a:xfrm>
              <a:off x="-35746850" y="3202075"/>
              <a:ext cx="171725" cy="189050"/>
            </a:xfrm>
            <a:custGeom>
              <a:rect b="b" l="l" r="r" t="t"/>
              <a:pathLst>
                <a:path extrusionOk="0" h="7562" w="6869">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81"/>
            <p:cNvSpPr/>
            <p:nvPr/>
          </p:nvSpPr>
          <p:spPr>
            <a:xfrm>
              <a:off x="-35677550" y="3450950"/>
              <a:ext cx="34675" cy="42575"/>
            </a:xfrm>
            <a:custGeom>
              <a:rect b="b" l="l" r="r" t="t"/>
              <a:pathLst>
                <a:path extrusionOk="0" h="1703" w="1387">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5" name="Google Shape;6605;p81"/>
          <p:cNvGrpSpPr/>
          <p:nvPr/>
        </p:nvGrpSpPr>
        <p:grpSpPr>
          <a:xfrm>
            <a:off x="847435" y="1973866"/>
            <a:ext cx="353645" cy="353888"/>
            <a:chOff x="-35839800" y="3561025"/>
            <a:chExt cx="291450" cy="291650"/>
          </a:xfrm>
        </p:grpSpPr>
        <p:sp>
          <p:nvSpPr>
            <p:cNvPr id="6606" name="Google Shape;6606;p81"/>
            <p:cNvSpPr/>
            <p:nvPr/>
          </p:nvSpPr>
          <p:spPr>
            <a:xfrm>
              <a:off x="-35772850" y="3612425"/>
              <a:ext cx="155200" cy="142575"/>
            </a:xfrm>
            <a:custGeom>
              <a:rect b="b" l="l" r="r" t="t"/>
              <a:pathLst>
                <a:path extrusionOk="0" h="5703" w="6208">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81"/>
            <p:cNvSpPr/>
            <p:nvPr/>
          </p:nvSpPr>
          <p:spPr>
            <a:xfrm>
              <a:off x="-35621625" y="3694325"/>
              <a:ext cx="73275" cy="143375"/>
            </a:xfrm>
            <a:custGeom>
              <a:rect b="b" l="l" r="r" t="t"/>
              <a:pathLst>
                <a:path extrusionOk="0" h="5735" w="2931">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81"/>
            <p:cNvSpPr/>
            <p:nvPr/>
          </p:nvSpPr>
          <p:spPr>
            <a:xfrm>
              <a:off x="-35827200" y="3748675"/>
              <a:ext cx="263100" cy="104000"/>
            </a:xfrm>
            <a:custGeom>
              <a:rect b="b" l="l" r="r" t="t"/>
              <a:pathLst>
                <a:path extrusionOk="0" h="4160" w="10524">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81"/>
            <p:cNvSpPr/>
            <p:nvPr/>
          </p:nvSpPr>
          <p:spPr>
            <a:xfrm>
              <a:off x="-35831925" y="3635275"/>
              <a:ext cx="41775" cy="85075"/>
            </a:xfrm>
            <a:custGeom>
              <a:rect b="b" l="l" r="r" t="t"/>
              <a:pathLst>
                <a:path extrusionOk="0" h="3403" w="1671">
                  <a:moveTo>
                    <a:pt x="1671" y="0"/>
                  </a:moveTo>
                  <a:lnTo>
                    <a:pt x="1" y="1701"/>
                  </a:lnTo>
                  <a:lnTo>
                    <a:pt x="1671" y="3403"/>
                  </a:lnTo>
                  <a:lnTo>
                    <a:pt x="167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81"/>
            <p:cNvSpPr/>
            <p:nvPr/>
          </p:nvSpPr>
          <p:spPr>
            <a:xfrm>
              <a:off x="-35601150" y="3635275"/>
              <a:ext cx="43350" cy="85075"/>
            </a:xfrm>
            <a:custGeom>
              <a:rect b="b" l="l" r="r" t="t"/>
              <a:pathLst>
                <a:path extrusionOk="0" h="3403" w="1734">
                  <a:moveTo>
                    <a:pt x="1" y="0"/>
                  </a:moveTo>
                  <a:lnTo>
                    <a:pt x="1" y="3403"/>
                  </a:lnTo>
                  <a:lnTo>
                    <a:pt x="1734" y="1701"/>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81"/>
            <p:cNvSpPr/>
            <p:nvPr/>
          </p:nvSpPr>
          <p:spPr>
            <a:xfrm>
              <a:off x="-35750000" y="3561025"/>
              <a:ext cx="111075" cy="35675"/>
            </a:xfrm>
            <a:custGeom>
              <a:rect b="b" l="l" r="r" t="t"/>
              <a:pathLst>
                <a:path extrusionOk="0" h="1427" w="4443">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81"/>
            <p:cNvSpPr/>
            <p:nvPr/>
          </p:nvSpPr>
          <p:spPr>
            <a:xfrm>
              <a:off x="-35839800" y="3694325"/>
              <a:ext cx="72500" cy="143375"/>
            </a:xfrm>
            <a:custGeom>
              <a:rect b="b" l="l" r="r" t="t"/>
              <a:pathLst>
                <a:path extrusionOk="0" h="5735" w="2900">
                  <a:moveTo>
                    <a:pt x="1" y="1"/>
                  </a:moveTo>
                  <a:lnTo>
                    <a:pt x="1" y="5294"/>
                  </a:lnTo>
                  <a:cubicBezTo>
                    <a:pt x="1" y="5451"/>
                    <a:pt x="32" y="5609"/>
                    <a:pt x="95" y="5735"/>
                  </a:cubicBezTo>
                  <a:lnTo>
                    <a:pt x="2899" y="2899"/>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13" name="Google Shape;6613;p81"/>
          <p:cNvSpPr/>
          <p:nvPr/>
        </p:nvSpPr>
        <p:spPr>
          <a:xfrm>
            <a:off x="845859" y="2409404"/>
            <a:ext cx="355557" cy="353645"/>
          </a:xfrm>
          <a:custGeom>
            <a:rect b="b" l="l" r="r" t="t"/>
            <a:pathLst>
              <a:path extrusionOk="0" h="11658" w="11721">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4" name="Google Shape;6614;p81"/>
          <p:cNvGrpSpPr/>
          <p:nvPr/>
        </p:nvGrpSpPr>
        <p:grpSpPr>
          <a:xfrm>
            <a:off x="3084980" y="1532946"/>
            <a:ext cx="353645" cy="353645"/>
            <a:chOff x="-34003850" y="3227275"/>
            <a:chExt cx="291450" cy="291450"/>
          </a:xfrm>
        </p:grpSpPr>
        <p:sp>
          <p:nvSpPr>
            <p:cNvPr id="6615" name="Google Shape;6615;p81"/>
            <p:cNvSpPr/>
            <p:nvPr/>
          </p:nvSpPr>
          <p:spPr>
            <a:xfrm>
              <a:off x="-33852625" y="3313925"/>
              <a:ext cx="128425" cy="49625"/>
            </a:xfrm>
            <a:custGeom>
              <a:rect b="b" l="l" r="r" t="t"/>
              <a:pathLst>
                <a:path extrusionOk="0" h="1985" w="5137">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81"/>
            <p:cNvSpPr/>
            <p:nvPr/>
          </p:nvSpPr>
          <p:spPr>
            <a:xfrm>
              <a:off x="-33866000" y="3328875"/>
              <a:ext cx="153600" cy="103200"/>
            </a:xfrm>
            <a:custGeom>
              <a:rect b="b" l="l" r="r" t="t"/>
              <a:pathLst>
                <a:path extrusionOk="0" h="4128" w="6144">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81"/>
            <p:cNvSpPr/>
            <p:nvPr/>
          </p:nvSpPr>
          <p:spPr>
            <a:xfrm>
              <a:off x="-34003850" y="3279250"/>
              <a:ext cx="189050" cy="188275"/>
            </a:xfrm>
            <a:custGeom>
              <a:rect b="b" l="l" r="r" t="t"/>
              <a:pathLst>
                <a:path extrusionOk="0" h="7531" w="7562">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81"/>
            <p:cNvSpPr/>
            <p:nvPr/>
          </p:nvSpPr>
          <p:spPr>
            <a:xfrm>
              <a:off x="-34003850" y="3227275"/>
              <a:ext cx="189050" cy="34675"/>
            </a:xfrm>
            <a:custGeom>
              <a:rect b="b" l="l" r="r" t="t"/>
              <a:pathLst>
                <a:path extrusionOk="0" h="1387" w="7562">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81"/>
            <p:cNvSpPr/>
            <p:nvPr/>
          </p:nvSpPr>
          <p:spPr>
            <a:xfrm>
              <a:off x="-34003850" y="3484050"/>
              <a:ext cx="189050" cy="34675"/>
            </a:xfrm>
            <a:custGeom>
              <a:rect b="b" l="l" r="r" t="t"/>
              <a:pathLst>
                <a:path extrusionOk="0" h="1387" w="7562">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0" name="Google Shape;6620;p81"/>
          <p:cNvGrpSpPr/>
          <p:nvPr/>
        </p:nvGrpSpPr>
        <p:grpSpPr>
          <a:xfrm>
            <a:off x="3084510" y="1973638"/>
            <a:ext cx="354586" cy="354343"/>
            <a:chOff x="-34004625" y="3585850"/>
            <a:chExt cx="292225" cy="292025"/>
          </a:xfrm>
        </p:grpSpPr>
        <p:sp>
          <p:nvSpPr>
            <p:cNvPr id="6621" name="Google Shape;6621;p81"/>
            <p:cNvSpPr/>
            <p:nvPr/>
          </p:nvSpPr>
          <p:spPr>
            <a:xfrm>
              <a:off x="-33832150" y="3585850"/>
              <a:ext cx="103200" cy="154200"/>
            </a:xfrm>
            <a:custGeom>
              <a:rect b="b" l="l" r="r" t="t"/>
              <a:pathLst>
                <a:path extrusionOk="0" h="6168" w="4128">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81"/>
            <p:cNvSpPr/>
            <p:nvPr/>
          </p:nvSpPr>
          <p:spPr>
            <a:xfrm>
              <a:off x="-34004625" y="3690400"/>
              <a:ext cx="155175" cy="187475"/>
            </a:xfrm>
            <a:custGeom>
              <a:rect b="b" l="l" r="r" t="t"/>
              <a:pathLst>
                <a:path extrusionOk="0" h="7499" w="6207">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81"/>
            <p:cNvSpPr/>
            <p:nvPr/>
          </p:nvSpPr>
          <p:spPr>
            <a:xfrm>
              <a:off x="-33936100" y="3621075"/>
              <a:ext cx="51200" cy="51225"/>
            </a:xfrm>
            <a:custGeom>
              <a:rect b="b" l="l" r="r" t="t"/>
              <a:pathLst>
                <a:path extrusionOk="0" h="2049" w="2048">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81"/>
            <p:cNvSpPr/>
            <p:nvPr/>
          </p:nvSpPr>
          <p:spPr>
            <a:xfrm>
              <a:off x="-33952650" y="3690125"/>
              <a:ext cx="155975" cy="186950"/>
            </a:xfrm>
            <a:custGeom>
              <a:rect b="b" l="l" r="r" t="t"/>
              <a:pathLst>
                <a:path extrusionOk="0" h="7478" w="6239">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81"/>
            <p:cNvSpPr/>
            <p:nvPr/>
          </p:nvSpPr>
          <p:spPr>
            <a:xfrm>
              <a:off x="-33849475" y="3758125"/>
              <a:ext cx="137075" cy="33100"/>
            </a:xfrm>
            <a:custGeom>
              <a:rect b="b" l="l" r="r" t="t"/>
              <a:pathLst>
                <a:path extrusionOk="0" h="1324" w="5483">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6" name="Google Shape;6626;p81"/>
          <p:cNvGrpSpPr/>
          <p:nvPr/>
        </p:nvGrpSpPr>
        <p:grpSpPr>
          <a:xfrm>
            <a:off x="3084025" y="2408839"/>
            <a:ext cx="355557" cy="354616"/>
            <a:chOff x="-34005425" y="3945575"/>
            <a:chExt cx="293025" cy="292250"/>
          </a:xfrm>
        </p:grpSpPr>
        <p:sp>
          <p:nvSpPr>
            <p:cNvPr id="6627" name="Google Shape;6627;p81"/>
            <p:cNvSpPr/>
            <p:nvPr/>
          </p:nvSpPr>
          <p:spPr>
            <a:xfrm>
              <a:off x="-33952650" y="3998350"/>
              <a:ext cx="186700" cy="186700"/>
            </a:xfrm>
            <a:custGeom>
              <a:rect b="b" l="l" r="r" t="t"/>
              <a:pathLst>
                <a:path extrusionOk="0" h="7468" w="7468">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81"/>
            <p:cNvSpPr/>
            <p:nvPr/>
          </p:nvSpPr>
          <p:spPr>
            <a:xfrm>
              <a:off x="-33944775" y="3945575"/>
              <a:ext cx="232375" cy="247350"/>
            </a:xfrm>
            <a:custGeom>
              <a:rect b="b" l="l" r="r" t="t"/>
              <a:pathLst>
                <a:path extrusionOk="0" h="9894" w="9295">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81"/>
            <p:cNvSpPr/>
            <p:nvPr/>
          </p:nvSpPr>
          <p:spPr>
            <a:xfrm>
              <a:off x="-34005425" y="3987325"/>
              <a:ext cx="237100" cy="250500"/>
            </a:xfrm>
            <a:custGeom>
              <a:rect b="b" l="l" r="r" t="t"/>
              <a:pathLst>
                <a:path extrusionOk="0" h="10020" w="9484">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0" name="Google Shape;6630;p81"/>
          <p:cNvGrpSpPr/>
          <p:nvPr/>
        </p:nvGrpSpPr>
        <p:grpSpPr>
          <a:xfrm>
            <a:off x="1731124" y="2882015"/>
            <a:ext cx="358408" cy="355557"/>
            <a:chOff x="-32174975" y="3192625"/>
            <a:chExt cx="295375" cy="293025"/>
          </a:xfrm>
        </p:grpSpPr>
        <p:sp>
          <p:nvSpPr>
            <p:cNvPr id="6631" name="Google Shape;6631;p81"/>
            <p:cNvSpPr/>
            <p:nvPr/>
          </p:nvSpPr>
          <p:spPr>
            <a:xfrm>
              <a:off x="-32171050" y="3279250"/>
              <a:ext cx="291450" cy="153625"/>
            </a:xfrm>
            <a:custGeom>
              <a:rect b="b" l="l" r="r" t="t"/>
              <a:pathLst>
                <a:path extrusionOk="0" h="6145" w="11658">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81"/>
            <p:cNvSpPr/>
            <p:nvPr/>
          </p:nvSpPr>
          <p:spPr>
            <a:xfrm>
              <a:off x="-32067075" y="3313925"/>
              <a:ext cx="84300" cy="85075"/>
            </a:xfrm>
            <a:custGeom>
              <a:rect b="b" l="l" r="r" t="t"/>
              <a:pathLst>
                <a:path extrusionOk="0" h="3403" w="3372">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81"/>
            <p:cNvSpPr/>
            <p:nvPr/>
          </p:nvSpPr>
          <p:spPr>
            <a:xfrm>
              <a:off x="-32171050" y="3450950"/>
              <a:ext cx="291450" cy="34700"/>
            </a:xfrm>
            <a:custGeom>
              <a:rect b="b" l="l" r="r" t="t"/>
              <a:pathLst>
                <a:path extrusionOk="0" h="1388" w="11658">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81"/>
            <p:cNvSpPr/>
            <p:nvPr/>
          </p:nvSpPr>
          <p:spPr>
            <a:xfrm>
              <a:off x="-32174975" y="3192625"/>
              <a:ext cx="295375" cy="70125"/>
            </a:xfrm>
            <a:custGeom>
              <a:rect b="b" l="l" r="r" t="t"/>
              <a:pathLst>
                <a:path extrusionOk="0" h="2805" w="11815">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5" name="Google Shape;6635;p81"/>
          <p:cNvSpPr/>
          <p:nvPr/>
        </p:nvSpPr>
        <p:spPr>
          <a:xfrm>
            <a:off x="1728170" y="3353079"/>
            <a:ext cx="363201" cy="354859"/>
          </a:xfrm>
          <a:custGeom>
            <a:rect b="b" l="l" r="r" t="t"/>
            <a:pathLst>
              <a:path extrusionOk="0" h="11698" w="11973">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81"/>
          <p:cNvSpPr/>
          <p:nvPr/>
        </p:nvSpPr>
        <p:spPr>
          <a:xfrm>
            <a:off x="1732948" y="3818164"/>
            <a:ext cx="353645" cy="354586"/>
          </a:xfrm>
          <a:custGeom>
            <a:rect b="b" l="l" r="r" t="t"/>
            <a:pathLst>
              <a:path extrusionOk="0" h="11689" w="11658">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37" name="Google Shape;6637;p81"/>
          <p:cNvGrpSpPr/>
          <p:nvPr/>
        </p:nvGrpSpPr>
        <p:grpSpPr>
          <a:xfrm>
            <a:off x="3970274" y="2882970"/>
            <a:ext cx="354586" cy="353645"/>
            <a:chOff x="-30345325" y="3184750"/>
            <a:chExt cx="292225" cy="291450"/>
          </a:xfrm>
        </p:grpSpPr>
        <p:sp>
          <p:nvSpPr>
            <p:cNvPr id="6638" name="Google Shape;6638;p81"/>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81"/>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81"/>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81"/>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81"/>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3" name="Google Shape;6643;p81"/>
          <p:cNvGrpSpPr/>
          <p:nvPr/>
        </p:nvGrpSpPr>
        <p:grpSpPr>
          <a:xfrm>
            <a:off x="1295026" y="1532946"/>
            <a:ext cx="353645" cy="353645"/>
            <a:chOff x="-35481425" y="3202075"/>
            <a:chExt cx="291450" cy="291450"/>
          </a:xfrm>
        </p:grpSpPr>
        <p:sp>
          <p:nvSpPr>
            <p:cNvPr id="6644" name="Google Shape;6644;p81"/>
            <p:cNvSpPr/>
            <p:nvPr/>
          </p:nvSpPr>
          <p:spPr>
            <a:xfrm>
              <a:off x="-35414475" y="3304600"/>
              <a:ext cx="154400" cy="85975"/>
            </a:xfrm>
            <a:custGeom>
              <a:rect b="b" l="l" r="r" t="t"/>
              <a:pathLst>
                <a:path extrusionOk="0" h="3439" w="6176">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81"/>
            <p:cNvSpPr/>
            <p:nvPr/>
          </p:nvSpPr>
          <p:spPr>
            <a:xfrm>
              <a:off x="-35413700" y="3202075"/>
              <a:ext cx="34700" cy="103200"/>
            </a:xfrm>
            <a:custGeom>
              <a:rect b="b" l="l" r="r" t="t"/>
              <a:pathLst>
                <a:path extrusionOk="0" h="4128" w="1388">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81"/>
            <p:cNvSpPr/>
            <p:nvPr/>
          </p:nvSpPr>
          <p:spPr>
            <a:xfrm>
              <a:off x="-35413700" y="3389525"/>
              <a:ext cx="34700" cy="103250"/>
            </a:xfrm>
            <a:custGeom>
              <a:rect b="b" l="l" r="r" t="t"/>
              <a:pathLst>
                <a:path extrusionOk="0" h="4130" w="1388">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81"/>
            <p:cNvSpPr/>
            <p:nvPr/>
          </p:nvSpPr>
          <p:spPr>
            <a:xfrm>
              <a:off x="-35292400" y="3202075"/>
              <a:ext cx="33900" cy="103200"/>
            </a:xfrm>
            <a:custGeom>
              <a:rect b="b" l="l" r="r" t="t"/>
              <a:pathLst>
                <a:path extrusionOk="0" h="4128" w="1356">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81"/>
            <p:cNvSpPr/>
            <p:nvPr/>
          </p:nvSpPr>
          <p:spPr>
            <a:xfrm>
              <a:off x="-35241200" y="3202850"/>
              <a:ext cx="51225" cy="290675"/>
            </a:xfrm>
            <a:custGeom>
              <a:rect b="b" l="l" r="r" t="t"/>
              <a:pathLst>
                <a:path extrusionOk="0" h="11627" w="2049">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81"/>
            <p:cNvSpPr/>
            <p:nvPr/>
          </p:nvSpPr>
          <p:spPr>
            <a:xfrm>
              <a:off x="-35292400" y="3389525"/>
              <a:ext cx="33900" cy="104000"/>
            </a:xfrm>
            <a:custGeom>
              <a:rect b="b" l="l" r="r" t="t"/>
              <a:pathLst>
                <a:path extrusionOk="0" h="4160" w="1356">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81"/>
            <p:cNvSpPr/>
            <p:nvPr/>
          </p:nvSpPr>
          <p:spPr>
            <a:xfrm>
              <a:off x="-35481425" y="3202075"/>
              <a:ext cx="51225" cy="289875"/>
            </a:xfrm>
            <a:custGeom>
              <a:rect b="b" l="l" r="r" t="t"/>
              <a:pathLst>
                <a:path extrusionOk="0" h="11595" w="2049">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1" name="Google Shape;6651;p81"/>
          <p:cNvGrpSpPr/>
          <p:nvPr/>
        </p:nvGrpSpPr>
        <p:grpSpPr>
          <a:xfrm>
            <a:off x="1294556" y="1974472"/>
            <a:ext cx="354586" cy="352675"/>
            <a:chOff x="-35482200" y="3561225"/>
            <a:chExt cx="292225" cy="290650"/>
          </a:xfrm>
        </p:grpSpPr>
        <p:sp>
          <p:nvSpPr>
            <p:cNvPr id="6652" name="Google Shape;6652;p81"/>
            <p:cNvSpPr/>
            <p:nvPr/>
          </p:nvSpPr>
          <p:spPr>
            <a:xfrm>
              <a:off x="-35482200" y="3749475"/>
              <a:ext cx="292225" cy="102400"/>
            </a:xfrm>
            <a:custGeom>
              <a:rect b="b" l="l" r="r" t="t"/>
              <a:pathLst>
                <a:path extrusionOk="0" h="4096" w="11689">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81"/>
            <p:cNvSpPr/>
            <p:nvPr/>
          </p:nvSpPr>
          <p:spPr>
            <a:xfrm>
              <a:off x="-35371150" y="3561225"/>
              <a:ext cx="68550" cy="68550"/>
            </a:xfrm>
            <a:custGeom>
              <a:rect b="b" l="l" r="r" t="t"/>
              <a:pathLst>
                <a:path extrusionOk="0" h="2742" w="2742">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81"/>
            <p:cNvSpPr/>
            <p:nvPr/>
          </p:nvSpPr>
          <p:spPr>
            <a:xfrm>
              <a:off x="-35405025" y="3647075"/>
              <a:ext cx="136275" cy="119750"/>
            </a:xfrm>
            <a:custGeom>
              <a:rect b="b" l="l" r="r" t="t"/>
              <a:pathLst>
                <a:path extrusionOk="0" h="4790" w="5451">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5" name="Google Shape;6655;p81"/>
          <p:cNvGrpSpPr/>
          <p:nvPr/>
        </p:nvGrpSpPr>
        <p:grpSpPr>
          <a:xfrm>
            <a:off x="1295026" y="2409340"/>
            <a:ext cx="353645" cy="353615"/>
            <a:chOff x="-35481425" y="3919600"/>
            <a:chExt cx="291450" cy="291425"/>
          </a:xfrm>
        </p:grpSpPr>
        <p:sp>
          <p:nvSpPr>
            <p:cNvPr id="6656" name="Google Shape;6656;p81"/>
            <p:cNvSpPr/>
            <p:nvPr/>
          </p:nvSpPr>
          <p:spPr>
            <a:xfrm>
              <a:off x="-35327050" y="4125150"/>
              <a:ext cx="84300" cy="85100"/>
            </a:xfrm>
            <a:custGeom>
              <a:rect b="b" l="l" r="r" t="t"/>
              <a:pathLst>
                <a:path extrusionOk="0" h="3404" w="3372">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81"/>
            <p:cNvSpPr/>
            <p:nvPr/>
          </p:nvSpPr>
          <p:spPr>
            <a:xfrm>
              <a:off x="-35429450" y="3921175"/>
              <a:ext cx="84300" cy="85075"/>
            </a:xfrm>
            <a:custGeom>
              <a:rect b="b" l="l" r="r" t="t"/>
              <a:pathLst>
                <a:path extrusionOk="0" h="3403" w="3372">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81"/>
            <p:cNvSpPr/>
            <p:nvPr/>
          </p:nvSpPr>
          <p:spPr>
            <a:xfrm>
              <a:off x="-35481425" y="4021975"/>
              <a:ext cx="137075" cy="35475"/>
            </a:xfrm>
            <a:custGeom>
              <a:rect b="b" l="l" r="r" t="t"/>
              <a:pathLst>
                <a:path extrusionOk="0" h="1419" w="5483">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81"/>
            <p:cNvSpPr/>
            <p:nvPr/>
          </p:nvSpPr>
          <p:spPr>
            <a:xfrm>
              <a:off x="-35481425" y="4073975"/>
              <a:ext cx="136275" cy="85875"/>
            </a:xfrm>
            <a:custGeom>
              <a:rect b="b" l="l" r="r" t="t"/>
              <a:pathLst>
                <a:path extrusionOk="0" h="3435" w="5451">
                  <a:moveTo>
                    <a:pt x="1" y="0"/>
                  </a:moveTo>
                  <a:lnTo>
                    <a:pt x="1" y="3434"/>
                  </a:lnTo>
                  <a:lnTo>
                    <a:pt x="5451" y="3434"/>
                  </a:lnTo>
                  <a:lnTo>
                    <a:pt x="54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81"/>
            <p:cNvSpPr/>
            <p:nvPr/>
          </p:nvSpPr>
          <p:spPr>
            <a:xfrm>
              <a:off x="-35481425" y="4176350"/>
              <a:ext cx="136275" cy="34675"/>
            </a:xfrm>
            <a:custGeom>
              <a:rect b="b" l="l" r="r" t="t"/>
              <a:pathLst>
                <a:path extrusionOk="0" h="1387" w="5451">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81"/>
            <p:cNvSpPr/>
            <p:nvPr/>
          </p:nvSpPr>
          <p:spPr>
            <a:xfrm>
              <a:off x="-35327050" y="3919600"/>
              <a:ext cx="137075" cy="33875"/>
            </a:xfrm>
            <a:custGeom>
              <a:rect b="b" l="l" r="r" t="t"/>
              <a:pathLst>
                <a:path extrusionOk="0" h="1355" w="5483">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81"/>
            <p:cNvSpPr/>
            <p:nvPr/>
          </p:nvSpPr>
          <p:spPr>
            <a:xfrm>
              <a:off x="-35327825" y="3970800"/>
              <a:ext cx="136275" cy="85875"/>
            </a:xfrm>
            <a:custGeom>
              <a:rect b="b" l="l" r="r" t="t"/>
              <a:pathLst>
                <a:path extrusionOk="0" h="3435" w="5451">
                  <a:moveTo>
                    <a:pt x="0" y="0"/>
                  </a:moveTo>
                  <a:lnTo>
                    <a:pt x="0" y="3434"/>
                  </a:lnTo>
                  <a:lnTo>
                    <a:pt x="5450" y="3434"/>
                  </a:lnTo>
                  <a:lnTo>
                    <a:pt x="545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81"/>
            <p:cNvSpPr/>
            <p:nvPr/>
          </p:nvSpPr>
          <p:spPr>
            <a:xfrm>
              <a:off x="-35327825" y="4073975"/>
              <a:ext cx="136275" cy="35450"/>
            </a:xfrm>
            <a:custGeom>
              <a:rect b="b" l="l" r="r" t="t"/>
              <a:pathLst>
                <a:path extrusionOk="0" h="1418" w="5451">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4" name="Google Shape;6664;p81"/>
          <p:cNvGrpSpPr/>
          <p:nvPr/>
        </p:nvGrpSpPr>
        <p:grpSpPr>
          <a:xfrm>
            <a:off x="3530661" y="1533431"/>
            <a:ext cx="357468" cy="352675"/>
            <a:chOff x="-33645475" y="3228075"/>
            <a:chExt cx="294600" cy="290650"/>
          </a:xfrm>
        </p:grpSpPr>
        <p:sp>
          <p:nvSpPr>
            <p:cNvPr id="6665" name="Google Shape;6665;p81"/>
            <p:cNvSpPr/>
            <p:nvPr/>
          </p:nvSpPr>
          <p:spPr>
            <a:xfrm>
              <a:off x="-33456450" y="3261925"/>
              <a:ext cx="84300" cy="85100"/>
            </a:xfrm>
            <a:custGeom>
              <a:rect b="b" l="l" r="r" t="t"/>
              <a:pathLst>
                <a:path extrusionOk="0" h="3404" w="3372">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81"/>
            <p:cNvSpPr/>
            <p:nvPr/>
          </p:nvSpPr>
          <p:spPr>
            <a:xfrm>
              <a:off x="-33575375" y="3433625"/>
              <a:ext cx="85075" cy="85100"/>
            </a:xfrm>
            <a:custGeom>
              <a:rect b="b" l="l" r="r" t="t"/>
              <a:pathLst>
                <a:path extrusionOk="0" h="3404" w="3403">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81"/>
            <p:cNvSpPr/>
            <p:nvPr/>
          </p:nvSpPr>
          <p:spPr>
            <a:xfrm>
              <a:off x="-33645475" y="3228075"/>
              <a:ext cx="206375" cy="153600"/>
            </a:xfrm>
            <a:custGeom>
              <a:rect b="b" l="l" r="r" t="t"/>
              <a:pathLst>
                <a:path extrusionOk="0" h="6144" w="8255">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81"/>
            <p:cNvSpPr/>
            <p:nvPr/>
          </p:nvSpPr>
          <p:spPr>
            <a:xfrm>
              <a:off x="-33593500" y="3279250"/>
              <a:ext cx="104775" cy="52275"/>
            </a:xfrm>
            <a:custGeom>
              <a:rect b="b" l="l" r="r" t="t"/>
              <a:pathLst>
                <a:path extrusionOk="0" h="2091" w="4191">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81"/>
            <p:cNvSpPr/>
            <p:nvPr/>
          </p:nvSpPr>
          <p:spPr>
            <a:xfrm>
              <a:off x="-33593500" y="3341475"/>
              <a:ext cx="104775" cy="74075"/>
            </a:xfrm>
            <a:custGeom>
              <a:rect b="b" l="l" r="r" t="t"/>
              <a:pathLst>
                <a:path extrusionOk="0" h="2963" w="4191">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81"/>
            <p:cNvSpPr/>
            <p:nvPr/>
          </p:nvSpPr>
          <p:spPr>
            <a:xfrm>
              <a:off x="-33455650" y="3381650"/>
              <a:ext cx="104775" cy="52250"/>
            </a:xfrm>
            <a:custGeom>
              <a:rect b="b" l="l" r="r" t="t"/>
              <a:pathLst>
                <a:path extrusionOk="0" h="2090" w="4191">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81"/>
            <p:cNvSpPr/>
            <p:nvPr/>
          </p:nvSpPr>
          <p:spPr>
            <a:xfrm>
              <a:off x="-33456450" y="3443875"/>
              <a:ext cx="102425" cy="74850"/>
            </a:xfrm>
            <a:custGeom>
              <a:rect b="b" l="l" r="r" t="t"/>
              <a:pathLst>
                <a:path extrusionOk="0" h="2994" w="4097">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2" name="Google Shape;6672;p81"/>
          <p:cNvGrpSpPr/>
          <p:nvPr/>
        </p:nvGrpSpPr>
        <p:grpSpPr>
          <a:xfrm>
            <a:off x="3531631" y="1973516"/>
            <a:ext cx="355526" cy="354586"/>
            <a:chOff x="-33646250" y="3586425"/>
            <a:chExt cx="293000" cy="292225"/>
          </a:xfrm>
        </p:grpSpPr>
        <p:sp>
          <p:nvSpPr>
            <p:cNvPr id="6673" name="Google Shape;6673;p81"/>
            <p:cNvSpPr/>
            <p:nvPr/>
          </p:nvSpPr>
          <p:spPr>
            <a:xfrm>
              <a:off x="-33646250" y="3739225"/>
              <a:ext cx="141775" cy="139425"/>
            </a:xfrm>
            <a:custGeom>
              <a:rect b="b" l="l" r="r" t="t"/>
              <a:pathLst>
                <a:path extrusionOk="0" h="5577" w="5671">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81"/>
            <p:cNvSpPr/>
            <p:nvPr/>
          </p:nvSpPr>
          <p:spPr>
            <a:xfrm>
              <a:off x="-33541500" y="3586425"/>
              <a:ext cx="188250" cy="187475"/>
            </a:xfrm>
            <a:custGeom>
              <a:rect b="b" l="l" r="r" t="t"/>
              <a:pathLst>
                <a:path extrusionOk="0" h="7499" w="753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5" name="Google Shape;6675;p81"/>
          <p:cNvGrpSpPr/>
          <p:nvPr/>
        </p:nvGrpSpPr>
        <p:grpSpPr>
          <a:xfrm>
            <a:off x="3532101" y="2408369"/>
            <a:ext cx="354586" cy="355557"/>
            <a:chOff x="-33645475" y="3944800"/>
            <a:chExt cx="292225" cy="293025"/>
          </a:xfrm>
        </p:grpSpPr>
        <p:sp>
          <p:nvSpPr>
            <p:cNvPr id="6676" name="Google Shape;6676;p81"/>
            <p:cNvSpPr/>
            <p:nvPr/>
          </p:nvSpPr>
          <p:spPr>
            <a:xfrm>
              <a:off x="-33549375" y="3944800"/>
              <a:ext cx="98475" cy="70900"/>
            </a:xfrm>
            <a:custGeom>
              <a:rect b="b" l="l" r="r" t="t"/>
              <a:pathLst>
                <a:path extrusionOk="0" h="2836" w="3939">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81"/>
            <p:cNvSpPr/>
            <p:nvPr/>
          </p:nvSpPr>
          <p:spPr>
            <a:xfrm>
              <a:off x="-33645475" y="4041675"/>
              <a:ext cx="70900" cy="98475"/>
            </a:xfrm>
            <a:custGeom>
              <a:rect b="b" l="l" r="r" t="t"/>
              <a:pathLst>
                <a:path extrusionOk="0" h="3939" w="2836">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81"/>
            <p:cNvSpPr/>
            <p:nvPr/>
          </p:nvSpPr>
          <p:spPr>
            <a:xfrm>
              <a:off x="-33424150" y="4042450"/>
              <a:ext cx="70900" cy="52025"/>
            </a:xfrm>
            <a:custGeom>
              <a:rect b="b" l="l" r="r" t="t"/>
              <a:pathLst>
                <a:path extrusionOk="0" h="2081" w="2836">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81"/>
            <p:cNvSpPr/>
            <p:nvPr/>
          </p:nvSpPr>
          <p:spPr>
            <a:xfrm>
              <a:off x="-33549375" y="4165325"/>
              <a:ext cx="86650" cy="70925"/>
            </a:xfrm>
            <a:custGeom>
              <a:rect b="b" l="l" r="r" t="t"/>
              <a:pathLst>
                <a:path extrusionOk="0" h="2837" w="3466">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81"/>
            <p:cNvSpPr/>
            <p:nvPr/>
          </p:nvSpPr>
          <p:spPr>
            <a:xfrm>
              <a:off x="-33558825" y="4030650"/>
              <a:ext cx="118950" cy="120525"/>
            </a:xfrm>
            <a:custGeom>
              <a:rect b="b" l="l" r="r" t="t"/>
              <a:pathLst>
                <a:path extrusionOk="0" h="4821" w="4758">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81"/>
            <p:cNvSpPr/>
            <p:nvPr/>
          </p:nvSpPr>
          <p:spPr>
            <a:xfrm>
              <a:off x="-33639950" y="4129900"/>
              <a:ext cx="100825" cy="100825"/>
            </a:xfrm>
            <a:custGeom>
              <a:rect b="b" l="l" r="r" t="t"/>
              <a:pathLst>
                <a:path extrusionOk="0" h="4033" w="4033">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81"/>
            <p:cNvSpPr/>
            <p:nvPr/>
          </p:nvSpPr>
          <p:spPr>
            <a:xfrm>
              <a:off x="-33459600" y="3951875"/>
              <a:ext cx="100850" cy="100075"/>
            </a:xfrm>
            <a:custGeom>
              <a:rect b="b" l="l" r="r" t="t"/>
              <a:pathLst>
                <a:path extrusionOk="0" h="4003" w="4034">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81"/>
            <p:cNvSpPr/>
            <p:nvPr/>
          </p:nvSpPr>
          <p:spPr>
            <a:xfrm>
              <a:off x="-33639950" y="3951100"/>
              <a:ext cx="100825" cy="100050"/>
            </a:xfrm>
            <a:custGeom>
              <a:rect b="b" l="l" r="r" t="t"/>
              <a:pathLst>
                <a:path extrusionOk="0" h="4002" w="4033">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81"/>
            <p:cNvSpPr/>
            <p:nvPr/>
          </p:nvSpPr>
          <p:spPr>
            <a:xfrm>
              <a:off x="-33472975" y="4082625"/>
              <a:ext cx="119725" cy="155200"/>
            </a:xfrm>
            <a:custGeom>
              <a:rect b="b" l="l" r="r" t="t"/>
              <a:pathLst>
                <a:path extrusionOk="0" h="6208" w="4789">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81"/>
            <p:cNvSpPr/>
            <p:nvPr/>
          </p:nvSpPr>
          <p:spPr>
            <a:xfrm>
              <a:off x="-33421775" y="4133825"/>
              <a:ext cx="17350" cy="18150"/>
            </a:xfrm>
            <a:custGeom>
              <a:rect b="b" l="l" r="r" t="t"/>
              <a:pathLst>
                <a:path extrusionOk="0" h="726" w="694">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6" name="Google Shape;6686;p81"/>
          <p:cNvGrpSpPr/>
          <p:nvPr/>
        </p:nvGrpSpPr>
        <p:grpSpPr>
          <a:xfrm>
            <a:off x="2185320" y="2882106"/>
            <a:ext cx="352675" cy="355375"/>
            <a:chOff x="-31809525" y="3192625"/>
            <a:chExt cx="290650" cy="292875"/>
          </a:xfrm>
        </p:grpSpPr>
        <p:sp>
          <p:nvSpPr>
            <p:cNvPr id="6687" name="Google Shape;6687;p81"/>
            <p:cNvSpPr/>
            <p:nvPr/>
          </p:nvSpPr>
          <p:spPr>
            <a:xfrm>
              <a:off x="-31767775" y="3192625"/>
              <a:ext cx="204800" cy="153600"/>
            </a:xfrm>
            <a:custGeom>
              <a:rect b="b" l="l" r="r" t="t"/>
              <a:pathLst>
                <a:path extrusionOk="0" h="6144" w="8192">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81"/>
            <p:cNvSpPr/>
            <p:nvPr/>
          </p:nvSpPr>
          <p:spPr>
            <a:xfrm>
              <a:off x="-31715000" y="3244600"/>
              <a:ext cx="101625" cy="52450"/>
            </a:xfrm>
            <a:custGeom>
              <a:rect b="b" l="l" r="r" t="t"/>
              <a:pathLst>
                <a:path extrusionOk="0" h="2098" w="4065">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81"/>
            <p:cNvSpPr/>
            <p:nvPr/>
          </p:nvSpPr>
          <p:spPr>
            <a:xfrm>
              <a:off x="-31716575" y="3308400"/>
              <a:ext cx="102400" cy="73275"/>
            </a:xfrm>
            <a:custGeom>
              <a:rect b="b" l="l" r="r" t="t"/>
              <a:pathLst>
                <a:path extrusionOk="0" h="2931" w="4096">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81"/>
            <p:cNvSpPr/>
            <p:nvPr/>
          </p:nvSpPr>
          <p:spPr>
            <a:xfrm>
              <a:off x="-31809525" y="3386375"/>
              <a:ext cx="290650" cy="99125"/>
            </a:xfrm>
            <a:custGeom>
              <a:rect b="b" l="l" r="r" t="t"/>
              <a:pathLst>
                <a:path extrusionOk="0" h="3965" w="11626">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1" name="Google Shape;6691;p81"/>
          <p:cNvGrpSpPr/>
          <p:nvPr/>
        </p:nvGrpSpPr>
        <p:grpSpPr>
          <a:xfrm>
            <a:off x="2184835" y="3352658"/>
            <a:ext cx="353645" cy="355557"/>
            <a:chOff x="-31811100" y="3550975"/>
            <a:chExt cx="291450" cy="293025"/>
          </a:xfrm>
        </p:grpSpPr>
        <p:sp>
          <p:nvSpPr>
            <p:cNvPr id="6692" name="Google Shape;6692;p81"/>
            <p:cNvSpPr/>
            <p:nvPr/>
          </p:nvSpPr>
          <p:spPr>
            <a:xfrm>
              <a:off x="-31554325" y="3595875"/>
              <a:ext cx="34675" cy="33900"/>
            </a:xfrm>
            <a:custGeom>
              <a:rect b="b" l="l" r="r" t="t"/>
              <a:pathLst>
                <a:path extrusionOk="0" h="1356" w="1387">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81"/>
            <p:cNvSpPr/>
            <p:nvPr/>
          </p:nvSpPr>
          <p:spPr>
            <a:xfrm>
              <a:off x="-31659075" y="3628650"/>
              <a:ext cx="139425" cy="71650"/>
            </a:xfrm>
            <a:custGeom>
              <a:rect b="b" l="l" r="r" t="t"/>
              <a:pathLst>
                <a:path extrusionOk="0" h="2866" w="5577">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81"/>
            <p:cNvSpPr/>
            <p:nvPr/>
          </p:nvSpPr>
          <p:spPr>
            <a:xfrm>
              <a:off x="-31811100" y="3647075"/>
              <a:ext cx="33100" cy="33100"/>
            </a:xfrm>
            <a:custGeom>
              <a:rect b="b" l="l" r="r" t="t"/>
              <a:pathLst>
                <a:path extrusionOk="0" h="1324" w="1324">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81"/>
            <p:cNvSpPr/>
            <p:nvPr/>
          </p:nvSpPr>
          <p:spPr>
            <a:xfrm>
              <a:off x="-31811100" y="3678325"/>
              <a:ext cx="138650" cy="72250"/>
            </a:xfrm>
            <a:custGeom>
              <a:rect b="b" l="l" r="r" t="t"/>
              <a:pathLst>
                <a:path extrusionOk="0" h="2890" w="5546">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81"/>
            <p:cNvSpPr/>
            <p:nvPr/>
          </p:nvSpPr>
          <p:spPr>
            <a:xfrm>
              <a:off x="-31759900" y="3791200"/>
              <a:ext cx="187475" cy="52800"/>
            </a:xfrm>
            <a:custGeom>
              <a:rect b="b" l="l" r="r" t="t"/>
              <a:pathLst>
                <a:path extrusionOk="0" h="2112" w="7499">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81"/>
            <p:cNvSpPr/>
            <p:nvPr/>
          </p:nvSpPr>
          <p:spPr>
            <a:xfrm>
              <a:off x="-31759900" y="3550975"/>
              <a:ext cx="187475" cy="35475"/>
            </a:xfrm>
            <a:custGeom>
              <a:rect b="b" l="l" r="r" t="t"/>
              <a:pathLst>
                <a:path extrusionOk="0" h="1419" w="7499">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81"/>
            <p:cNvSpPr/>
            <p:nvPr/>
          </p:nvSpPr>
          <p:spPr>
            <a:xfrm>
              <a:off x="-31759100" y="3602975"/>
              <a:ext cx="188250" cy="172500"/>
            </a:xfrm>
            <a:custGeom>
              <a:rect b="b" l="l" r="r" t="t"/>
              <a:pathLst>
                <a:path extrusionOk="0" h="6900" w="753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9" name="Google Shape;6699;p81"/>
          <p:cNvGrpSpPr/>
          <p:nvPr/>
        </p:nvGrpSpPr>
        <p:grpSpPr>
          <a:xfrm>
            <a:off x="2178631" y="3816962"/>
            <a:ext cx="366052" cy="356831"/>
            <a:chOff x="-31817400" y="3910025"/>
            <a:chExt cx="301675" cy="294075"/>
          </a:xfrm>
        </p:grpSpPr>
        <p:sp>
          <p:nvSpPr>
            <p:cNvPr id="6700" name="Google Shape;6700;p81"/>
            <p:cNvSpPr/>
            <p:nvPr/>
          </p:nvSpPr>
          <p:spPr>
            <a:xfrm>
              <a:off x="-31817400" y="3911550"/>
              <a:ext cx="301675" cy="292550"/>
            </a:xfrm>
            <a:custGeom>
              <a:rect b="b" l="l" r="r" t="t"/>
              <a:pathLst>
                <a:path extrusionOk="0" h="11702" w="12067">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81"/>
            <p:cNvSpPr/>
            <p:nvPr/>
          </p:nvSpPr>
          <p:spPr>
            <a:xfrm>
              <a:off x="-31816600" y="4062950"/>
              <a:ext cx="144150" cy="140600"/>
            </a:xfrm>
            <a:custGeom>
              <a:rect b="b" l="l" r="r" t="t"/>
              <a:pathLst>
                <a:path extrusionOk="0" h="5624" w="5766">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81"/>
            <p:cNvSpPr/>
            <p:nvPr/>
          </p:nvSpPr>
          <p:spPr>
            <a:xfrm>
              <a:off x="-31648050" y="3910025"/>
              <a:ext cx="129175" cy="127725"/>
            </a:xfrm>
            <a:custGeom>
              <a:rect b="b" l="l" r="r" t="t"/>
              <a:pathLst>
                <a:path extrusionOk="0" h="5109" w="5167">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3" name="Google Shape;6703;p81"/>
          <p:cNvGrpSpPr/>
          <p:nvPr/>
        </p:nvGrpSpPr>
        <p:grpSpPr>
          <a:xfrm>
            <a:off x="3970259" y="3353143"/>
            <a:ext cx="354616" cy="354586"/>
            <a:chOff x="-30354000" y="3569100"/>
            <a:chExt cx="292250" cy="292225"/>
          </a:xfrm>
        </p:grpSpPr>
        <p:sp>
          <p:nvSpPr>
            <p:cNvPr id="6704" name="Google Shape;6704;p81"/>
            <p:cNvSpPr/>
            <p:nvPr/>
          </p:nvSpPr>
          <p:spPr>
            <a:xfrm>
              <a:off x="-30354000" y="3604550"/>
              <a:ext cx="137875" cy="256000"/>
            </a:xfrm>
            <a:custGeom>
              <a:rect b="b" l="l" r="r" t="t"/>
              <a:pathLst>
                <a:path extrusionOk="0" h="10240" w="5515">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81"/>
            <p:cNvSpPr/>
            <p:nvPr/>
          </p:nvSpPr>
          <p:spPr>
            <a:xfrm>
              <a:off x="-30198825" y="3604550"/>
              <a:ext cx="137075" cy="256775"/>
            </a:xfrm>
            <a:custGeom>
              <a:rect b="b" l="l" r="r" t="t"/>
              <a:pathLst>
                <a:path extrusionOk="0" h="10271" w="5483">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81"/>
            <p:cNvSpPr/>
            <p:nvPr/>
          </p:nvSpPr>
          <p:spPr>
            <a:xfrm>
              <a:off x="-30139750" y="3636850"/>
              <a:ext cx="26000" cy="37825"/>
            </a:xfrm>
            <a:custGeom>
              <a:rect b="b" l="l" r="r" t="t"/>
              <a:pathLst>
                <a:path extrusionOk="0" h="1513" w="104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81"/>
            <p:cNvSpPr/>
            <p:nvPr/>
          </p:nvSpPr>
          <p:spPr>
            <a:xfrm>
              <a:off x="-30302800" y="3638950"/>
              <a:ext cx="25225" cy="36500"/>
            </a:xfrm>
            <a:custGeom>
              <a:rect b="b" l="l" r="r" t="t"/>
              <a:pathLst>
                <a:path extrusionOk="0" h="1460" w="1009">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81"/>
            <p:cNvSpPr/>
            <p:nvPr/>
          </p:nvSpPr>
          <p:spPr>
            <a:xfrm>
              <a:off x="-30242925" y="3569100"/>
              <a:ext cx="68525" cy="68550"/>
            </a:xfrm>
            <a:custGeom>
              <a:rect b="b" l="l" r="r" t="t"/>
              <a:pathLst>
                <a:path extrusionOk="0" h="2742" w="2741">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81"/>
            <p:cNvSpPr/>
            <p:nvPr/>
          </p:nvSpPr>
          <p:spPr>
            <a:xfrm>
              <a:off x="-30262625" y="3654950"/>
              <a:ext cx="107925" cy="68550"/>
            </a:xfrm>
            <a:custGeom>
              <a:rect b="b" l="l" r="r" t="t"/>
              <a:pathLst>
                <a:path extrusionOk="0" h="2742" w="4317">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0" name="Google Shape;6710;p81"/>
          <p:cNvGrpSpPr/>
          <p:nvPr/>
        </p:nvGrpSpPr>
        <p:grpSpPr>
          <a:xfrm>
            <a:off x="1748837" y="1532946"/>
            <a:ext cx="342148" cy="353645"/>
            <a:chOff x="-35118325" y="3202075"/>
            <a:chExt cx="281975" cy="291450"/>
          </a:xfrm>
        </p:grpSpPr>
        <p:sp>
          <p:nvSpPr>
            <p:cNvPr id="6711" name="Google Shape;6711;p81"/>
            <p:cNvSpPr/>
            <p:nvPr/>
          </p:nvSpPr>
          <p:spPr>
            <a:xfrm>
              <a:off x="-35008050" y="3202075"/>
              <a:ext cx="171700" cy="171250"/>
            </a:xfrm>
            <a:custGeom>
              <a:rect b="b" l="l" r="r" t="t"/>
              <a:pathLst>
                <a:path extrusionOk="0" h="6850" w="6868">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81"/>
            <p:cNvSpPr/>
            <p:nvPr/>
          </p:nvSpPr>
          <p:spPr>
            <a:xfrm>
              <a:off x="-34937975" y="3254050"/>
              <a:ext cx="33125" cy="67775"/>
            </a:xfrm>
            <a:custGeom>
              <a:rect b="b" l="l" r="r" t="t"/>
              <a:pathLst>
                <a:path extrusionOk="0" h="2711" w="1325">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81"/>
            <p:cNvSpPr/>
            <p:nvPr/>
          </p:nvSpPr>
          <p:spPr>
            <a:xfrm>
              <a:off x="-35085250" y="3338325"/>
              <a:ext cx="69325" cy="69350"/>
            </a:xfrm>
            <a:custGeom>
              <a:rect b="b" l="l" r="r" t="t"/>
              <a:pathLst>
                <a:path extrusionOk="0" h="2774" w="2773">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81"/>
            <p:cNvSpPr/>
            <p:nvPr/>
          </p:nvSpPr>
          <p:spPr>
            <a:xfrm>
              <a:off x="-35118325" y="3424175"/>
              <a:ext cx="137075" cy="69350"/>
            </a:xfrm>
            <a:custGeom>
              <a:rect b="b" l="l" r="r" t="t"/>
              <a:pathLst>
                <a:path extrusionOk="0" h="2774" w="5483">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5" name="Google Shape;6715;p81"/>
          <p:cNvGrpSpPr/>
          <p:nvPr/>
        </p:nvGrpSpPr>
        <p:grpSpPr>
          <a:xfrm>
            <a:off x="1742618" y="1974199"/>
            <a:ext cx="354586" cy="353221"/>
            <a:chOff x="-35123050" y="3561225"/>
            <a:chExt cx="292225" cy="291100"/>
          </a:xfrm>
        </p:grpSpPr>
        <p:sp>
          <p:nvSpPr>
            <p:cNvPr id="6716" name="Google Shape;6716;p81"/>
            <p:cNvSpPr/>
            <p:nvPr/>
          </p:nvSpPr>
          <p:spPr>
            <a:xfrm>
              <a:off x="-35123050" y="3629750"/>
              <a:ext cx="205575" cy="222575"/>
            </a:xfrm>
            <a:custGeom>
              <a:rect b="b" l="l" r="r" t="t"/>
              <a:pathLst>
                <a:path extrusionOk="0" h="8903" w="8223">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81"/>
            <p:cNvSpPr/>
            <p:nvPr/>
          </p:nvSpPr>
          <p:spPr>
            <a:xfrm>
              <a:off x="-35053750" y="3561225"/>
              <a:ext cx="222925" cy="221825"/>
            </a:xfrm>
            <a:custGeom>
              <a:rect b="b" l="l" r="r" t="t"/>
              <a:pathLst>
                <a:path extrusionOk="0" h="8873" w="8917">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8" name="Google Shape;6718;p81"/>
          <p:cNvGrpSpPr/>
          <p:nvPr/>
        </p:nvGrpSpPr>
        <p:grpSpPr>
          <a:xfrm>
            <a:off x="1784677" y="2409340"/>
            <a:ext cx="270467" cy="353615"/>
            <a:chOff x="-35089175" y="3919600"/>
            <a:chExt cx="222900" cy="291425"/>
          </a:xfrm>
        </p:grpSpPr>
        <p:sp>
          <p:nvSpPr>
            <p:cNvPr id="6719" name="Google Shape;6719;p81"/>
            <p:cNvSpPr/>
            <p:nvPr/>
          </p:nvSpPr>
          <p:spPr>
            <a:xfrm>
              <a:off x="-35089175" y="3919600"/>
              <a:ext cx="222900" cy="291425"/>
            </a:xfrm>
            <a:custGeom>
              <a:rect b="b" l="l" r="r" t="t"/>
              <a:pathLst>
                <a:path extrusionOk="0" h="11657" w="8916">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81"/>
            <p:cNvSpPr/>
            <p:nvPr/>
          </p:nvSpPr>
          <p:spPr>
            <a:xfrm>
              <a:off x="-35038000" y="3971575"/>
              <a:ext cx="120525" cy="120525"/>
            </a:xfrm>
            <a:custGeom>
              <a:rect b="b" l="l" r="r" t="t"/>
              <a:pathLst>
                <a:path extrusionOk="0" h="4821" w="4821">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1" name="Google Shape;6721;p81"/>
          <p:cNvGrpSpPr/>
          <p:nvPr/>
        </p:nvGrpSpPr>
        <p:grpSpPr>
          <a:xfrm>
            <a:off x="3981673" y="1532703"/>
            <a:ext cx="336445" cy="354131"/>
            <a:chOff x="-33277650" y="3226875"/>
            <a:chExt cx="277275" cy="291850"/>
          </a:xfrm>
        </p:grpSpPr>
        <p:sp>
          <p:nvSpPr>
            <p:cNvPr id="6722" name="Google Shape;6722;p81"/>
            <p:cNvSpPr/>
            <p:nvPr/>
          </p:nvSpPr>
          <p:spPr>
            <a:xfrm>
              <a:off x="-33071300" y="3440725"/>
              <a:ext cx="33100" cy="33900"/>
            </a:xfrm>
            <a:custGeom>
              <a:rect b="b" l="l" r="r" t="t"/>
              <a:pathLst>
                <a:path extrusionOk="0" h="1356" w="1324">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81"/>
            <p:cNvSpPr/>
            <p:nvPr/>
          </p:nvSpPr>
          <p:spPr>
            <a:xfrm>
              <a:off x="-33157925" y="3227275"/>
              <a:ext cx="17350" cy="103200"/>
            </a:xfrm>
            <a:custGeom>
              <a:rect b="b" l="l" r="r" t="t"/>
              <a:pathLst>
                <a:path extrusionOk="0" h="4128" w="694">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81"/>
            <p:cNvSpPr/>
            <p:nvPr/>
          </p:nvSpPr>
          <p:spPr>
            <a:xfrm>
              <a:off x="-33175250" y="3347650"/>
              <a:ext cx="51200" cy="51350"/>
            </a:xfrm>
            <a:custGeom>
              <a:rect b="b" l="l" r="r" t="t"/>
              <a:pathLst>
                <a:path extrusionOk="0" h="2054" w="2048">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81"/>
            <p:cNvSpPr/>
            <p:nvPr/>
          </p:nvSpPr>
          <p:spPr>
            <a:xfrm>
              <a:off x="-33224875" y="3404500"/>
              <a:ext cx="159900" cy="114225"/>
            </a:xfrm>
            <a:custGeom>
              <a:rect b="b" l="l" r="r" t="t"/>
              <a:pathLst>
                <a:path extrusionOk="0" h="4569" w="6396">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81"/>
            <p:cNvSpPr/>
            <p:nvPr/>
          </p:nvSpPr>
          <p:spPr>
            <a:xfrm>
              <a:off x="-33141400" y="3312350"/>
              <a:ext cx="127625" cy="138625"/>
            </a:xfrm>
            <a:custGeom>
              <a:rect b="b" l="l" r="r" t="t"/>
              <a:pathLst>
                <a:path extrusionOk="0" h="5545" w="5105">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81"/>
            <p:cNvSpPr/>
            <p:nvPr/>
          </p:nvSpPr>
          <p:spPr>
            <a:xfrm>
              <a:off x="-33122500" y="3226875"/>
              <a:ext cx="122125" cy="83925"/>
            </a:xfrm>
            <a:custGeom>
              <a:rect b="b" l="l" r="r" t="t"/>
              <a:pathLst>
                <a:path extrusionOk="0" h="3357" w="4885">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81"/>
            <p:cNvSpPr/>
            <p:nvPr/>
          </p:nvSpPr>
          <p:spPr>
            <a:xfrm>
              <a:off x="-33277650" y="3245400"/>
              <a:ext cx="102400" cy="198500"/>
            </a:xfrm>
            <a:custGeom>
              <a:rect b="b" l="l" r="r" t="t"/>
              <a:pathLst>
                <a:path extrusionOk="0" h="7940" w="4096">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9" name="Google Shape;6729;p81"/>
          <p:cNvGrpSpPr/>
          <p:nvPr/>
        </p:nvGrpSpPr>
        <p:grpSpPr>
          <a:xfrm>
            <a:off x="3973073" y="1973987"/>
            <a:ext cx="353645" cy="353645"/>
            <a:chOff x="-33286325" y="3586425"/>
            <a:chExt cx="291450" cy="291450"/>
          </a:xfrm>
        </p:grpSpPr>
        <p:sp>
          <p:nvSpPr>
            <p:cNvPr id="6730" name="Google Shape;6730;p81"/>
            <p:cNvSpPr/>
            <p:nvPr/>
          </p:nvSpPr>
          <p:spPr>
            <a:xfrm>
              <a:off x="-33114625" y="3586425"/>
              <a:ext cx="119750" cy="120525"/>
            </a:xfrm>
            <a:custGeom>
              <a:rect b="b" l="l" r="r" t="t"/>
              <a:pathLst>
                <a:path extrusionOk="0" h="4821" w="479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81"/>
            <p:cNvSpPr/>
            <p:nvPr/>
          </p:nvSpPr>
          <p:spPr>
            <a:xfrm>
              <a:off x="-33286325" y="3825875"/>
              <a:ext cx="241050" cy="52000"/>
            </a:xfrm>
            <a:custGeom>
              <a:rect b="b" l="l" r="r" t="t"/>
              <a:pathLst>
                <a:path extrusionOk="0" h="2080" w="9642">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81"/>
            <p:cNvSpPr/>
            <p:nvPr/>
          </p:nvSpPr>
          <p:spPr>
            <a:xfrm>
              <a:off x="-33183925" y="3756550"/>
              <a:ext cx="103200" cy="52025"/>
            </a:xfrm>
            <a:custGeom>
              <a:rect b="b" l="l" r="r" t="t"/>
              <a:pathLst>
                <a:path extrusionOk="0" h="2081" w="4128">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81"/>
            <p:cNvSpPr/>
            <p:nvPr/>
          </p:nvSpPr>
          <p:spPr>
            <a:xfrm>
              <a:off x="-33252450" y="3636850"/>
              <a:ext cx="68550" cy="69325"/>
            </a:xfrm>
            <a:custGeom>
              <a:rect b="b" l="l" r="r" t="t"/>
              <a:pathLst>
                <a:path extrusionOk="0" h="2773" w="2742">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81"/>
            <p:cNvSpPr/>
            <p:nvPr/>
          </p:nvSpPr>
          <p:spPr>
            <a:xfrm>
              <a:off x="-33286325" y="3723050"/>
              <a:ext cx="116600" cy="85525"/>
            </a:xfrm>
            <a:custGeom>
              <a:rect b="b" l="l" r="r" t="t"/>
              <a:pathLst>
                <a:path extrusionOk="0" h="3421" w="4664">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5" name="Google Shape;6735;p81"/>
          <p:cNvGrpSpPr/>
          <p:nvPr/>
        </p:nvGrpSpPr>
        <p:grpSpPr>
          <a:xfrm>
            <a:off x="3973073" y="2408369"/>
            <a:ext cx="353645" cy="355557"/>
            <a:chOff x="-33286325" y="3944800"/>
            <a:chExt cx="291450" cy="293025"/>
          </a:xfrm>
        </p:grpSpPr>
        <p:sp>
          <p:nvSpPr>
            <p:cNvPr id="6736" name="Google Shape;6736;p81"/>
            <p:cNvSpPr/>
            <p:nvPr/>
          </p:nvSpPr>
          <p:spPr>
            <a:xfrm>
              <a:off x="-33194950" y="3996000"/>
              <a:ext cx="200075" cy="241825"/>
            </a:xfrm>
            <a:custGeom>
              <a:rect b="b" l="l" r="r" t="t"/>
              <a:pathLst>
                <a:path extrusionOk="0" h="9673" w="8003">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81"/>
            <p:cNvSpPr/>
            <p:nvPr/>
          </p:nvSpPr>
          <p:spPr>
            <a:xfrm>
              <a:off x="-33027975" y="3962900"/>
              <a:ext cx="33100" cy="105575"/>
            </a:xfrm>
            <a:custGeom>
              <a:rect b="b" l="l" r="r" t="t"/>
              <a:pathLst>
                <a:path extrusionOk="0" h="4223" w="1324">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81"/>
            <p:cNvSpPr/>
            <p:nvPr/>
          </p:nvSpPr>
          <p:spPr>
            <a:xfrm>
              <a:off x="-33286325" y="3962125"/>
              <a:ext cx="96125" cy="205600"/>
            </a:xfrm>
            <a:custGeom>
              <a:rect b="b" l="l" r="r" t="t"/>
              <a:pathLst>
                <a:path extrusionOk="0" h="8224" w="3845">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81"/>
            <p:cNvSpPr/>
            <p:nvPr/>
          </p:nvSpPr>
          <p:spPr>
            <a:xfrm>
              <a:off x="-33235125" y="3944800"/>
              <a:ext cx="189050" cy="171725"/>
            </a:xfrm>
            <a:custGeom>
              <a:rect b="b" l="l" r="r" t="t"/>
              <a:pathLst>
                <a:path extrusionOk="0" h="6869" w="7562">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0" name="Google Shape;6740;p81"/>
          <p:cNvGrpSpPr/>
          <p:nvPr/>
        </p:nvGrpSpPr>
        <p:grpSpPr>
          <a:xfrm>
            <a:off x="2631470" y="2881529"/>
            <a:ext cx="353645" cy="356527"/>
            <a:chOff x="-31452725" y="3191825"/>
            <a:chExt cx="291450" cy="293825"/>
          </a:xfrm>
        </p:grpSpPr>
        <p:sp>
          <p:nvSpPr>
            <p:cNvPr id="6741" name="Google Shape;6741;p81"/>
            <p:cNvSpPr/>
            <p:nvPr/>
          </p:nvSpPr>
          <p:spPr>
            <a:xfrm>
              <a:off x="-31314900" y="3278475"/>
              <a:ext cx="103200" cy="18125"/>
            </a:xfrm>
            <a:custGeom>
              <a:rect b="b" l="l" r="r" t="t"/>
              <a:pathLst>
                <a:path extrusionOk="0" h="725" w="4128">
                  <a:moveTo>
                    <a:pt x="1" y="0"/>
                  </a:moveTo>
                  <a:lnTo>
                    <a:pt x="1" y="725"/>
                  </a:lnTo>
                  <a:lnTo>
                    <a:pt x="4128" y="725"/>
                  </a:lnTo>
                  <a:lnTo>
                    <a:pt x="41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81"/>
            <p:cNvSpPr/>
            <p:nvPr/>
          </p:nvSpPr>
          <p:spPr>
            <a:xfrm>
              <a:off x="-31367675" y="3227275"/>
              <a:ext cx="206400" cy="221350"/>
            </a:xfrm>
            <a:custGeom>
              <a:rect b="b" l="l" r="r" t="t"/>
              <a:pathLst>
                <a:path extrusionOk="0" h="8854" w="8256">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81"/>
            <p:cNvSpPr/>
            <p:nvPr/>
          </p:nvSpPr>
          <p:spPr>
            <a:xfrm>
              <a:off x="-31452725" y="3191825"/>
              <a:ext cx="86650" cy="259150"/>
            </a:xfrm>
            <a:custGeom>
              <a:rect b="b" l="l" r="r" t="t"/>
              <a:pathLst>
                <a:path extrusionOk="0" h="10366" w="3466">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81"/>
            <p:cNvSpPr/>
            <p:nvPr/>
          </p:nvSpPr>
          <p:spPr>
            <a:xfrm>
              <a:off x="-31409400" y="3468275"/>
              <a:ext cx="92950" cy="17375"/>
            </a:xfrm>
            <a:custGeom>
              <a:rect b="b" l="l" r="r" t="t"/>
              <a:pathLst>
                <a:path extrusionOk="0" h="695" w="3718">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5" name="Google Shape;6745;p81"/>
          <p:cNvGrpSpPr/>
          <p:nvPr/>
        </p:nvGrpSpPr>
        <p:grpSpPr>
          <a:xfrm>
            <a:off x="2631000" y="3353144"/>
            <a:ext cx="354586" cy="354586"/>
            <a:chOff x="-31452725" y="3551775"/>
            <a:chExt cx="292225" cy="292225"/>
          </a:xfrm>
        </p:grpSpPr>
        <p:sp>
          <p:nvSpPr>
            <p:cNvPr id="6746" name="Google Shape;6746;p81"/>
            <p:cNvSpPr/>
            <p:nvPr/>
          </p:nvSpPr>
          <p:spPr>
            <a:xfrm>
              <a:off x="-31452725" y="3756550"/>
              <a:ext cx="155175" cy="34675"/>
            </a:xfrm>
            <a:custGeom>
              <a:rect b="b" l="l" r="r" t="t"/>
              <a:pathLst>
                <a:path extrusionOk="0" h="1387" w="6207">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81"/>
            <p:cNvSpPr/>
            <p:nvPr/>
          </p:nvSpPr>
          <p:spPr>
            <a:xfrm>
              <a:off x="-31452725" y="3551775"/>
              <a:ext cx="183525" cy="188275"/>
            </a:xfrm>
            <a:custGeom>
              <a:rect b="b" l="l" r="r" t="t"/>
              <a:pathLst>
                <a:path extrusionOk="0" h="7531" w="7341">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81"/>
            <p:cNvSpPr/>
            <p:nvPr/>
          </p:nvSpPr>
          <p:spPr>
            <a:xfrm>
              <a:off x="-31366100" y="3808550"/>
              <a:ext cx="52025" cy="35450"/>
            </a:xfrm>
            <a:custGeom>
              <a:rect b="b" l="l" r="r" t="t"/>
              <a:pathLst>
                <a:path extrusionOk="0" h="1418" w="2081">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81"/>
            <p:cNvSpPr/>
            <p:nvPr/>
          </p:nvSpPr>
          <p:spPr>
            <a:xfrm>
              <a:off x="-31281025" y="3621075"/>
              <a:ext cx="120525" cy="171725"/>
            </a:xfrm>
            <a:custGeom>
              <a:rect b="b" l="l" r="r" t="t"/>
              <a:pathLst>
                <a:path extrusionOk="0" h="6869" w="4821">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0" name="Google Shape;6750;p81"/>
          <p:cNvGrpSpPr/>
          <p:nvPr/>
        </p:nvGrpSpPr>
        <p:grpSpPr>
          <a:xfrm>
            <a:off x="2629559" y="3817129"/>
            <a:ext cx="357468" cy="356497"/>
            <a:chOff x="-31455100" y="3909350"/>
            <a:chExt cx="294600" cy="293800"/>
          </a:xfrm>
        </p:grpSpPr>
        <p:sp>
          <p:nvSpPr>
            <p:cNvPr id="6751" name="Google Shape;6751;p81"/>
            <p:cNvSpPr/>
            <p:nvPr/>
          </p:nvSpPr>
          <p:spPr>
            <a:xfrm>
              <a:off x="-31455100" y="3909350"/>
              <a:ext cx="294600" cy="293800"/>
            </a:xfrm>
            <a:custGeom>
              <a:rect b="b" l="l" r="r" t="t"/>
              <a:pathLst>
                <a:path extrusionOk="0" h="11752" w="11784">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81"/>
            <p:cNvSpPr/>
            <p:nvPr/>
          </p:nvSpPr>
          <p:spPr>
            <a:xfrm>
              <a:off x="-31455100" y="3997350"/>
              <a:ext cx="215050" cy="205025"/>
            </a:xfrm>
            <a:custGeom>
              <a:rect b="b" l="l" r="r" t="t"/>
              <a:pathLst>
                <a:path extrusionOk="0" h="8201" w="8602">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3" name="Google Shape;6753;p81"/>
          <p:cNvGrpSpPr/>
          <p:nvPr/>
        </p:nvGrpSpPr>
        <p:grpSpPr>
          <a:xfrm>
            <a:off x="3970744" y="3818084"/>
            <a:ext cx="353645" cy="354586"/>
            <a:chOff x="-30345325" y="3918800"/>
            <a:chExt cx="291450" cy="292225"/>
          </a:xfrm>
        </p:grpSpPr>
        <p:sp>
          <p:nvSpPr>
            <p:cNvPr id="6754" name="Google Shape;6754;p81"/>
            <p:cNvSpPr/>
            <p:nvPr/>
          </p:nvSpPr>
          <p:spPr>
            <a:xfrm>
              <a:off x="-30174425" y="3988125"/>
              <a:ext cx="120550" cy="120175"/>
            </a:xfrm>
            <a:custGeom>
              <a:rect b="b" l="l" r="r" t="t"/>
              <a:pathLst>
                <a:path extrusionOk="0" h="4807" w="4822">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81"/>
            <p:cNvSpPr/>
            <p:nvPr/>
          </p:nvSpPr>
          <p:spPr>
            <a:xfrm>
              <a:off x="-30345325" y="3988125"/>
              <a:ext cx="119750" cy="120175"/>
            </a:xfrm>
            <a:custGeom>
              <a:rect b="b" l="l" r="r" t="t"/>
              <a:pathLst>
                <a:path extrusionOk="0" h="4807" w="479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81"/>
            <p:cNvSpPr/>
            <p:nvPr/>
          </p:nvSpPr>
          <p:spPr>
            <a:xfrm>
              <a:off x="-30293350" y="4159025"/>
              <a:ext cx="188275" cy="52000"/>
            </a:xfrm>
            <a:custGeom>
              <a:rect b="b" l="l" r="r" t="t"/>
              <a:pathLst>
                <a:path extrusionOk="0" h="2080" w="7531">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81"/>
            <p:cNvSpPr/>
            <p:nvPr/>
          </p:nvSpPr>
          <p:spPr>
            <a:xfrm>
              <a:off x="-30293350" y="3918800"/>
              <a:ext cx="188275" cy="34675"/>
            </a:xfrm>
            <a:custGeom>
              <a:rect b="b" l="l" r="r" t="t"/>
              <a:pathLst>
                <a:path extrusionOk="0" h="1387" w="7531">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81"/>
            <p:cNvSpPr/>
            <p:nvPr/>
          </p:nvSpPr>
          <p:spPr>
            <a:xfrm>
              <a:off x="-30294125" y="3970800"/>
              <a:ext cx="188250" cy="170925"/>
            </a:xfrm>
            <a:custGeom>
              <a:rect b="b" l="l" r="r" t="t"/>
              <a:pathLst>
                <a:path extrusionOk="0" h="6837" w="753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9" name="Google Shape;6759;p81"/>
          <p:cNvGrpSpPr/>
          <p:nvPr/>
        </p:nvGrpSpPr>
        <p:grpSpPr>
          <a:xfrm>
            <a:off x="2200736" y="1532946"/>
            <a:ext cx="332593" cy="353645"/>
            <a:chOff x="-34755225" y="3202075"/>
            <a:chExt cx="274100" cy="291450"/>
          </a:xfrm>
        </p:grpSpPr>
        <p:sp>
          <p:nvSpPr>
            <p:cNvPr id="6760" name="Google Shape;6760;p81"/>
            <p:cNvSpPr/>
            <p:nvPr/>
          </p:nvSpPr>
          <p:spPr>
            <a:xfrm>
              <a:off x="-34703250" y="3389525"/>
              <a:ext cx="84300" cy="34675"/>
            </a:xfrm>
            <a:custGeom>
              <a:rect b="b" l="l" r="r" t="t"/>
              <a:pathLst>
                <a:path extrusionOk="0" h="1387" w="3372">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81"/>
            <p:cNvSpPr/>
            <p:nvPr/>
          </p:nvSpPr>
          <p:spPr>
            <a:xfrm>
              <a:off x="-34636300" y="3348575"/>
              <a:ext cx="69325" cy="75625"/>
            </a:xfrm>
            <a:custGeom>
              <a:rect b="b" l="l" r="r" t="t"/>
              <a:pathLst>
                <a:path extrusionOk="0" h="3025" w="2773">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81"/>
            <p:cNvSpPr/>
            <p:nvPr/>
          </p:nvSpPr>
          <p:spPr>
            <a:xfrm>
              <a:off x="-34752875" y="3253275"/>
              <a:ext cx="126050" cy="170925"/>
            </a:xfrm>
            <a:custGeom>
              <a:rect b="b" l="l" r="r" t="t"/>
              <a:pathLst>
                <a:path extrusionOk="0" h="6837" w="5042">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81"/>
            <p:cNvSpPr/>
            <p:nvPr/>
          </p:nvSpPr>
          <p:spPr>
            <a:xfrm>
              <a:off x="-34677250" y="3338325"/>
              <a:ext cx="33875" cy="33900"/>
            </a:xfrm>
            <a:custGeom>
              <a:rect b="b" l="l" r="r" t="t"/>
              <a:pathLst>
                <a:path extrusionOk="0" h="1356" w="1355">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81"/>
            <p:cNvSpPr/>
            <p:nvPr/>
          </p:nvSpPr>
          <p:spPr>
            <a:xfrm>
              <a:off x="-34618200" y="3202500"/>
              <a:ext cx="137075" cy="135850"/>
            </a:xfrm>
            <a:custGeom>
              <a:rect b="b" l="l" r="r" t="t"/>
              <a:pathLst>
                <a:path extrusionOk="0" h="5434" w="5483">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81"/>
            <p:cNvSpPr/>
            <p:nvPr/>
          </p:nvSpPr>
          <p:spPr>
            <a:xfrm>
              <a:off x="-34755225" y="3440725"/>
              <a:ext cx="188250" cy="52800"/>
            </a:xfrm>
            <a:custGeom>
              <a:rect b="b" l="l" r="r" t="t"/>
              <a:pathLst>
                <a:path extrusionOk="0" h="2112" w="753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81"/>
            <p:cNvSpPr/>
            <p:nvPr/>
          </p:nvSpPr>
          <p:spPr>
            <a:xfrm>
              <a:off x="-34754450" y="3202075"/>
              <a:ext cx="153600" cy="33900"/>
            </a:xfrm>
            <a:custGeom>
              <a:rect b="b" l="l" r="r" t="t"/>
              <a:pathLst>
                <a:path extrusionOk="0" h="1356" w="6144">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7" name="Google Shape;6767;p81"/>
          <p:cNvGrpSpPr/>
          <p:nvPr/>
        </p:nvGrpSpPr>
        <p:grpSpPr>
          <a:xfrm>
            <a:off x="2190209" y="1973987"/>
            <a:ext cx="353645" cy="353645"/>
            <a:chOff x="-34763900" y="3561225"/>
            <a:chExt cx="291450" cy="291450"/>
          </a:xfrm>
        </p:grpSpPr>
        <p:sp>
          <p:nvSpPr>
            <p:cNvPr id="6768" name="Google Shape;6768;p81"/>
            <p:cNvSpPr/>
            <p:nvPr/>
          </p:nvSpPr>
          <p:spPr>
            <a:xfrm>
              <a:off x="-34693800" y="3629750"/>
              <a:ext cx="152025" cy="152825"/>
            </a:xfrm>
            <a:custGeom>
              <a:rect b="b" l="l" r="r" t="t"/>
              <a:pathLst>
                <a:path extrusionOk="0" h="6113" w="6081">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81"/>
            <p:cNvSpPr/>
            <p:nvPr/>
          </p:nvSpPr>
          <p:spPr>
            <a:xfrm>
              <a:off x="-34763900" y="3561225"/>
              <a:ext cx="291450" cy="291450"/>
            </a:xfrm>
            <a:custGeom>
              <a:rect b="b" l="l" r="r" t="t"/>
              <a:pathLst>
                <a:path extrusionOk="0" h="11658" w="11658">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81"/>
            <p:cNvSpPr/>
            <p:nvPr/>
          </p:nvSpPr>
          <p:spPr>
            <a:xfrm>
              <a:off x="-34644175" y="3680950"/>
              <a:ext cx="51225" cy="51225"/>
            </a:xfrm>
            <a:custGeom>
              <a:rect b="b" l="l" r="r" t="t"/>
              <a:pathLst>
                <a:path extrusionOk="0" h="2049" w="2049">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1" name="Google Shape;6771;p81"/>
          <p:cNvSpPr/>
          <p:nvPr/>
        </p:nvSpPr>
        <p:spPr>
          <a:xfrm>
            <a:off x="2189608" y="2409419"/>
            <a:ext cx="353645" cy="353615"/>
          </a:xfrm>
          <a:custGeom>
            <a:rect b="b" l="l" r="r" t="t"/>
            <a:pathLst>
              <a:path extrusionOk="0" h="11657" w="11658">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72" name="Google Shape;6772;p81"/>
          <p:cNvGrpSpPr/>
          <p:nvPr/>
        </p:nvGrpSpPr>
        <p:grpSpPr>
          <a:xfrm>
            <a:off x="845106" y="2882499"/>
            <a:ext cx="354586" cy="354586"/>
            <a:chOff x="-32927950" y="3227275"/>
            <a:chExt cx="292225" cy="292225"/>
          </a:xfrm>
        </p:grpSpPr>
        <p:sp>
          <p:nvSpPr>
            <p:cNvPr id="6773" name="Google Shape;6773;p81"/>
            <p:cNvSpPr/>
            <p:nvPr/>
          </p:nvSpPr>
          <p:spPr>
            <a:xfrm>
              <a:off x="-32927950" y="3228075"/>
              <a:ext cx="69325" cy="291425"/>
            </a:xfrm>
            <a:custGeom>
              <a:rect b="b" l="l" r="r" t="t"/>
              <a:pathLst>
                <a:path extrusionOk="0" h="11657" w="2773">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81"/>
            <p:cNvSpPr/>
            <p:nvPr/>
          </p:nvSpPr>
          <p:spPr>
            <a:xfrm>
              <a:off x="-32841300" y="3227275"/>
              <a:ext cx="154400" cy="291450"/>
            </a:xfrm>
            <a:custGeom>
              <a:rect b="b" l="l" r="r" t="t"/>
              <a:pathLst>
                <a:path extrusionOk="0" h="11658" w="6176">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81"/>
            <p:cNvSpPr/>
            <p:nvPr/>
          </p:nvSpPr>
          <p:spPr>
            <a:xfrm>
              <a:off x="-32669600" y="3261925"/>
              <a:ext cx="33875" cy="51225"/>
            </a:xfrm>
            <a:custGeom>
              <a:rect b="b" l="l" r="r" t="t"/>
              <a:pathLst>
                <a:path extrusionOk="0" h="2049" w="1355">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81"/>
            <p:cNvSpPr/>
            <p:nvPr/>
          </p:nvSpPr>
          <p:spPr>
            <a:xfrm>
              <a:off x="-32669600" y="3329675"/>
              <a:ext cx="33875" cy="35450"/>
            </a:xfrm>
            <a:custGeom>
              <a:rect b="b" l="l" r="r" t="t"/>
              <a:pathLst>
                <a:path extrusionOk="0" h="1418" w="1355">
                  <a:moveTo>
                    <a:pt x="0" y="0"/>
                  </a:moveTo>
                  <a:lnTo>
                    <a:pt x="0" y="1418"/>
                  </a:lnTo>
                  <a:lnTo>
                    <a:pt x="1355" y="1418"/>
                  </a:lnTo>
                  <a:lnTo>
                    <a:pt x="135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81"/>
            <p:cNvSpPr/>
            <p:nvPr/>
          </p:nvSpPr>
          <p:spPr>
            <a:xfrm>
              <a:off x="-32669600" y="3381650"/>
              <a:ext cx="33875" cy="51225"/>
            </a:xfrm>
            <a:custGeom>
              <a:rect b="b" l="l" r="r" t="t"/>
              <a:pathLst>
                <a:path extrusionOk="0" h="2049" w="1355">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8" name="Google Shape;6778;p81"/>
          <p:cNvGrpSpPr/>
          <p:nvPr/>
        </p:nvGrpSpPr>
        <p:grpSpPr>
          <a:xfrm>
            <a:off x="844621" y="3353613"/>
            <a:ext cx="355557" cy="353645"/>
            <a:chOff x="-32927950" y="3586425"/>
            <a:chExt cx="293025" cy="291450"/>
          </a:xfrm>
        </p:grpSpPr>
        <p:sp>
          <p:nvSpPr>
            <p:cNvPr id="6779" name="Google Shape;6779;p81"/>
            <p:cNvSpPr/>
            <p:nvPr/>
          </p:nvSpPr>
          <p:spPr>
            <a:xfrm>
              <a:off x="-32927950" y="3843975"/>
              <a:ext cx="293025" cy="33900"/>
            </a:xfrm>
            <a:custGeom>
              <a:rect b="b" l="l" r="r" t="t"/>
              <a:pathLst>
                <a:path extrusionOk="0" h="1356" w="11721">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81"/>
            <p:cNvSpPr/>
            <p:nvPr/>
          </p:nvSpPr>
          <p:spPr>
            <a:xfrm>
              <a:off x="-32872025" y="3723475"/>
              <a:ext cx="180400" cy="52000"/>
            </a:xfrm>
            <a:custGeom>
              <a:rect b="b" l="l" r="r" t="t"/>
              <a:pathLst>
                <a:path extrusionOk="0" h="2080" w="7216">
                  <a:moveTo>
                    <a:pt x="757" y="1"/>
                  </a:moveTo>
                  <a:lnTo>
                    <a:pt x="0" y="2080"/>
                  </a:lnTo>
                  <a:lnTo>
                    <a:pt x="7215" y="2080"/>
                  </a:lnTo>
                  <a:lnTo>
                    <a:pt x="652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81"/>
            <p:cNvSpPr/>
            <p:nvPr/>
          </p:nvSpPr>
          <p:spPr>
            <a:xfrm>
              <a:off x="-32890150" y="3792775"/>
              <a:ext cx="217425" cy="33900"/>
            </a:xfrm>
            <a:custGeom>
              <a:rect b="b" l="l" r="r" t="t"/>
              <a:pathLst>
                <a:path extrusionOk="0" h="1356" w="8697">
                  <a:moveTo>
                    <a:pt x="505" y="1"/>
                  </a:moveTo>
                  <a:lnTo>
                    <a:pt x="1" y="1356"/>
                  </a:lnTo>
                  <a:lnTo>
                    <a:pt x="8696" y="1356"/>
                  </a:lnTo>
                  <a:lnTo>
                    <a:pt x="822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81"/>
            <p:cNvSpPr/>
            <p:nvPr/>
          </p:nvSpPr>
          <p:spPr>
            <a:xfrm>
              <a:off x="-32822400" y="3586425"/>
              <a:ext cx="82725" cy="52800"/>
            </a:xfrm>
            <a:custGeom>
              <a:rect b="b" l="l" r="r" t="t"/>
              <a:pathLst>
                <a:path extrusionOk="0" h="2112" w="3309">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81"/>
            <p:cNvSpPr/>
            <p:nvPr/>
          </p:nvSpPr>
          <p:spPr>
            <a:xfrm>
              <a:off x="-32846825" y="3655750"/>
              <a:ext cx="131550" cy="51200"/>
            </a:xfrm>
            <a:custGeom>
              <a:rect b="b" l="l" r="r" t="t"/>
              <a:pathLst>
                <a:path extrusionOk="0" h="2048" w="5262">
                  <a:moveTo>
                    <a:pt x="694" y="0"/>
                  </a:moveTo>
                  <a:lnTo>
                    <a:pt x="1" y="2048"/>
                  </a:lnTo>
                  <a:lnTo>
                    <a:pt x="5262" y="2048"/>
                  </a:lnTo>
                  <a:lnTo>
                    <a:pt x="450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4" name="Google Shape;6784;p81"/>
          <p:cNvGrpSpPr/>
          <p:nvPr/>
        </p:nvGrpSpPr>
        <p:grpSpPr>
          <a:xfrm>
            <a:off x="845106" y="3817598"/>
            <a:ext cx="354586" cy="355557"/>
            <a:chOff x="-32927950" y="3944800"/>
            <a:chExt cx="292225" cy="293025"/>
          </a:xfrm>
        </p:grpSpPr>
        <p:sp>
          <p:nvSpPr>
            <p:cNvPr id="6785" name="Google Shape;6785;p81"/>
            <p:cNvSpPr/>
            <p:nvPr/>
          </p:nvSpPr>
          <p:spPr>
            <a:xfrm>
              <a:off x="-32927950" y="3944800"/>
              <a:ext cx="69325" cy="292225"/>
            </a:xfrm>
            <a:custGeom>
              <a:rect b="b" l="l" r="r" t="t"/>
              <a:pathLst>
                <a:path extrusionOk="0" h="11689" w="2773">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81"/>
            <p:cNvSpPr/>
            <p:nvPr/>
          </p:nvSpPr>
          <p:spPr>
            <a:xfrm>
              <a:off x="-32720800" y="4057425"/>
              <a:ext cx="85075" cy="25225"/>
            </a:xfrm>
            <a:custGeom>
              <a:rect b="b" l="l" r="r" t="t"/>
              <a:pathLst>
                <a:path extrusionOk="0" h="1009" w="3403">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81"/>
            <p:cNvSpPr/>
            <p:nvPr/>
          </p:nvSpPr>
          <p:spPr>
            <a:xfrm>
              <a:off x="-32720800" y="4099950"/>
              <a:ext cx="85075" cy="25225"/>
            </a:xfrm>
            <a:custGeom>
              <a:rect b="b" l="l" r="r" t="t"/>
              <a:pathLst>
                <a:path extrusionOk="0" h="1009" w="3403">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81"/>
            <p:cNvSpPr/>
            <p:nvPr/>
          </p:nvSpPr>
          <p:spPr>
            <a:xfrm>
              <a:off x="-32720800" y="4141700"/>
              <a:ext cx="67750" cy="26025"/>
            </a:xfrm>
            <a:custGeom>
              <a:rect b="b" l="l" r="r" t="t"/>
              <a:pathLst>
                <a:path extrusionOk="0" h="1041" w="271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9" name="Google Shape;6789;p81"/>
            <p:cNvSpPr/>
            <p:nvPr/>
          </p:nvSpPr>
          <p:spPr>
            <a:xfrm>
              <a:off x="-32754675" y="3944800"/>
              <a:ext cx="51225" cy="52000"/>
            </a:xfrm>
            <a:custGeom>
              <a:rect b="b" l="l" r="r" t="t"/>
              <a:pathLst>
                <a:path extrusionOk="0" h="2080" w="2049">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81"/>
            <p:cNvSpPr/>
            <p:nvPr/>
          </p:nvSpPr>
          <p:spPr>
            <a:xfrm>
              <a:off x="-32687725" y="3944800"/>
              <a:ext cx="34675" cy="55150"/>
            </a:xfrm>
            <a:custGeom>
              <a:rect b="b" l="l" r="r" t="t"/>
              <a:pathLst>
                <a:path extrusionOk="0" h="2206" w="1387">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81"/>
            <p:cNvSpPr/>
            <p:nvPr/>
          </p:nvSpPr>
          <p:spPr>
            <a:xfrm>
              <a:off x="-32860200" y="4014100"/>
              <a:ext cx="207150" cy="153625"/>
            </a:xfrm>
            <a:custGeom>
              <a:rect b="b" l="l" r="r" t="t"/>
              <a:pathLst>
                <a:path extrusionOk="0" h="6145" w="8286">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81"/>
            <p:cNvSpPr/>
            <p:nvPr/>
          </p:nvSpPr>
          <p:spPr>
            <a:xfrm>
              <a:off x="-32755450" y="4055850"/>
              <a:ext cx="51200" cy="181175"/>
            </a:xfrm>
            <a:custGeom>
              <a:rect b="b" l="l" r="r" t="t"/>
              <a:pathLst>
                <a:path extrusionOk="0" h="7247" w="2048">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81"/>
            <p:cNvSpPr/>
            <p:nvPr/>
          </p:nvSpPr>
          <p:spPr>
            <a:xfrm>
              <a:off x="-32686925" y="4182650"/>
              <a:ext cx="34675" cy="55175"/>
            </a:xfrm>
            <a:custGeom>
              <a:rect b="b" l="l" r="r" t="t"/>
              <a:pathLst>
                <a:path extrusionOk="0" h="2207" w="1387">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4" name="Google Shape;6794;p81"/>
          <p:cNvGrpSpPr/>
          <p:nvPr/>
        </p:nvGrpSpPr>
        <p:grpSpPr>
          <a:xfrm>
            <a:off x="3073898" y="2882849"/>
            <a:ext cx="354586" cy="353888"/>
            <a:chOff x="-31094350" y="3194000"/>
            <a:chExt cx="292225" cy="291650"/>
          </a:xfrm>
        </p:grpSpPr>
        <p:sp>
          <p:nvSpPr>
            <p:cNvPr id="6795" name="Google Shape;6795;p81"/>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81"/>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81"/>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81"/>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81"/>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81"/>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81"/>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81"/>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3" name="Google Shape;6803;p81"/>
          <p:cNvGrpSpPr/>
          <p:nvPr/>
        </p:nvGrpSpPr>
        <p:grpSpPr>
          <a:xfrm>
            <a:off x="3074368" y="3353341"/>
            <a:ext cx="353645" cy="354191"/>
            <a:chOff x="-31093575" y="3552550"/>
            <a:chExt cx="291450" cy="291900"/>
          </a:xfrm>
        </p:grpSpPr>
        <p:sp>
          <p:nvSpPr>
            <p:cNvPr id="6804" name="Google Shape;6804;p81"/>
            <p:cNvSpPr/>
            <p:nvPr/>
          </p:nvSpPr>
          <p:spPr>
            <a:xfrm>
              <a:off x="-31011650" y="3745525"/>
              <a:ext cx="7900" cy="12625"/>
            </a:xfrm>
            <a:custGeom>
              <a:rect b="b" l="l" r="r" t="t"/>
              <a:pathLst>
                <a:path extrusionOk="0" h="505" w="316">
                  <a:moveTo>
                    <a:pt x="158" y="1"/>
                  </a:moveTo>
                  <a:lnTo>
                    <a:pt x="0" y="505"/>
                  </a:lnTo>
                  <a:lnTo>
                    <a:pt x="315" y="505"/>
                  </a:lnTo>
                  <a:lnTo>
                    <a:pt x="15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81"/>
            <p:cNvSpPr/>
            <p:nvPr/>
          </p:nvSpPr>
          <p:spPr>
            <a:xfrm>
              <a:off x="-31093575" y="3671500"/>
              <a:ext cx="171725" cy="172950"/>
            </a:xfrm>
            <a:custGeom>
              <a:rect b="b" l="l" r="r" t="t"/>
              <a:pathLst>
                <a:path extrusionOk="0" h="6918" w="6869">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81"/>
            <p:cNvSpPr/>
            <p:nvPr/>
          </p:nvSpPr>
          <p:spPr>
            <a:xfrm>
              <a:off x="-30895875" y="3621075"/>
              <a:ext cx="15775" cy="26025"/>
            </a:xfrm>
            <a:custGeom>
              <a:rect b="b" l="l" r="r" t="t"/>
              <a:pathLst>
                <a:path extrusionOk="0" h="1041" w="631">
                  <a:moveTo>
                    <a:pt x="0" y="1"/>
                  </a:moveTo>
                  <a:cubicBezTo>
                    <a:pt x="32" y="410"/>
                    <a:pt x="126" y="694"/>
                    <a:pt x="315" y="1041"/>
                  </a:cubicBezTo>
                  <a:cubicBezTo>
                    <a:pt x="473" y="694"/>
                    <a:pt x="599" y="347"/>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81"/>
            <p:cNvSpPr/>
            <p:nvPr/>
          </p:nvSpPr>
          <p:spPr>
            <a:xfrm>
              <a:off x="-30974650" y="3552550"/>
              <a:ext cx="172525" cy="172400"/>
            </a:xfrm>
            <a:custGeom>
              <a:rect b="b" l="l" r="r" t="t"/>
              <a:pathLst>
                <a:path extrusionOk="0" h="6896" w="6901">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8" name="Google Shape;6808;p81"/>
          <p:cNvGrpSpPr/>
          <p:nvPr/>
        </p:nvGrpSpPr>
        <p:grpSpPr>
          <a:xfrm>
            <a:off x="3074368" y="3818569"/>
            <a:ext cx="353645" cy="353615"/>
            <a:chOff x="-31093575" y="3911725"/>
            <a:chExt cx="291450" cy="291425"/>
          </a:xfrm>
        </p:grpSpPr>
        <p:sp>
          <p:nvSpPr>
            <p:cNvPr id="6809" name="Google Shape;6809;p81"/>
            <p:cNvSpPr/>
            <p:nvPr/>
          </p:nvSpPr>
          <p:spPr>
            <a:xfrm>
              <a:off x="-31093575" y="3911725"/>
              <a:ext cx="291450" cy="291425"/>
            </a:xfrm>
            <a:custGeom>
              <a:rect b="b" l="l" r="r" t="t"/>
              <a:pathLst>
                <a:path extrusionOk="0" h="11657" w="11658">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81"/>
            <p:cNvSpPr/>
            <p:nvPr/>
          </p:nvSpPr>
          <p:spPr>
            <a:xfrm>
              <a:off x="-31025825" y="3980250"/>
              <a:ext cx="156750" cy="154250"/>
            </a:xfrm>
            <a:custGeom>
              <a:rect b="b" l="l" r="r" t="t"/>
              <a:pathLst>
                <a:path extrusionOk="0" h="6170" w="627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1" name="Google Shape;6811;p81"/>
          <p:cNvGrpSpPr/>
          <p:nvPr/>
        </p:nvGrpSpPr>
        <p:grpSpPr>
          <a:xfrm>
            <a:off x="2183798" y="4275536"/>
            <a:ext cx="356497" cy="354586"/>
            <a:chOff x="-29946000" y="3183175"/>
            <a:chExt cx="293800" cy="292225"/>
          </a:xfrm>
        </p:grpSpPr>
        <p:sp>
          <p:nvSpPr>
            <p:cNvPr id="6812" name="Google Shape;6812;p81"/>
            <p:cNvSpPr/>
            <p:nvPr/>
          </p:nvSpPr>
          <p:spPr>
            <a:xfrm>
              <a:off x="-29839675" y="3355650"/>
              <a:ext cx="186700" cy="33900"/>
            </a:xfrm>
            <a:custGeom>
              <a:rect b="b" l="l" r="r" t="t"/>
              <a:pathLst>
                <a:path extrusionOk="0" h="1356" w="7468">
                  <a:moveTo>
                    <a:pt x="568" y="1"/>
                  </a:moveTo>
                  <a:cubicBezTo>
                    <a:pt x="568" y="505"/>
                    <a:pt x="379" y="977"/>
                    <a:pt x="1" y="1356"/>
                  </a:cubicBezTo>
                  <a:lnTo>
                    <a:pt x="7467" y="1356"/>
                  </a:lnTo>
                  <a:lnTo>
                    <a:pt x="74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81"/>
            <p:cNvSpPr/>
            <p:nvPr/>
          </p:nvSpPr>
          <p:spPr>
            <a:xfrm>
              <a:off x="-29824700" y="3406850"/>
              <a:ext cx="172500" cy="68550"/>
            </a:xfrm>
            <a:custGeom>
              <a:rect b="b" l="l" r="r" t="t"/>
              <a:pathLst>
                <a:path extrusionOk="0" h="2742" w="690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81"/>
            <p:cNvSpPr/>
            <p:nvPr/>
          </p:nvSpPr>
          <p:spPr>
            <a:xfrm>
              <a:off x="-29756975" y="3183175"/>
              <a:ext cx="69325" cy="68550"/>
            </a:xfrm>
            <a:custGeom>
              <a:rect b="b" l="l" r="r" t="t"/>
              <a:pathLst>
                <a:path extrusionOk="0" h="2742" w="2773">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81"/>
            <p:cNvSpPr/>
            <p:nvPr/>
          </p:nvSpPr>
          <p:spPr>
            <a:xfrm>
              <a:off x="-29790850" y="3269025"/>
              <a:ext cx="137875" cy="68550"/>
            </a:xfrm>
            <a:custGeom>
              <a:rect b="b" l="l" r="r" t="t"/>
              <a:pathLst>
                <a:path extrusionOk="0" h="2742" w="5515">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81"/>
            <p:cNvSpPr/>
            <p:nvPr/>
          </p:nvSpPr>
          <p:spPr>
            <a:xfrm>
              <a:off x="-29911350" y="3321000"/>
              <a:ext cx="69325" cy="68550"/>
            </a:xfrm>
            <a:custGeom>
              <a:rect b="b" l="l" r="r" t="t"/>
              <a:pathLst>
                <a:path extrusionOk="0" h="2742" w="2773">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81"/>
            <p:cNvSpPr/>
            <p:nvPr/>
          </p:nvSpPr>
          <p:spPr>
            <a:xfrm>
              <a:off x="-29946000" y="3406850"/>
              <a:ext cx="137075" cy="67775"/>
            </a:xfrm>
            <a:custGeom>
              <a:rect b="b" l="l" r="r" t="t"/>
              <a:pathLst>
                <a:path extrusionOk="0" h="2711" w="5483">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8" name="Google Shape;6818;p81"/>
          <p:cNvGrpSpPr/>
          <p:nvPr/>
        </p:nvGrpSpPr>
        <p:grpSpPr>
          <a:xfrm>
            <a:off x="2628330" y="1532689"/>
            <a:ext cx="358408" cy="354161"/>
            <a:chOff x="-34408675" y="3202075"/>
            <a:chExt cx="295375" cy="291875"/>
          </a:xfrm>
        </p:grpSpPr>
        <p:sp>
          <p:nvSpPr>
            <p:cNvPr id="6819" name="Google Shape;6819;p81"/>
            <p:cNvSpPr/>
            <p:nvPr/>
          </p:nvSpPr>
          <p:spPr>
            <a:xfrm>
              <a:off x="-34274775" y="3202075"/>
              <a:ext cx="161475" cy="161475"/>
            </a:xfrm>
            <a:custGeom>
              <a:rect b="b" l="l" r="r" t="t"/>
              <a:pathLst>
                <a:path extrusionOk="0" h="6459" w="6459">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81"/>
            <p:cNvSpPr/>
            <p:nvPr/>
          </p:nvSpPr>
          <p:spPr>
            <a:xfrm>
              <a:off x="-34378750" y="3263175"/>
              <a:ext cx="76425" cy="73600"/>
            </a:xfrm>
            <a:custGeom>
              <a:rect b="b" l="l" r="r" t="t"/>
              <a:pathLst>
                <a:path extrusionOk="0" h="2944" w="3057">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81"/>
            <p:cNvSpPr/>
            <p:nvPr/>
          </p:nvSpPr>
          <p:spPr>
            <a:xfrm>
              <a:off x="-34250375" y="3392300"/>
              <a:ext cx="77225" cy="74425"/>
            </a:xfrm>
            <a:custGeom>
              <a:rect b="b" l="l" r="r" t="t"/>
              <a:pathLst>
                <a:path extrusionOk="0" h="2977" w="3089">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81"/>
            <p:cNvSpPr/>
            <p:nvPr/>
          </p:nvSpPr>
          <p:spPr>
            <a:xfrm>
              <a:off x="-34408675" y="3290275"/>
              <a:ext cx="207150" cy="203675"/>
            </a:xfrm>
            <a:custGeom>
              <a:rect b="b" l="l" r="r" t="t"/>
              <a:pathLst>
                <a:path extrusionOk="0" h="8147" w="8286">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3" name="Google Shape;6823;p81"/>
          <p:cNvGrpSpPr/>
          <p:nvPr/>
        </p:nvGrpSpPr>
        <p:grpSpPr>
          <a:xfrm>
            <a:off x="2630241" y="1972683"/>
            <a:ext cx="354586" cy="356254"/>
            <a:chOff x="-34405525" y="3558075"/>
            <a:chExt cx="292225" cy="293600"/>
          </a:xfrm>
        </p:grpSpPr>
        <p:sp>
          <p:nvSpPr>
            <p:cNvPr id="6824" name="Google Shape;6824;p81"/>
            <p:cNvSpPr/>
            <p:nvPr/>
          </p:nvSpPr>
          <p:spPr>
            <a:xfrm>
              <a:off x="-34303150" y="3663825"/>
              <a:ext cx="189850" cy="187850"/>
            </a:xfrm>
            <a:custGeom>
              <a:rect b="b" l="l" r="r" t="t"/>
              <a:pathLst>
                <a:path extrusionOk="0" h="7514" w="7594">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81"/>
            <p:cNvSpPr/>
            <p:nvPr/>
          </p:nvSpPr>
          <p:spPr>
            <a:xfrm>
              <a:off x="-34250375" y="3565950"/>
              <a:ext cx="46500" cy="46500"/>
            </a:xfrm>
            <a:custGeom>
              <a:rect b="b" l="l" r="r" t="t"/>
              <a:pathLst>
                <a:path extrusionOk="0" h="1860" w="1860">
                  <a:moveTo>
                    <a:pt x="1" y="1"/>
                  </a:moveTo>
                  <a:lnTo>
                    <a:pt x="1" y="1859"/>
                  </a:lnTo>
                  <a:lnTo>
                    <a:pt x="1860" y="1859"/>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81"/>
            <p:cNvSpPr/>
            <p:nvPr/>
          </p:nvSpPr>
          <p:spPr>
            <a:xfrm>
              <a:off x="-34405525" y="3558075"/>
              <a:ext cx="206375" cy="276475"/>
            </a:xfrm>
            <a:custGeom>
              <a:rect b="b" l="l" r="r" t="t"/>
              <a:pathLst>
                <a:path extrusionOk="0" h="11059" w="8255">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7" name="Google Shape;6827;p81"/>
          <p:cNvGrpSpPr/>
          <p:nvPr/>
        </p:nvGrpSpPr>
        <p:grpSpPr>
          <a:xfrm>
            <a:off x="2629755" y="2409340"/>
            <a:ext cx="355557" cy="353615"/>
            <a:chOff x="-34406325" y="3919600"/>
            <a:chExt cx="293025" cy="291425"/>
          </a:xfrm>
        </p:grpSpPr>
        <p:sp>
          <p:nvSpPr>
            <p:cNvPr id="6828" name="Google Shape;6828;p81"/>
            <p:cNvSpPr/>
            <p:nvPr/>
          </p:nvSpPr>
          <p:spPr>
            <a:xfrm>
              <a:off x="-34167675" y="3932000"/>
              <a:ext cx="42550" cy="40575"/>
            </a:xfrm>
            <a:custGeom>
              <a:rect b="b" l="l" r="r" t="t"/>
              <a:pathLst>
                <a:path extrusionOk="0" h="1623" w="1702">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81"/>
            <p:cNvSpPr/>
            <p:nvPr/>
          </p:nvSpPr>
          <p:spPr>
            <a:xfrm>
              <a:off x="-34286600" y="3922950"/>
              <a:ext cx="171725" cy="167575"/>
            </a:xfrm>
            <a:custGeom>
              <a:rect b="b" l="l" r="r" t="t"/>
              <a:pathLst>
                <a:path extrusionOk="0" h="6703" w="6869">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81"/>
            <p:cNvSpPr/>
            <p:nvPr/>
          </p:nvSpPr>
          <p:spPr>
            <a:xfrm>
              <a:off x="-34406325" y="4115900"/>
              <a:ext cx="98475" cy="95125"/>
            </a:xfrm>
            <a:custGeom>
              <a:rect b="b" l="l" r="r" t="t"/>
              <a:pathLst>
                <a:path extrusionOk="0" h="3805" w="3939">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81"/>
            <p:cNvSpPr/>
            <p:nvPr/>
          </p:nvSpPr>
          <p:spPr>
            <a:xfrm>
              <a:off x="-34364575" y="3966850"/>
              <a:ext cx="204025" cy="204025"/>
            </a:xfrm>
            <a:custGeom>
              <a:rect b="b" l="l" r="r" t="t"/>
              <a:pathLst>
                <a:path extrusionOk="0" h="8161" w="8161">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81"/>
            <p:cNvSpPr/>
            <p:nvPr/>
          </p:nvSpPr>
          <p:spPr>
            <a:xfrm>
              <a:off x="-34200750" y="3919600"/>
              <a:ext cx="17350" cy="33875"/>
            </a:xfrm>
            <a:custGeom>
              <a:rect b="b" l="l" r="r" t="t"/>
              <a:pathLst>
                <a:path extrusionOk="0" h="1355" w="694">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81"/>
            <p:cNvSpPr/>
            <p:nvPr/>
          </p:nvSpPr>
          <p:spPr>
            <a:xfrm>
              <a:off x="-34147975" y="3989700"/>
              <a:ext cx="34675" cy="17350"/>
            </a:xfrm>
            <a:custGeom>
              <a:rect b="b" l="l" r="r" t="t"/>
              <a:pathLst>
                <a:path extrusionOk="0" h="694" w="1387">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81"/>
            <p:cNvSpPr/>
            <p:nvPr/>
          </p:nvSpPr>
          <p:spPr>
            <a:xfrm>
              <a:off x="-34278725" y="4116500"/>
              <a:ext cx="116600" cy="68600"/>
            </a:xfrm>
            <a:custGeom>
              <a:rect b="b" l="l" r="r" t="t"/>
              <a:pathLst>
                <a:path extrusionOk="0" h="2744" w="4664">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5" name="Google Shape;6835;p81"/>
          <p:cNvGrpSpPr/>
          <p:nvPr/>
        </p:nvGrpSpPr>
        <p:grpSpPr>
          <a:xfrm>
            <a:off x="1293653" y="2888703"/>
            <a:ext cx="353645" cy="342179"/>
            <a:chOff x="-32568800" y="3232000"/>
            <a:chExt cx="291450" cy="282000"/>
          </a:xfrm>
        </p:grpSpPr>
        <p:sp>
          <p:nvSpPr>
            <p:cNvPr id="6836" name="Google Shape;6836;p81"/>
            <p:cNvSpPr/>
            <p:nvPr/>
          </p:nvSpPr>
          <p:spPr>
            <a:xfrm>
              <a:off x="-32545150" y="3232000"/>
              <a:ext cx="244175" cy="246550"/>
            </a:xfrm>
            <a:custGeom>
              <a:rect b="b" l="l" r="r" t="t"/>
              <a:pathLst>
                <a:path extrusionOk="0" h="9862" w="9767">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81"/>
            <p:cNvSpPr/>
            <p:nvPr/>
          </p:nvSpPr>
          <p:spPr>
            <a:xfrm>
              <a:off x="-32568800" y="3392675"/>
              <a:ext cx="291450" cy="121325"/>
            </a:xfrm>
            <a:custGeom>
              <a:rect b="b" l="l" r="r" t="t"/>
              <a:pathLst>
                <a:path extrusionOk="0" h="4853" w="11658">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8" name="Google Shape;6838;p81"/>
          <p:cNvGrpSpPr/>
          <p:nvPr/>
        </p:nvGrpSpPr>
        <p:grpSpPr>
          <a:xfrm>
            <a:off x="1293183" y="3353613"/>
            <a:ext cx="354586" cy="353645"/>
            <a:chOff x="-32569575" y="3586425"/>
            <a:chExt cx="292225" cy="291450"/>
          </a:xfrm>
        </p:grpSpPr>
        <p:sp>
          <p:nvSpPr>
            <p:cNvPr id="6839" name="Google Shape;6839;p81"/>
            <p:cNvSpPr/>
            <p:nvPr/>
          </p:nvSpPr>
          <p:spPr>
            <a:xfrm>
              <a:off x="-32569575" y="3672275"/>
              <a:ext cx="292225" cy="205600"/>
            </a:xfrm>
            <a:custGeom>
              <a:rect b="b" l="l" r="r" t="t"/>
              <a:pathLst>
                <a:path extrusionOk="0" h="8224" w="11689">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81"/>
            <p:cNvSpPr/>
            <p:nvPr/>
          </p:nvSpPr>
          <p:spPr>
            <a:xfrm>
              <a:off x="-32456950" y="3586425"/>
              <a:ext cx="68550" cy="69350"/>
            </a:xfrm>
            <a:custGeom>
              <a:rect b="b" l="l" r="r" t="t"/>
              <a:pathLst>
                <a:path extrusionOk="0" h="2774" w="2742">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1" name="Google Shape;6841;p81"/>
          <p:cNvGrpSpPr/>
          <p:nvPr/>
        </p:nvGrpSpPr>
        <p:grpSpPr>
          <a:xfrm>
            <a:off x="1284098" y="3818205"/>
            <a:ext cx="372756" cy="354343"/>
            <a:chOff x="-32576675" y="3944600"/>
            <a:chExt cx="307200" cy="292025"/>
          </a:xfrm>
        </p:grpSpPr>
        <p:sp>
          <p:nvSpPr>
            <p:cNvPr id="6842" name="Google Shape;6842;p81"/>
            <p:cNvSpPr/>
            <p:nvPr/>
          </p:nvSpPr>
          <p:spPr>
            <a:xfrm>
              <a:off x="-32482950" y="3944600"/>
              <a:ext cx="213475" cy="214650"/>
            </a:xfrm>
            <a:custGeom>
              <a:rect b="b" l="l" r="r" t="t"/>
              <a:pathLst>
                <a:path extrusionOk="0" h="8586" w="8539">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81"/>
            <p:cNvSpPr/>
            <p:nvPr/>
          </p:nvSpPr>
          <p:spPr>
            <a:xfrm>
              <a:off x="-32576675" y="4020200"/>
              <a:ext cx="215850" cy="216425"/>
            </a:xfrm>
            <a:custGeom>
              <a:rect b="b" l="l" r="r" t="t"/>
              <a:pathLst>
                <a:path extrusionOk="0" h="8657" w="8634">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4" name="Google Shape;6844;p81"/>
          <p:cNvGrpSpPr/>
          <p:nvPr/>
        </p:nvGrpSpPr>
        <p:grpSpPr>
          <a:xfrm>
            <a:off x="3529065" y="2882500"/>
            <a:ext cx="354586" cy="354586"/>
            <a:chOff x="-30735200" y="3192625"/>
            <a:chExt cx="292225" cy="292225"/>
          </a:xfrm>
        </p:grpSpPr>
        <p:sp>
          <p:nvSpPr>
            <p:cNvPr id="6845" name="Google Shape;6845;p81"/>
            <p:cNvSpPr/>
            <p:nvPr/>
          </p:nvSpPr>
          <p:spPr>
            <a:xfrm>
              <a:off x="-30665100" y="3192625"/>
              <a:ext cx="175650" cy="223700"/>
            </a:xfrm>
            <a:custGeom>
              <a:rect b="b" l="l" r="r" t="t"/>
              <a:pathLst>
                <a:path extrusionOk="0" h="8948" w="7026">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81"/>
            <p:cNvSpPr/>
            <p:nvPr/>
          </p:nvSpPr>
          <p:spPr>
            <a:xfrm>
              <a:off x="-30615475" y="3278475"/>
              <a:ext cx="52775" cy="52000"/>
            </a:xfrm>
            <a:custGeom>
              <a:rect b="b" l="l" r="r" t="t"/>
              <a:pathLst>
                <a:path extrusionOk="0" h="2080" w="2111">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81"/>
            <p:cNvSpPr/>
            <p:nvPr/>
          </p:nvSpPr>
          <p:spPr>
            <a:xfrm>
              <a:off x="-30528850" y="3296575"/>
              <a:ext cx="85875" cy="25250"/>
            </a:xfrm>
            <a:custGeom>
              <a:rect b="b" l="l" r="r" t="t"/>
              <a:pathLst>
                <a:path extrusionOk="0" h="1010" w="3435">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81"/>
            <p:cNvSpPr/>
            <p:nvPr/>
          </p:nvSpPr>
          <p:spPr>
            <a:xfrm>
              <a:off x="-30546175" y="3338325"/>
              <a:ext cx="85875" cy="26025"/>
            </a:xfrm>
            <a:custGeom>
              <a:rect b="b" l="l" r="r" t="t"/>
              <a:pathLst>
                <a:path extrusionOk="0" h="1041" w="3435">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81"/>
            <p:cNvSpPr/>
            <p:nvPr/>
          </p:nvSpPr>
          <p:spPr>
            <a:xfrm>
              <a:off x="-30546175" y="3381650"/>
              <a:ext cx="67750" cy="26025"/>
            </a:xfrm>
            <a:custGeom>
              <a:rect b="b" l="l" r="r" t="t"/>
              <a:pathLst>
                <a:path extrusionOk="0" h="1041" w="271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81"/>
            <p:cNvSpPr/>
            <p:nvPr/>
          </p:nvSpPr>
          <p:spPr>
            <a:xfrm>
              <a:off x="-30546175" y="3424175"/>
              <a:ext cx="51225" cy="26025"/>
            </a:xfrm>
            <a:custGeom>
              <a:rect b="b" l="l" r="r" t="t"/>
              <a:pathLst>
                <a:path extrusionOk="0" h="1041" w="2049">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81"/>
            <p:cNvSpPr/>
            <p:nvPr/>
          </p:nvSpPr>
          <p:spPr>
            <a:xfrm>
              <a:off x="-30735200" y="3209325"/>
              <a:ext cx="174075" cy="275525"/>
            </a:xfrm>
            <a:custGeom>
              <a:rect b="b" l="l" r="r" t="t"/>
              <a:pathLst>
                <a:path extrusionOk="0" h="11021" w="6963">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2" name="Google Shape;6852;p81"/>
          <p:cNvGrpSpPr/>
          <p:nvPr/>
        </p:nvGrpSpPr>
        <p:grpSpPr>
          <a:xfrm>
            <a:off x="3529065" y="3353932"/>
            <a:ext cx="354586" cy="353008"/>
            <a:chOff x="-30735200" y="3552550"/>
            <a:chExt cx="292225" cy="290925"/>
          </a:xfrm>
        </p:grpSpPr>
        <p:sp>
          <p:nvSpPr>
            <p:cNvPr id="6853" name="Google Shape;6853;p81"/>
            <p:cNvSpPr/>
            <p:nvPr/>
          </p:nvSpPr>
          <p:spPr>
            <a:xfrm>
              <a:off x="-30613900" y="3655750"/>
              <a:ext cx="170925" cy="187725"/>
            </a:xfrm>
            <a:custGeom>
              <a:rect b="b" l="l" r="r" t="t"/>
              <a:pathLst>
                <a:path extrusionOk="0" h="7509" w="6837">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81"/>
            <p:cNvSpPr/>
            <p:nvPr/>
          </p:nvSpPr>
          <p:spPr>
            <a:xfrm>
              <a:off x="-30735200" y="3552550"/>
              <a:ext cx="188275" cy="205075"/>
            </a:xfrm>
            <a:custGeom>
              <a:rect b="b" l="l" r="r" t="t"/>
              <a:pathLst>
                <a:path extrusionOk="0" h="8203" w="7531">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5" name="Google Shape;6855;p81"/>
          <p:cNvGrpSpPr/>
          <p:nvPr/>
        </p:nvGrpSpPr>
        <p:grpSpPr>
          <a:xfrm>
            <a:off x="3529065" y="3818554"/>
            <a:ext cx="354586" cy="353645"/>
            <a:chOff x="-30735200" y="3910925"/>
            <a:chExt cx="292225" cy="291450"/>
          </a:xfrm>
        </p:grpSpPr>
        <p:sp>
          <p:nvSpPr>
            <p:cNvPr id="6856" name="Google Shape;6856;p81"/>
            <p:cNvSpPr/>
            <p:nvPr/>
          </p:nvSpPr>
          <p:spPr>
            <a:xfrm>
              <a:off x="-30683225" y="3962900"/>
              <a:ext cx="188275" cy="186700"/>
            </a:xfrm>
            <a:custGeom>
              <a:rect b="b" l="l" r="r" t="t"/>
              <a:pathLst>
                <a:path extrusionOk="0" h="7468" w="7531">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7" name="Google Shape;6857;p81"/>
            <p:cNvSpPr/>
            <p:nvPr/>
          </p:nvSpPr>
          <p:spPr>
            <a:xfrm>
              <a:off x="-30735200" y="3910925"/>
              <a:ext cx="292225" cy="291450"/>
            </a:xfrm>
            <a:custGeom>
              <a:rect b="b" l="l" r="r" t="t"/>
              <a:pathLst>
                <a:path extrusionOk="0" h="11658" w="11689">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58" name="Google Shape;6858;p81"/>
          <p:cNvSpPr/>
          <p:nvPr/>
        </p:nvSpPr>
        <p:spPr>
          <a:xfrm>
            <a:off x="2632180" y="4275642"/>
            <a:ext cx="354586" cy="353645"/>
          </a:xfrm>
          <a:custGeom>
            <a:rect b="b" l="l" r="r" t="t"/>
            <a:pathLst>
              <a:path extrusionOk="0" h="11658" w="11689">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59" name="Google Shape;6859;p81"/>
          <p:cNvGrpSpPr/>
          <p:nvPr/>
        </p:nvGrpSpPr>
        <p:grpSpPr>
          <a:xfrm>
            <a:off x="4882910" y="1531421"/>
            <a:ext cx="358971" cy="359224"/>
            <a:chOff x="-57956275" y="3197925"/>
            <a:chExt cx="319000" cy="319225"/>
          </a:xfrm>
        </p:grpSpPr>
        <p:sp>
          <p:nvSpPr>
            <p:cNvPr id="6860" name="Google Shape;6860;p81"/>
            <p:cNvSpPr/>
            <p:nvPr/>
          </p:nvSpPr>
          <p:spPr>
            <a:xfrm>
              <a:off x="-57940525" y="3353300"/>
              <a:ext cx="18150" cy="65400"/>
            </a:xfrm>
            <a:custGeom>
              <a:rect b="b" l="l" r="r" t="t"/>
              <a:pathLst>
                <a:path extrusionOk="0" h="2616" w="726">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81"/>
            <p:cNvSpPr/>
            <p:nvPr/>
          </p:nvSpPr>
          <p:spPr>
            <a:xfrm>
              <a:off x="-57679825" y="3353300"/>
              <a:ext cx="18925" cy="65400"/>
            </a:xfrm>
            <a:custGeom>
              <a:rect b="b" l="l" r="r" t="t"/>
              <a:pathLst>
                <a:path extrusionOk="0" h="2616" w="757">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81"/>
            <p:cNvSpPr/>
            <p:nvPr/>
          </p:nvSpPr>
          <p:spPr>
            <a:xfrm>
              <a:off x="-57956275" y="3255625"/>
              <a:ext cx="319000" cy="55175"/>
            </a:xfrm>
            <a:custGeom>
              <a:rect b="b" l="l" r="r" t="t"/>
              <a:pathLst>
                <a:path extrusionOk="0" h="2207" w="1276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81"/>
            <p:cNvSpPr/>
            <p:nvPr/>
          </p:nvSpPr>
          <p:spPr>
            <a:xfrm>
              <a:off x="-57868050" y="3494275"/>
              <a:ext cx="18900" cy="22875"/>
            </a:xfrm>
            <a:custGeom>
              <a:rect b="b" l="l" r="r" t="t"/>
              <a:pathLst>
                <a:path extrusionOk="0" h="915" w="756">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81"/>
            <p:cNvSpPr/>
            <p:nvPr/>
          </p:nvSpPr>
          <p:spPr>
            <a:xfrm>
              <a:off x="-57755425" y="3494275"/>
              <a:ext cx="18125" cy="22875"/>
            </a:xfrm>
            <a:custGeom>
              <a:rect b="b" l="l" r="r" t="t"/>
              <a:pathLst>
                <a:path extrusionOk="0" h="915" w="725">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81"/>
            <p:cNvSpPr/>
            <p:nvPr/>
          </p:nvSpPr>
          <p:spPr>
            <a:xfrm>
              <a:off x="-57903500" y="3329675"/>
              <a:ext cx="204800" cy="187475"/>
            </a:xfrm>
            <a:custGeom>
              <a:rect b="b" l="l" r="r" t="t"/>
              <a:pathLst>
                <a:path extrusionOk="0" h="7499" w="8192">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81"/>
            <p:cNvSpPr/>
            <p:nvPr/>
          </p:nvSpPr>
          <p:spPr>
            <a:xfrm>
              <a:off x="-57860975" y="3197925"/>
              <a:ext cx="119750" cy="37250"/>
            </a:xfrm>
            <a:custGeom>
              <a:rect b="b" l="l" r="r" t="t"/>
              <a:pathLst>
                <a:path extrusionOk="0" h="1490" w="479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7" name="Google Shape;6867;p81"/>
          <p:cNvGrpSpPr/>
          <p:nvPr/>
        </p:nvGrpSpPr>
        <p:grpSpPr>
          <a:xfrm>
            <a:off x="4905064" y="1987846"/>
            <a:ext cx="314662" cy="358971"/>
            <a:chOff x="-57940525" y="3590375"/>
            <a:chExt cx="279625" cy="319000"/>
          </a:xfrm>
        </p:grpSpPr>
        <p:sp>
          <p:nvSpPr>
            <p:cNvPr id="6868" name="Google Shape;6868;p81"/>
            <p:cNvSpPr/>
            <p:nvPr/>
          </p:nvSpPr>
          <p:spPr>
            <a:xfrm>
              <a:off x="-57940525" y="3727425"/>
              <a:ext cx="18150" cy="63800"/>
            </a:xfrm>
            <a:custGeom>
              <a:rect b="b" l="l" r="r" t="t"/>
              <a:pathLst>
                <a:path extrusionOk="0" h="2552" w="726">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81"/>
            <p:cNvSpPr/>
            <p:nvPr/>
          </p:nvSpPr>
          <p:spPr>
            <a:xfrm>
              <a:off x="-57904300" y="3686450"/>
              <a:ext cx="205600" cy="111075"/>
            </a:xfrm>
            <a:custGeom>
              <a:rect b="b" l="l" r="r" t="t"/>
              <a:pathLst>
                <a:path extrusionOk="0" h="4443" w="8224">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81"/>
            <p:cNvSpPr/>
            <p:nvPr/>
          </p:nvSpPr>
          <p:spPr>
            <a:xfrm>
              <a:off x="-57903500" y="3590375"/>
              <a:ext cx="205575" cy="117375"/>
            </a:xfrm>
            <a:custGeom>
              <a:rect b="b" l="l" r="r" t="t"/>
              <a:pathLst>
                <a:path extrusionOk="0" h="4695" w="8223">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81"/>
            <p:cNvSpPr/>
            <p:nvPr/>
          </p:nvSpPr>
          <p:spPr>
            <a:xfrm>
              <a:off x="-57903500" y="3798700"/>
              <a:ext cx="204800" cy="110675"/>
            </a:xfrm>
            <a:custGeom>
              <a:rect b="b" l="l" r="r" t="t"/>
              <a:pathLst>
                <a:path extrusionOk="0" h="4427" w="8192">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81"/>
            <p:cNvSpPr/>
            <p:nvPr/>
          </p:nvSpPr>
          <p:spPr>
            <a:xfrm>
              <a:off x="-57679825" y="3726625"/>
              <a:ext cx="18925" cy="63825"/>
            </a:xfrm>
            <a:custGeom>
              <a:rect b="b" l="l" r="r" t="t"/>
              <a:pathLst>
                <a:path extrusionOk="0" h="2553" w="757">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3" name="Google Shape;6873;p81"/>
          <p:cNvGrpSpPr/>
          <p:nvPr/>
        </p:nvGrpSpPr>
        <p:grpSpPr>
          <a:xfrm>
            <a:off x="4875945" y="2429217"/>
            <a:ext cx="358099" cy="358999"/>
            <a:chOff x="-57959425" y="3982600"/>
            <a:chExt cx="318225" cy="319025"/>
          </a:xfrm>
        </p:grpSpPr>
        <p:sp>
          <p:nvSpPr>
            <p:cNvPr id="6874" name="Google Shape;6874;p81"/>
            <p:cNvSpPr/>
            <p:nvPr/>
          </p:nvSpPr>
          <p:spPr>
            <a:xfrm>
              <a:off x="-57771975" y="4150375"/>
              <a:ext cx="17350" cy="18125"/>
            </a:xfrm>
            <a:custGeom>
              <a:rect b="b" l="l" r="r" t="t"/>
              <a:pathLst>
                <a:path extrusionOk="0" h="725" w="694">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81"/>
            <p:cNvSpPr/>
            <p:nvPr/>
          </p:nvSpPr>
          <p:spPr>
            <a:xfrm>
              <a:off x="-57959425" y="3982600"/>
              <a:ext cx="318225" cy="130775"/>
            </a:xfrm>
            <a:custGeom>
              <a:rect b="b" l="l" r="r" t="t"/>
              <a:pathLst>
                <a:path extrusionOk="0" h="5231" w="12729">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81"/>
            <p:cNvSpPr/>
            <p:nvPr/>
          </p:nvSpPr>
          <p:spPr>
            <a:xfrm>
              <a:off x="-57903500" y="4125950"/>
              <a:ext cx="204800" cy="175675"/>
            </a:xfrm>
            <a:custGeom>
              <a:rect b="b" l="l" r="r" t="t"/>
              <a:pathLst>
                <a:path extrusionOk="0" h="7027" w="8192">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p81"/>
            <p:cNvSpPr/>
            <p:nvPr/>
          </p:nvSpPr>
          <p:spPr>
            <a:xfrm>
              <a:off x="-57835775" y="4113350"/>
              <a:ext cx="138650" cy="70125"/>
            </a:xfrm>
            <a:custGeom>
              <a:rect b="b" l="l" r="r" t="t"/>
              <a:pathLst>
                <a:path extrusionOk="0" h="2805" w="5546">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8" name="Google Shape;6878;p81"/>
          <p:cNvGrpSpPr/>
          <p:nvPr/>
        </p:nvGrpSpPr>
        <p:grpSpPr>
          <a:xfrm>
            <a:off x="7076112" y="1532546"/>
            <a:ext cx="357226" cy="357226"/>
            <a:chOff x="-55987225" y="3198925"/>
            <a:chExt cx="317450" cy="317450"/>
          </a:xfrm>
        </p:grpSpPr>
        <p:sp>
          <p:nvSpPr>
            <p:cNvPr id="6879" name="Google Shape;6879;p81"/>
            <p:cNvSpPr/>
            <p:nvPr/>
          </p:nvSpPr>
          <p:spPr>
            <a:xfrm>
              <a:off x="-55987225" y="3261925"/>
              <a:ext cx="173300" cy="198500"/>
            </a:xfrm>
            <a:custGeom>
              <a:rect b="b" l="l" r="r" t="t"/>
              <a:pathLst>
                <a:path extrusionOk="0" h="7940" w="6932">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81"/>
            <p:cNvSpPr/>
            <p:nvPr/>
          </p:nvSpPr>
          <p:spPr>
            <a:xfrm>
              <a:off x="-55837575" y="3198925"/>
              <a:ext cx="167800" cy="298525"/>
            </a:xfrm>
            <a:custGeom>
              <a:rect b="b" l="l" r="r" t="t"/>
              <a:pathLst>
                <a:path extrusionOk="0" h="11941" w="6712">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81"/>
            <p:cNvSpPr/>
            <p:nvPr/>
          </p:nvSpPr>
          <p:spPr>
            <a:xfrm>
              <a:off x="-55931300" y="3435200"/>
              <a:ext cx="194575" cy="81175"/>
            </a:xfrm>
            <a:custGeom>
              <a:rect b="b" l="l" r="r" t="t"/>
              <a:pathLst>
                <a:path extrusionOk="0" h="3247" w="7783">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81"/>
            <p:cNvSpPr/>
            <p:nvPr/>
          </p:nvSpPr>
          <p:spPr>
            <a:xfrm>
              <a:off x="-55927350" y="3202850"/>
              <a:ext cx="70900" cy="71200"/>
            </a:xfrm>
            <a:custGeom>
              <a:rect b="b" l="l" r="r" t="t"/>
              <a:pathLst>
                <a:path extrusionOk="0" h="2848" w="2836">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3" name="Google Shape;6883;p81"/>
          <p:cNvGrpSpPr/>
          <p:nvPr/>
        </p:nvGrpSpPr>
        <p:grpSpPr>
          <a:xfrm>
            <a:off x="7076112" y="1988578"/>
            <a:ext cx="357226" cy="357367"/>
            <a:chOff x="-55987225" y="3591025"/>
            <a:chExt cx="317450" cy="317575"/>
          </a:xfrm>
        </p:grpSpPr>
        <p:sp>
          <p:nvSpPr>
            <p:cNvPr id="6884" name="Google Shape;6884;p81"/>
            <p:cNvSpPr/>
            <p:nvPr/>
          </p:nvSpPr>
          <p:spPr>
            <a:xfrm>
              <a:off x="-55950200" y="3740025"/>
              <a:ext cx="204800" cy="168575"/>
            </a:xfrm>
            <a:custGeom>
              <a:rect b="b" l="l" r="r" t="t"/>
              <a:pathLst>
                <a:path extrusionOk="0" h="6743" w="8192">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81"/>
            <p:cNvSpPr/>
            <p:nvPr/>
          </p:nvSpPr>
          <p:spPr>
            <a:xfrm>
              <a:off x="-55967525" y="3591025"/>
              <a:ext cx="297750" cy="131700"/>
            </a:xfrm>
            <a:custGeom>
              <a:rect b="b" l="l" r="r" t="t"/>
              <a:pathLst>
                <a:path extrusionOk="0" h="5268" w="1191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81"/>
            <p:cNvSpPr/>
            <p:nvPr/>
          </p:nvSpPr>
          <p:spPr>
            <a:xfrm>
              <a:off x="-55875375" y="3703000"/>
              <a:ext cx="55950" cy="17350"/>
            </a:xfrm>
            <a:custGeom>
              <a:rect b="b" l="l" r="r" t="t"/>
              <a:pathLst>
                <a:path extrusionOk="0" h="694" w="2238">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81"/>
            <p:cNvSpPr/>
            <p:nvPr/>
          </p:nvSpPr>
          <p:spPr>
            <a:xfrm>
              <a:off x="-55987225" y="3746325"/>
              <a:ext cx="18150" cy="63825"/>
            </a:xfrm>
            <a:custGeom>
              <a:rect b="b" l="l" r="r" t="t"/>
              <a:pathLst>
                <a:path extrusionOk="0" h="2553" w="726">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81"/>
            <p:cNvSpPr/>
            <p:nvPr/>
          </p:nvSpPr>
          <p:spPr>
            <a:xfrm>
              <a:off x="-55725725" y="3745525"/>
              <a:ext cx="18925" cy="63825"/>
            </a:xfrm>
            <a:custGeom>
              <a:rect b="b" l="l" r="r" t="t"/>
              <a:pathLst>
                <a:path extrusionOk="0" h="2553" w="757">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9" name="Google Shape;6889;p81"/>
          <p:cNvGrpSpPr/>
          <p:nvPr/>
        </p:nvGrpSpPr>
        <p:grpSpPr>
          <a:xfrm>
            <a:off x="7090027" y="2429217"/>
            <a:ext cx="358999" cy="358999"/>
            <a:chOff x="-55988800" y="3982600"/>
            <a:chExt cx="319025" cy="319025"/>
          </a:xfrm>
        </p:grpSpPr>
        <p:sp>
          <p:nvSpPr>
            <p:cNvPr id="6890" name="Google Shape;6890;p81"/>
            <p:cNvSpPr/>
            <p:nvPr/>
          </p:nvSpPr>
          <p:spPr>
            <a:xfrm>
              <a:off x="-55791875" y="3982600"/>
              <a:ext cx="102400" cy="102425"/>
            </a:xfrm>
            <a:custGeom>
              <a:rect b="b" l="l" r="r" t="t"/>
              <a:pathLst>
                <a:path extrusionOk="0" h="4097" w="4096">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81"/>
            <p:cNvSpPr/>
            <p:nvPr/>
          </p:nvSpPr>
          <p:spPr>
            <a:xfrm>
              <a:off x="-55969100" y="3982600"/>
              <a:ext cx="102400" cy="102425"/>
            </a:xfrm>
            <a:custGeom>
              <a:rect b="b" l="l" r="r" t="t"/>
              <a:pathLst>
                <a:path extrusionOk="0" h="4097" w="4096">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81"/>
            <p:cNvSpPr/>
            <p:nvPr/>
          </p:nvSpPr>
          <p:spPr>
            <a:xfrm>
              <a:off x="-55819450" y="4021200"/>
              <a:ext cx="92950" cy="92175"/>
            </a:xfrm>
            <a:custGeom>
              <a:rect b="b" l="l" r="r" t="t"/>
              <a:pathLst>
                <a:path extrusionOk="0" h="3687" w="3718">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81"/>
            <p:cNvSpPr/>
            <p:nvPr/>
          </p:nvSpPr>
          <p:spPr>
            <a:xfrm>
              <a:off x="-55930500" y="4021200"/>
              <a:ext cx="92950" cy="92175"/>
            </a:xfrm>
            <a:custGeom>
              <a:rect b="b" l="l" r="r" t="t"/>
              <a:pathLst>
                <a:path extrusionOk="0" h="3687" w="3718">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81"/>
            <p:cNvSpPr/>
            <p:nvPr/>
          </p:nvSpPr>
          <p:spPr>
            <a:xfrm>
              <a:off x="-55988800" y="4086575"/>
              <a:ext cx="319025" cy="215050"/>
            </a:xfrm>
            <a:custGeom>
              <a:rect b="b" l="l" r="r" t="t"/>
              <a:pathLst>
                <a:path extrusionOk="0" h="8602" w="12761">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5" name="Google Shape;6895;p81"/>
          <p:cNvGrpSpPr/>
          <p:nvPr/>
        </p:nvGrpSpPr>
        <p:grpSpPr>
          <a:xfrm>
            <a:off x="5748546" y="2887174"/>
            <a:ext cx="356326" cy="358971"/>
            <a:chOff x="-54026025" y="3192625"/>
            <a:chExt cx="316650" cy="319000"/>
          </a:xfrm>
        </p:grpSpPr>
        <p:sp>
          <p:nvSpPr>
            <p:cNvPr id="6896" name="Google Shape;6896;p81"/>
            <p:cNvSpPr/>
            <p:nvPr/>
          </p:nvSpPr>
          <p:spPr>
            <a:xfrm>
              <a:off x="-54026025" y="3312350"/>
              <a:ext cx="18125" cy="63800"/>
            </a:xfrm>
            <a:custGeom>
              <a:rect b="b" l="l" r="r" t="t"/>
              <a:pathLst>
                <a:path extrusionOk="0" h="2552" w="725">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81"/>
            <p:cNvSpPr/>
            <p:nvPr/>
          </p:nvSpPr>
          <p:spPr>
            <a:xfrm>
              <a:off x="-53890550" y="3192625"/>
              <a:ext cx="125250" cy="56725"/>
            </a:xfrm>
            <a:custGeom>
              <a:rect b="b" l="l" r="r" t="t"/>
              <a:pathLst>
                <a:path extrusionOk="0" h="2269" w="501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81"/>
            <p:cNvSpPr/>
            <p:nvPr/>
          </p:nvSpPr>
          <p:spPr>
            <a:xfrm>
              <a:off x="-53839375" y="3306025"/>
              <a:ext cx="55175" cy="55175"/>
            </a:xfrm>
            <a:custGeom>
              <a:rect b="b" l="l" r="r" t="t"/>
              <a:pathLst>
                <a:path extrusionOk="0" h="2207" w="2207">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81"/>
            <p:cNvSpPr/>
            <p:nvPr/>
          </p:nvSpPr>
          <p:spPr>
            <a:xfrm>
              <a:off x="-53950425" y="3306025"/>
              <a:ext cx="55150" cy="55175"/>
            </a:xfrm>
            <a:custGeom>
              <a:rect b="b" l="l" r="r" t="t"/>
              <a:pathLst>
                <a:path extrusionOk="0" h="2207" w="2206">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81"/>
            <p:cNvSpPr/>
            <p:nvPr/>
          </p:nvSpPr>
          <p:spPr>
            <a:xfrm>
              <a:off x="-53985075" y="3400950"/>
              <a:ext cx="236300" cy="110675"/>
            </a:xfrm>
            <a:custGeom>
              <a:rect b="b" l="l" r="r" t="t"/>
              <a:pathLst>
                <a:path extrusionOk="0" h="4427" w="9452">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81"/>
            <p:cNvSpPr/>
            <p:nvPr/>
          </p:nvSpPr>
          <p:spPr>
            <a:xfrm>
              <a:off x="-53986650" y="3342275"/>
              <a:ext cx="241025" cy="55150"/>
            </a:xfrm>
            <a:custGeom>
              <a:rect b="b" l="l" r="r" t="t"/>
              <a:pathLst>
                <a:path extrusionOk="0" h="2206" w="9641">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81"/>
            <p:cNvSpPr/>
            <p:nvPr/>
          </p:nvSpPr>
          <p:spPr>
            <a:xfrm>
              <a:off x="-53989000" y="3199700"/>
              <a:ext cx="241800" cy="123700"/>
            </a:xfrm>
            <a:custGeom>
              <a:rect b="b" l="l" r="r" t="t"/>
              <a:pathLst>
                <a:path extrusionOk="0" h="4948" w="9672">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81"/>
            <p:cNvSpPr/>
            <p:nvPr/>
          </p:nvSpPr>
          <p:spPr>
            <a:xfrm>
              <a:off x="-53728300" y="3310775"/>
              <a:ext cx="18925" cy="64600"/>
            </a:xfrm>
            <a:custGeom>
              <a:rect b="b" l="l" r="r" t="t"/>
              <a:pathLst>
                <a:path extrusionOk="0" h="2584" w="757">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4" name="Google Shape;6904;p81"/>
          <p:cNvGrpSpPr/>
          <p:nvPr/>
        </p:nvGrpSpPr>
        <p:grpSpPr>
          <a:xfrm>
            <a:off x="5768492" y="3358148"/>
            <a:ext cx="316434" cy="358099"/>
            <a:chOff x="-54007925" y="3584850"/>
            <a:chExt cx="281200" cy="318225"/>
          </a:xfrm>
        </p:grpSpPr>
        <p:sp>
          <p:nvSpPr>
            <p:cNvPr id="6905" name="Google Shape;6905;p81"/>
            <p:cNvSpPr/>
            <p:nvPr/>
          </p:nvSpPr>
          <p:spPr>
            <a:xfrm>
              <a:off x="-53943325" y="3716375"/>
              <a:ext cx="151250" cy="18950"/>
            </a:xfrm>
            <a:custGeom>
              <a:rect b="b" l="l" r="r" t="t"/>
              <a:pathLst>
                <a:path extrusionOk="0" h="758" w="605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81"/>
            <p:cNvSpPr/>
            <p:nvPr/>
          </p:nvSpPr>
          <p:spPr>
            <a:xfrm>
              <a:off x="-53970100" y="3679375"/>
              <a:ext cx="205575" cy="18125"/>
            </a:xfrm>
            <a:custGeom>
              <a:rect b="b" l="l" r="r" t="t"/>
              <a:pathLst>
                <a:path extrusionOk="0" h="725" w="8223">
                  <a:moveTo>
                    <a:pt x="0" y="0"/>
                  </a:moveTo>
                  <a:lnTo>
                    <a:pt x="0" y="725"/>
                  </a:lnTo>
                  <a:lnTo>
                    <a:pt x="8223" y="725"/>
                  </a:lnTo>
                  <a:lnTo>
                    <a:pt x="82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81"/>
            <p:cNvSpPr/>
            <p:nvPr/>
          </p:nvSpPr>
          <p:spPr>
            <a:xfrm>
              <a:off x="-53970100" y="3715600"/>
              <a:ext cx="204800" cy="187475"/>
            </a:xfrm>
            <a:custGeom>
              <a:rect b="b" l="l" r="r" t="t"/>
              <a:pathLst>
                <a:path extrusionOk="0" h="7499" w="8192">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81"/>
            <p:cNvSpPr/>
            <p:nvPr/>
          </p:nvSpPr>
          <p:spPr>
            <a:xfrm>
              <a:off x="-54007125" y="3584850"/>
              <a:ext cx="278825" cy="74850"/>
            </a:xfrm>
            <a:custGeom>
              <a:rect b="b" l="l" r="r" t="t"/>
              <a:pathLst>
                <a:path extrusionOk="0" h="2994" w="11153">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81"/>
            <p:cNvSpPr/>
            <p:nvPr/>
          </p:nvSpPr>
          <p:spPr>
            <a:xfrm>
              <a:off x="-54007925" y="3740025"/>
              <a:ext cx="18925" cy="64600"/>
            </a:xfrm>
            <a:custGeom>
              <a:rect b="b" l="l" r="r" t="t"/>
              <a:pathLst>
                <a:path extrusionOk="0" h="2584" w="757">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81"/>
            <p:cNvSpPr/>
            <p:nvPr/>
          </p:nvSpPr>
          <p:spPr>
            <a:xfrm>
              <a:off x="-53745625" y="3740025"/>
              <a:ext cx="18900" cy="64600"/>
            </a:xfrm>
            <a:custGeom>
              <a:rect b="b" l="l" r="r" t="t"/>
              <a:pathLst>
                <a:path extrusionOk="0" h="2584" w="756">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1" name="Google Shape;6911;p81"/>
          <p:cNvGrpSpPr/>
          <p:nvPr/>
        </p:nvGrpSpPr>
        <p:grpSpPr>
          <a:xfrm>
            <a:off x="5768492" y="3820033"/>
            <a:ext cx="316434" cy="358914"/>
            <a:chOff x="-54007925" y="3975575"/>
            <a:chExt cx="281200" cy="318950"/>
          </a:xfrm>
        </p:grpSpPr>
        <p:sp>
          <p:nvSpPr>
            <p:cNvPr id="6912" name="Google Shape;6912;p81"/>
            <p:cNvSpPr/>
            <p:nvPr/>
          </p:nvSpPr>
          <p:spPr>
            <a:xfrm>
              <a:off x="-53988225" y="3975575"/>
              <a:ext cx="244175" cy="142825"/>
            </a:xfrm>
            <a:custGeom>
              <a:rect b="b" l="l" r="r" t="t"/>
              <a:pathLst>
                <a:path extrusionOk="0" h="5713" w="9767">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81"/>
            <p:cNvSpPr/>
            <p:nvPr/>
          </p:nvSpPr>
          <p:spPr>
            <a:xfrm>
              <a:off x="-53970100" y="4100750"/>
              <a:ext cx="204800" cy="193775"/>
            </a:xfrm>
            <a:custGeom>
              <a:rect b="b" l="l" r="r" t="t"/>
              <a:pathLst>
                <a:path extrusionOk="0" h="7751" w="8192">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81"/>
            <p:cNvSpPr/>
            <p:nvPr/>
          </p:nvSpPr>
          <p:spPr>
            <a:xfrm>
              <a:off x="-53745625" y="4132250"/>
              <a:ext cx="18900" cy="63825"/>
            </a:xfrm>
            <a:custGeom>
              <a:rect b="b" l="l" r="r" t="t"/>
              <a:pathLst>
                <a:path extrusionOk="0" h="2553" w="756">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81"/>
            <p:cNvSpPr/>
            <p:nvPr/>
          </p:nvSpPr>
          <p:spPr>
            <a:xfrm>
              <a:off x="-54007925" y="4132250"/>
              <a:ext cx="18925" cy="63825"/>
            </a:xfrm>
            <a:custGeom>
              <a:rect b="b" l="l" r="r" t="t"/>
              <a:pathLst>
                <a:path extrusionOk="0" h="2553" w="757">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6" name="Google Shape;6916;p81"/>
          <p:cNvGrpSpPr/>
          <p:nvPr/>
        </p:nvGrpSpPr>
        <p:grpSpPr>
          <a:xfrm>
            <a:off x="8003359" y="2904504"/>
            <a:ext cx="274770" cy="358492"/>
            <a:chOff x="-52005775" y="3208025"/>
            <a:chExt cx="244175" cy="318575"/>
          </a:xfrm>
        </p:grpSpPr>
        <p:sp>
          <p:nvSpPr>
            <p:cNvPr id="6917" name="Google Shape;6917;p81"/>
            <p:cNvSpPr/>
            <p:nvPr/>
          </p:nvSpPr>
          <p:spPr>
            <a:xfrm>
              <a:off x="-51800200" y="3469850"/>
              <a:ext cx="38600" cy="56750"/>
            </a:xfrm>
            <a:custGeom>
              <a:rect b="b" l="l" r="r" t="t"/>
              <a:pathLst>
                <a:path extrusionOk="0" h="2270" w="1544">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81"/>
            <p:cNvSpPr/>
            <p:nvPr/>
          </p:nvSpPr>
          <p:spPr>
            <a:xfrm>
              <a:off x="-52005775" y="3208025"/>
              <a:ext cx="111875" cy="131900"/>
            </a:xfrm>
            <a:custGeom>
              <a:rect b="b" l="l" r="r" t="t"/>
              <a:pathLst>
                <a:path extrusionOk="0" h="5276" w="4475">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81"/>
            <p:cNvSpPr/>
            <p:nvPr/>
          </p:nvSpPr>
          <p:spPr>
            <a:xfrm>
              <a:off x="-51800200" y="3385575"/>
              <a:ext cx="37025" cy="37850"/>
            </a:xfrm>
            <a:custGeom>
              <a:rect b="b" l="l" r="r" t="t"/>
              <a:pathLst>
                <a:path extrusionOk="0" h="1514" w="1481">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81"/>
            <p:cNvSpPr/>
            <p:nvPr/>
          </p:nvSpPr>
          <p:spPr>
            <a:xfrm>
              <a:off x="-51800200" y="3348575"/>
              <a:ext cx="37025" cy="37025"/>
            </a:xfrm>
            <a:custGeom>
              <a:rect b="b" l="l" r="r" t="t"/>
              <a:pathLst>
                <a:path extrusionOk="0" h="1481" w="1481">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81"/>
            <p:cNvSpPr/>
            <p:nvPr/>
          </p:nvSpPr>
          <p:spPr>
            <a:xfrm>
              <a:off x="-51800200" y="3423400"/>
              <a:ext cx="37025" cy="37025"/>
            </a:xfrm>
            <a:custGeom>
              <a:rect b="b" l="l" r="r" t="t"/>
              <a:pathLst>
                <a:path extrusionOk="0" h="1481" w="1481">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81"/>
            <p:cNvSpPr/>
            <p:nvPr/>
          </p:nvSpPr>
          <p:spPr>
            <a:xfrm>
              <a:off x="-51875025" y="3208025"/>
              <a:ext cx="111850" cy="131125"/>
            </a:xfrm>
            <a:custGeom>
              <a:rect b="b" l="l" r="r" t="t"/>
              <a:pathLst>
                <a:path extrusionOk="0" h="5245" w="4474">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81"/>
            <p:cNvSpPr/>
            <p:nvPr/>
          </p:nvSpPr>
          <p:spPr>
            <a:xfrm>
              <a:off x="-52005000" y="3469850"/>
              <a:ext cx="38625" cy="56750"/>
            </a:xfrm>
            <a:custGeom>
              <a:rect b="b" l="l" r="r" t="t"/>
              <a:pathLst>
                <a:path extrusionOk="0" h="2270" w="1545">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81"/>
            <p:cNvSpPr/>
            <p:nvPr/>
          </p:nvSpPr>
          <p:spPr>
            <a:xfrm>
              <a:off x="-52005000" y="3423400"/>
              <a:ext cx="37050" cy="37025"/>
            </a:xfrm>
            <a:custGeom>
              <a:rect b="b" l="l" r="r" t="t"/>
              <a:pathLst>
                <a:path extrusionOk="0" h="1481" w="1482">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5" name="Google Shape;6925;p81"/>
            <p:cNvSpPr/>
            <p:nvPr/>
          </p:nvSpPr>
          <p:spPr>
            <a:xfrm>
              <a:off x="-52005000" y="3385575"/>
              <a:ext cx="37050" cy="37850"/>
            </a:xfrm>
            <a:custGeom>
              <a:rect b="b" l="l" r="r" t="t"/>
              <a:pathLst>
                <a:path extrusionOk="0" h="1514" w="1482">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81"/>
            <p:cNvSpPr/>
            <p:nvPr/>
          </p:nvSpPr>
          <p:spPr>
            <a:xfrm>
              <a:off x="-51957725" y="3298150"/>
              <a:ext cx="148100" cy="209550"/>
            </a:xfrm>
            <a:custGeom>
              <a:rect b="b" l="l" r="r" t="t"/>
              <a:pathLst>
                <a:path extrusionOk="0" h="8382" w="5924">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81"/>
            <p:cNvSpPr/>
            <p:nvPr/>
          </p:nvSpPr>
          <p:spPr>
            <a:xfrm>
              <a:off x="-52005000" y="3348575"/>
              <a:ext cx="37050" cy="37025"/>
            </a:xfrm>
            <a:custGeom>
              <a:rect b="b" l="l" r="r" t="t"/>
              <a:pathLst>
                <a:path extrusionOk="0" h="1481" w="1482">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8" name="Google Shape;6928;p81"/>
          <p:cNvGrpSpPr/>
          <p:nvPr/>
        </p:nvGrpSpPr>
        <p:grpSpPr>
          <a:xfrm>
            <a:off x="5309825" y="1532546"/>
            <a:ext cx="358099" cy="358099"/>
            <a:chOff x="-57568775" y="3198925"/>
            <a:chExt cx="318225" cy="318225"/>
          </a:xfrm>
        </p:grpSpPr>
        <p:sp>
          <p:nvSpPr>
            <p:cNvPr id="6929" name="Google Shape;6929;p81"/>
            <p:cNvSpPr/>
            <p:nvPr/>
          </p:nvSpPr>
          <p:spPr>
            <a:xfrm>
              <a:off x="-57530950" y="3373775"/>
              <a:ext cx="18125" cy="64600"/>
            </a:xfrm>
            <a:custGeom>
              <a:rect b="b" l="l" r="r" t="t"/>
              <a:pathLst>
                <a:path extrusionOk="0" h="2584" w="725">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81"/>
            <p:cNvSpPr/>
            <p:nvPr/>
          </p:nvSpPr>
          <p:spPr>
            <a:xfrm>
              <a:off x="-57568775" y="3406850"/>
              <a:ext cx="99275" cy="110300"/>
            </a:xfrm>
            <a:custGeom>
              <a:rect b="b" l="l" r="r" t="t"/>
              <a:pathLst>
                <a:path extrusionOk="0" h="4412" w="3971">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81"/>
            <p:cNvSpPr/>
            <p:nvPr/>
          </p:nvSpPr>
          <p:spPr>
            <a:xfrm>
              <a:off x="-57494725" y="3254850"/>
              <a:ext cx="207175" cy="262300"/>
            </a:xfrm>
            <a:custGeom>
              <a:rect b="b" l="l" r="r" t="t"/>
              <a:pathLst>
                <a:path extrusionOk="0" h="10492" w="8287">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2" name="Google Shape;6932;p81"/>
            <p:cNvSpPr/>
            <p:nvPr/>
          </p:nvSpPr>
          <p:spPr>
            <a:xfrm>
              <a:off x="-57269475" y="3372975"/>
              <a:ext cx="18925" cy="63825"/>
            </a:xfrm>
            <a:custGeom>
              <a:rect b="b" l="l" r="r" t="t"/>
              <a:pathLst>
                <a:path extrusionOk="0" h="2553" w="757">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81"/>
            <p:cNvSpPr/>
            <p:nvPr/>
          </p:nvSpPr>
          <p:spPr>
            <a:xfrm>
              <a:off x="-57436450" y="3198925"/>
              <a:ext cx="185900" cy="154400"/>
            </a:xfrm>
            <a:custGeom>
              <a:rect b="b" l="l" r="r" t="t"/>
              <a:pathLst>
                <a:path extrusionOk="0" h="6176" w="7436">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81"/>
            <p:cNvSpPr/>
            <p:nvPr/>
          </p:nvSpPr>
          <p:spPr>
            <a:xfrm>
              <a:off x="-57532525" y="3215450"/>
              <a:ext cx="77975" cy="148900"/>
            </a:xfrm>
            <a:custGeom>
              <a:rect b="b" l="l" r="r" t="t"/>
              <a:pathLst>
                <a:path extrusionOk="0" h="5956" w="3119">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5" name="Google Shape;6935;p81"/>
          <p:cNvGrpSpPr/>
          <p:nvPr/>
        </p:nvGrpSpPr>
        <p:grpSpPr>
          <a:xfrm>
            <a:off x="5331543" y="1987846"/>
            <a:ext cx="314662" cy="358099"/>
            <a:chOff x="-57549075" y="3590375"/>
            <a:chExt cx="279625" cy="318225"/>
          </a:xfrm>
        </p:grpSpPr>
        <p:sp>
          <p:nvSpPr>
            <p:cNvPr id="6936" name="Google Shape;6936;p81"/>
            <p:cNvSpPr/>
            <p:nvPr/>
          </p:nvSpPr>
          <p:spPr>
            <a:xfrm>
              <a:off x="-57493150" y="3777825"/>
              <a:ext cx="167000" cy="74850"/>
            </a:xfrm>
            <a:custGeom>
              <a:rect b="b" l="l" r="r" t="t"/>
              <a:pathLst>
                <a:path extrusionOk="0" h="2994" w="668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81"/>
            <p:cNvSpPr/>
            <p:nvPr/>
          </p:nvSpPr>
          <p:spPr>
            <a:xfrm>
              <a:off x="-57478975" y="3647075"/>
              <a:ext cx="139425" cy="37050"/>
            </a:xfrm>
            <a:custGeom>
              <a:rect b="b" l="l" r="r" t="t"/>
              <a:pathLst>
                <a:path extrusionOk="0" h="1482" w="5577">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81"/>
            <p:cNvSpPr/>
            <p:nvPr/>
          </p:nvSpPr>
          <p:spPr>
            <a:xfrm>
              <a:off x="-57493950" y="3703775"/>
              <a:ext cx="168575" cy="55175"/>
            </a:xfrm>
            <a:custGeom>
              <a:rect b="b" l="l" r="r" t="t"/>
              <a:pathLst>
                <a:path extrusionOk="0" h="2207" w="6743">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81"/>
            <p:cNvSpPr/>
            <p:nvPr/>
          </p:nvSpPr>
          <p:spPr>
            <a:xfrm>
              <a:off x="-57549075" y="3590375"/>
              <a:ext cx="279625" cy="318225"/>
            </a:xfrm>
            <a:custGeom>
              <a:rect b="b" l="l" r="r" t="t"/>
              <a:pathLst>
                <a:path extrusionOk="0" h="12729" w="11185">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0" name="Google Shape;6940;p81"/>
          <p:cNvGrpSpPr/>
          <p:nvPr/>
        </p:nvGrpSpPr>
        <p:grpSpPr>
          <a:xfrm>
            <a:off x="5323740" y="2429217"/>
            <a:ext cx="359871" cy="359871"/>
            <a:chOff x="-57570350" y="3982600"/>
            <a:chExt cx="319800" cy="319800"/>
          </a:xfrm>
        </p:grpSpPr>
        <p:sp>
          <p:nvSpPr>
            <p:cNvPr id="6941" name="Google Shape;6941;p81"/>
            <p:cNvSpPr/>
            <p:nvPr/>
          </p:nvSpPr>
          <p:spPr>
            <a:xfrm>
              <a:off x="-57570350" y="4033000"/>
              <a:ext cx="319800" cy="269400"/>
            </a:xfrm>
            <a:custGeom>
              <a:rect b="b" l="l" r="r" t="t"/>
              <a:pathLst>
                <a:path extrusionOk="0" h="10776" w="12792">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81"/>
            <p:cNvSpPr/>
            <p:nvPr/>
          </p:nvSpPr>
          <p:spPr>
            <a:xfrm>
              <a:off x="-57493150" y="4151150"/>
              <a:ext cx="55150" cy="36250"/>
            </a:xfrm>
            <a:custGeom>
              <a:rect b="b" l="l" r="r" t="t"/>
              <a:pathLst>
                <a:path extrusionOk="0" h="1450" w="2206">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81"/>
            <p:cNvSpPr/>
            <p:nvPr/>
          </p:nvSpPr>
          <p:spPr>
            <a:xfrm>
              <a:off x="-57381300" y="4151150"/>
              <a:ext cx="55925" cy="36250"/>
            </a:xfrm>
            <a:custGeom>
              <a:rect b="b" l="l" r="r" t="t"/>
              <a:pathLst>
                <a:path extrusionOk="0" h="1450" w="2237">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81"/>
            <p:cNvSpPr/>
            <p:nvPr/>
          </p:nvSpPr>
          <p:spPr>
            <a:xfrm>
              <a:off x="-57442750" y="3982600"/>
              <a:ext cx="65400" cy="93750"/>
            </a:xfrm>
            <a:custGeom>
              <a:rect b="b" l="l" r="r" t="t"/>
              <a:pathLst>
                <a:path extrusionOk="0" h="3750" w="2616">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5" name="Google Shape;6945;p81"/>
          <p:cNvGrpSpPr/>
          <p:nvPr/>
        </p:nvGrpSpPr>
        <p:grpSpPr>
          <a:xfrm>
            <a:off x="7538779" y="1531646"/>
            <a:ext cx="314662" cy="358999"/>
            <a:chOff x="-55576850" y="3198125"/>
            <a:chExt cx="279625" cy="319025"/>
          </a:xfrm>
        </p:grpSpPr>
        <p:sp>
          <p:nvSpPr>
            <p:cNvPr id="6946" name="Google Shape;6946;p81"/>
            <p:cNvSpPr/>
            <p:nvPr/>
          </p:nvSpPr>
          <p:spPr>
            <a:xfrm>
              <a:off x="-55576850" y="3335975"/>
              <a:ext cx="18900" cy="63825"/>
            </a:xfrm>
            <a:custGeom>
              <a:rect b="b" l="l" r="r" t="t"/>
              <a:pathLst>
                <a:path extrusionOk="0" h="2553" w="756">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81"/>
            <p:cNvSpPr/>
            <p:nvPr/>
          </p:nvSpPr>
          <p:spPr>
            <a:xfrm>
              <a:off x="-55539850" y="3198125"/>
              <a:ext cx="206375" cy="99275"/>
            </a:xfrm>
            <a:custGeom>
              <a:rect b="b" l="l" r="r" t="t"/>
              <a:pathLst>
                <a:path extrusionOk="0" h="3971" w="8255">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81"/>
            <p:cNvSpPr/>
            <p:nvPr/>
          </p:nvSpPr>
          <p:spPr>
            <a:xfrm>
              <a:off x="-55539850" y="3275325"/>
              <a:ext cx="204800" cy="241825"/>
            </a:xfrm>
            <a:custGeom>
              <a:rect b="b" l="l" r="r" t="t"/>
              <a:pathLst>
                <a:path extrusionOk="0" h="9673" w="8192">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81"/>
            <p:cNvSpPr/>
            <p:nvPr/>
          </p:nvSpPr>
          <p:spPr>
            <a:xfrm>
              <a:off x="-55316150" y="3335975"/>
              <a:ext cx="18925" cy="63825"/>
            </a:xfrm>
            <a:custGeom>
              <a:rect b="b" l="l" r="r" t="t"/>
              <a:pathLst>
                <a:path extrusionOk="0" h="2553" w="757">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0" name="Google Shape;6950;p81"/>
          <p:cNvGrpSpPr/>
          <p:nvPr/>
        </p:nvGrpSpPr>
        <p:grpSpPr>
          <a:xfrm>
            <a:off x="7516174" y="1987621"/>
            <a:ext cx="359871" cy="358324"/>
            <a:chOff x="-55596550" y="3590175"/>
            <a:chExt cx="319800" cy="318425"/>
          </a:xfrm>
        </p:grpSpPr>
        <p:sp>
          <p:nvSpPr>
            <p:cNvPr id="6951" name="Google Shape;6951;p81"/>
            <p:cNvSpPr/>
            <p:nvPr/>
          </p:nvSpPr>
          <p:spPr>
            <a:xfrm>
              <a:off x="-55596550" y="3590175"/>
              <a:ext cx="319800" cy="112850"/>
            </a:xfrm>
            <a:custGeom>
              <a:rect b="b" l="l" r="r" t="t"/>
              <a:pathLst>
                <a:path extrusionOk="0" h="4514" w="12792">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81"/>
            <p:cNvSpPr/>
            <p:nvPr/>
          </p:nvSpPr>
          <p:spPr>
            <a:xfrm>
              <a:off x="-55539850" y="3721900"/>
              <a:ext cx="204800" cy="186700"/>
            </a:xfrm>
            <a:custGeom>
              <a:rect b="b" l="l" r="r" t="t"/>
              <a:pathLst>
                <a:path extrusionOk="0" h="7468" w="8192">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81"/>
            <p:cNvSpPr/>
            <p:nvPr/>
          </p:nvSpPr>
          <p:spPr>
            <a:xfrm>
              <a:off x="-55316150" y="3726625"/>
              <a:ext cx="18925" cy="63825"/>
            </a:xfrm>
            <a:custGeom>
              <a:rect b="b" l="l" r="r" t="t"/>
              <a:pathLst>
                <a:path extrusionOk="0" h="2553" w="757">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81"/>
            <p:cNvSpPr/>
            <p:nvPr/>
          </p:nvSpPr>
          <p:spPr>
            <a:xfrm>
              <a:off x="-55576850" y="3727425"/>
              <a:ext cx="18900" cy="63800"/>
            </a:xfrm>
            <a:custGeom>
              <a:rect b="b" l="l" r="r" t="t"/>
              <a:pathLst>
                <a:path extrusionOk="0" h="2552" w="756">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5" name="Google Shape;6955;p81"/>
          <p:cNvGrpSpPr/>
          <p:nvPr/>
        </p:nvGrpSpPr>
        <p:grpSpPr>
          <a:xfrm>
            <a:off x="7531412" y="2428964"/>
            <a:ext cx="358999" cy="359252"/>
            <a:chOff x="-55595775" y="3982375"/>
            <a:chExt cx="319025" cy="319250"/>
          </a:xfrm>
        </p:grpSpPr>
        <p:sp>
          <p:nvSpPr>
            <p:cNvPr id="6956" name="Google Shape;6956;p81"/>
            <p:cNvSpPr/>
            <p:nvPr/>
          </p:nvSpPr>
          <p:spPr>
            <a:xfrm>
              <a:off x="-55441400" y="3982375"/>
              <a:ext cx="125250" cy="145175"/>
            </a:xfrm>
            <a:custGeom>
              <a:rect b="b" l="l" r="r" t="t"/>
              <a:pathLst>
                <a:path extrusionOk="0" h="5807" w="501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81"/>
            <p:cNvSpPr/>
            <p:nvPr/>
          </p:nvSpPr>
          <p:spPr>
            <a:xfrm>
              <a:off x="-55343725" y="4203125"/>
              <a:ext cx="66975" cy="41000"/>
            </a:xfrm>
            <a:custGeom>
              <a:rect b="b" l="l" r="r" t="t"/>
              <a:pathLst>
                <a:path extrusionOk="0" h="1640" w="2679">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81"/>
            <p:cNvSpPr/>
            <p:nvPr/>
          </p:nvSpPr>
          <p:spPr>
            <a:xfrm>
              <a:off x="-55557950" y="4019625"/>
              <a:ext cx="147300" cy="94525"/>
            </a:xfrm>
            <a:custGeom>
              <a:rect b="b" l="l" r="r" t="t"/>
              <a:pathLst>
                <a:path extrusionOk="0" h="3781" w="5892">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81"/>
            <p:cNvSpPr/>
            <p:nvPr/>
          </p:nvSpPr>
          <p:spPr>
            <a:xfrm>
              <a:off x="-55557950" y="4042450"/>
              <a:ext cx="206375" cy="259175"/>
            </a:xfrm>
            <a:custGeom>
              <a:rect b="b" l="l" r="r" t="t"/>
              <a:pathLst>
                <a:path extrusionOk="0" h="10367" w="8255">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81"/>
            <p:cNvSpPr/>
            <p:nvPr/>
          </p:nvSpPr>
          <p:spPr>
            <a:xfrm>
              <a:off x="-55335050" y="4136200"/>
              <a:ext cx="18900" cy="64600"/>
            </a:xfrm>
            <a:custGeom>
              <a:rect b="b" l="l" r="r" t="t"/>
              <a:pathLst>
                <a:path extrusionOk="0" h="2584" w="756">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81"/>
            <p:cNvSpPr/>
            <p:nvPr/>
          </p:nvSpPr>
          <p:spPr>
            <a:xfrm>
              <a:off x="-55595775" y="4136975"/>
              <a:ext cx="18925" cy="65400"/>
            </a:xfrm>
            <a:custGeom>
              <a:rect b="b" l="l" r="r" t="t"/>
              <a:pathLst>
                <a:path extrusionOk="0" h="2616" w="757">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2" name="Google Shape;6962;p81"/>
          <p:cNvGrpSpPr/>
          <p:nvPr/>
        </p:nvGrpSpPr>
        <p:grpSpPr>
          <a:xfrm>
            <a:off x="6188595" y="2887174"/>
            <a:ext cx="358999" cy="358099"/>
            <a:chOff x="-53635375" y="3192625"/>
            <a:chExt cx="319025" cy="318225"/>
          </a:xfrm>
        </p:grpSpPr>
        <p:sp>
          <p:nvSpPr>
            <p:cNvPr id="6963" name="Google Shape;6963;p81"/>
            <p:cNvSpPr/>
            <p:nvPr/>
          </p:nvSpPr>
          <p:spPr>
            <a:xfrm>
              <a:off x="-53560550" y="3342275"/>
              <a:ext cx="167000" cy="151250"/>
            </a:xfrm>
            <a:custGeom>
              <a:rect b="b" l="l" r="r" t="t"/>
              <a:pathLst>
                <a:path extrusionOk="0" h="6050" w="668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81"/>
            <p:cNvSpPr/>
            <p:nvPr/>
          </p:nvSpPr>
          <p:spPr>
            <a:xfrm>
              <a:off x="-53559750" y="3305250"/>
              <a:ext cx="168575" cy="18150"/>
            </a:xfrm>
            <a:custGeom>
              <a:rect b="b" l="l" r="r" t="t"/>
              <a:pathLst>
                <a:path extrusionOk="0" h="726" w="6743">
                  <a:moveTo>
                    <a:pt x="0" y="0"/>
                  </a:moveTo>
                  <a:lnTo>
                    <a:pt x="0" y="725"/>
                  </a:lnTo>
                  <a:lnTo>
                    <a:pt x="6742" y="725"/>
                  </a:lnTo>
                  <a:lnTo>
                    <a:pt x="674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81"/>
            <p:cNvSpPr/>
            <p:nvPr/>
          </p:nvSpPr>
          <p:spPr>
            <a:xfrm>
              <a:off x="-53635375" y="3192625"/>
              <a:ext cx="319025" cy="318225"/>
            </a:xfrm>
            <a:custGeom>
              <a:rect b="b" l="l" r="r" t="t"/>
              <a:pathLst>
                <a:path extrusionOk="0" h="12729" w="12761">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6" name="Google Shape;6966;p81"/>
          <p:cNvGrpSpPr/>
          <p:nvPr/>
        </p:nvGrpSpPr>
        <p:grpSpPr>
          <a:xfrm>
            <a:off x="6210763" y="3358148"/>
            <a:ext cx="314662" cy="358999"/>
            <a:chOff x="-53615675" y="3584850"/>
            <a:chExt cx="279625" cy="319025"/>
          </a:xfrm>
        </p:grpSpPr>
        <p:sp>
          <p:nvSpPr>
            <p:cNvPr id="6967" name="Google Shape;6967;p81"/>
            <p:cNvSpPr/>
            <p:nvPr/>
          </p:nvSpPr>
          <p:spPr>
            <a:xfrm>
              <a:off x="-53577075" y="3584850"/>
              <a:ext cx="204800" cy="319025"/>
            </a:xfrm>
            <a:custGeom>
              <a:rect b="b" l="l" r="r" t="t"/>
              <a:pathLst>
                <a:path extrusionOk="0" h="12761" w="8192">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81"/>
            <p:cNvSpPr/>
            <p:nvPr/>
          </p:nvSpPr>
          <p:spPr>
            <a:xfrm>
              <a:off x="-53615675" y="3739225"/>
              <a:ext cx="20500" cy="65400"/>
            </a:xfrm>
            <a:custGeom>
              <a:rect b="b" l="l" r="r" t="t"/>
              <a:pathLst>
                <a:path extrusionOk="0" h="2616" w="82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9" name="Google Shape;6969;p81"/>
            <p:cNvSpPr/>
            <p:nvPr/>
          </p:nvSpPr>
          <p:spPr>
            <a:xfrm>
              <a:off x="-53356550" y="3738450"/>
              <a:ext cx="20500" cy="64600"/>
            </a:xfrm>
            <a:custGeom>
              <a:rect b="b" l="l" r="r" t="t"/>
              <a:pathLst>
                <a:path extrusionOk="0" h="2584" w="82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0" name="Google Shape;6970;p81"/>
          <p:cNvGrpSpPr/>
          <p:nvPr/>
        </p:nvGrpSpPr>
        <p:grpSpPr>
          <a:xfrm>
            <a:off x="6188609" y="3821074"/>
            <a:ext cx="358971" cy="357874"/>
            <a:chOff x="-53634575" y="3976500"/>
            <a:chExt cx="319000" cy="318025"/>
          </a:xfrm>
        </p:grpSpPr>
        <p:sp>
          <p:nvSpPr>
            <p:cNvPr id="6971" name="Google Shape;6971;p81"/>
            <p:cNvSpPr/>
            <p:nvPr/>
          </p:nvSpPr>
          <p:spPr>
            <a:xfrm>
              <a:off x="-53634575" y="3976500"/>
              <a:ext cx="319000" cy="93550"/>
            </a:xfrm>
            <a:custGeom>
              <a:rect b="b" l="l" r="r" t="t"/>
              <a:pathLst>
                <a:path extrusionOk="0" h="3742" w="1276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2" name="Google Shape;6972;p81"/>
            <p:cNvSpPr/>
            <p:nvPr/>
          </p:nvSpPr>
          <p:spPr>
            <a:xfrm>
              <a:off x="-53614900" y="4163750"/>
              <a:ext cx="140225" cy="130775"/>
            </a:xfrm>
            <a:custGeom>
              <a:rect b="b" l="l" r="r" t="t"/>
              <a:pathLst>
                <a:path extrusionOk="0" h="5231" w="5609">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3" name="Google Shape;6973;p81"/>
            <p:cNvSpPr/>
            <p:nvPr/>
          </p:nvSpPr>
          <p:spPr>
            <a:xfrm>
              <a:off x="-53616475" y="4088925"/>
              <a:ext cx="126050" cy="74850"/>
            </a:xfrm>
            <a:custGeom>
              <a:rect b="b" l="l" r="r" t="t"/>
              <a:pathLst>
                <a:path extrusionOk="0" h="2994" w="5042">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4" name="Google Shape;6974;p81"/>
            <p:cNvSpPr/>
            <p:nvPr/>
          </p:nvSpPr>
          <p:spPr>
            <a:xfrm>
              <a:off x="-53475475" y="4163750"/>
              <a:ext cx="139425" cy="130775"/>
            </a:xfrm>
            <a:custGeom>
              <a:rect b="b" l="l" r="r" t="t"/>
              <a:pathLst>
                <a:path extrusionOk="0" h="5231" w="5577">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81"/>
            <p:cNvSpPr/>
            <p:nvPr/>
          </p:nvSpPr>
          <p:spPr>
            <a:xfrm>
              <a:off x="-53559750" y="4100750"/>
              <a:ext cx="167775" cy="174875"/>
            </a:xfrm>
            <a:custGeom>
              <a:rect b="b" l="l" r="r" t="t"/>
              <a:pathLst>
                <a:path extrusionOk="0" h="6995" w="6711">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81"/>
            <p:cNvSpPr/>
            <p:nvPr/>
          </p:nvSpPr>
          <p:spPr>
            <a:xfrm>
              <a:off x="-53373875" y="4144850"/>
              <a:ext cx="18925" cy="37825"/>
            </a:xfrm>
            <a:custGeom>
              <a:rect b="b" l="l" r="r" t="t"/>
              <a:pathLst>
                <a:path extrusionOk="0" h="1513" w="757">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7" name="Google Shape;6977;p81"/>
            <p:cNvSpPr/>
            <p:nvPr/>
          </p:nvSpPr>
          <p:spPr>
            <a:xfrm>
              <a:off x="-53596775" y="4144850"/>
              <a:ext cx="18125" cy="37825"/>
            </a:xfrm>
            <a:custGeom>
              <a:rect b="b" l="l" r="r" t="t"/>
              <a:pathLst>
                <a:path extrusionOk="0" h="1513" w="725">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8" name="Google Shape;6978;p81"/>
            <p:cNvSpPr/>
            <p:nvPr/>
          </p:nvSpPr>
          <p:spPr>
            <a:xfrm>
              <a:off x="-53461300" y="4088925"/>
              <a:ext cx="125250" cy="74850"/>
            </a:xfrm>
            <a:custGeom>
              <a:rect b="b" l="l" r="r" t="t"/>
              <a:pathLst>
                <a:path extrusionOk="0" h="2994" w="501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9" name="Google Shape;6979;p81"/>
          <p:cNvGrpSpPr/>
          <p:nvPr/>
        </p:nvGrpSpPr>
        <p:grpSpPr>
          <a:xfrm>
            <a:off x="7983413" y="3364028"/>
            <a:ext cx="314662" cy="358436"/>
            <a:chOff x="-52023900" y="3590075"/>
            <a:chExt cx="279625" cy="318525"/>
          </a:xfrm>
        </p:grpSpPr>
        <p:sp>
          <p:nvSpPr>
            <p:cNvPr id="6980" name="Google Shape;6980;p81"/>
            <p:cNvSpPr/>
            <p:nvPr/>
          </p:nvSpPr>
          <p:spPr>
            <a:xfrm>
              <a:off x="-52005000" y="3611625"/>
              <a:ext cx="92175" cy="92175"/>
            </a:xfrm>
            <a:custGeom>
              <a:rect b="b" l="l" r="r" t="t"/>
              <a:pathLst>
                <a:path extrusionOk="0" h="3687" w="3687">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81"/>
            <p:cNvSpPr/>
            <p:nvPr/>
          </p:nvSpPr>
          <p:spPr>
            <a:xfrm>
              <a:off x="-51894725" y="3614000"/>
              <a:ext cx="121325" cy="106350"/>
            </a:xfrm>
            <a:custGeom>
              <a:rect b="b" l="l" r="r" t="t"/>
              <a:pathLst>
                <a:path extrusionOk="0" h="4254" w="4853">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81"/>
            <p:cNvSpPr/>
            <p:nvPr/>
          </p:nvSpPr>
          <p:spPr>
            <a:xfrm>
              <a:off x="-51838000" y="3590075"/>
              <a:ext cx="76400" cy="74350"/>
            </a:xfrm>
            <a:custGeom>
              <a:rect b="b" l="l" r="r" t="t"/>
              <a:pathLst>
                <a:path extrusionOk="0" h="2974" w="3056">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81"/>
            <p:cNvSpPr/>
            <p:nvPr/>
          </p:nvSpPr>
          <p:spPr>
            <a:xfrm>
              <a:off x="-51988450" y="3666775"/>
              <a:ext cx="204800" cy="241825"/>
            </a:xfrm>
            <a:custGeom>
              <a:rect b="b" l="l" r="r" t="t"/>
              <a:pathLst>
                <a:path extrusionOk="0" h="9673" w="8192">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81"/>
            <p:cNvSpPr/>
            <p:nvPr/>
          </p:nvSpPr>
          <p:spPr>
            <a:xfrm>
              <a:off x="-51893150" y="3797500"/>
              <a:ext cx="18150" cy="17375"/>
            </a:xfrm>
            <a:custGeom>
              <a:rect b="b" l="l" r="r" t="t"/>
              <a:pathLst>
                <a:path extrusionOk="0" h="695" w="726">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81"/>
            <p:cNvSpPr/>
            <p:nvPr/>
          </p:nvSpPr>
          <p:spPr>
            <a:xfrm>
              <a:off x="-51763200" y="3745525"/>
              <a:ext cx="18925" cy="63825"/>
            </a:xfrm>
            <a:custGeom>
              <a:rect b="b" l="l" r="r" t="t"/>
              <a:pathLst>
                <a:path extrusionOk="0" h="2553" w="757">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81"/>
            <p:cNvSpPr/>
            <p:nvPr/>
          </p:nvSpPr>
          <p:spPr>
            <a:xfrm>
              <a:off x="-52023900" y="3746325"/>
              <a:ext cx="18925" cy="63825"/>
            </a:xfrm>
            <a:custGeom>
              <a:rect b="b" l="l" r="r" t="t"/>
              <a:pathLst>
                <a:path extrusionOk="0" h="2553" w="757">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7" name="Google Shape;6987;p81"/>
          <p:cNvGrpSpPr/>
          <p:nvPr/>
        </p:nvGrpSpPr>
        <p:grpSpPr>
          <a:xfrm>
            <a:off x="5746654" y="1532546"/>
            <a:ext cx="358971" cy="358971"/>
            <a:chOff x="-57173375" y="3198925"/>
            <a:chExt cx="319000" cy="319000"/>
          </a:xfrm>
        </p:grpSpPr>
        <p:sp>
          <p:nvSpPr>
            <p:cNvPr id="6988" name="Google Shape;6988;p81"/>
            <p:cNvSpPr/>
            <p:nvPr/>
          </p:nvSpPr>
          <p:spPr>
            <a:xfrm>
              <a:off x="-57120600" y="3237525"/>
              <a:ext cx="204800" cy="92825"/>
            </a:xfrm>
            <a:custGeom>
              <a:rect b="b" l="l" r="r" t="t"/>
              <a:pathLst>
                <a:path extrusionOk="0" h="3713" w="8192">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81"/>
            <p:cNvSpPr/>
            <p:nvPr/>
          </p:nvSpPr>
          <p:spPr>
            <a:xfrm>
              <a:off x="-57053650" y="3273750"/>
              <a:ext cx="70100" cy="74850"/>
            </a:xfrm>
            <a:custGeom>
              <a:rect b="b" l="l" r="r" t="t"/>
              <a:pathLst>
                <a:path extrusionOk="0" h="2994" w="2804">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81"/>
            <p:cNvSpPr/>
            <p:nvPr/>
          </p:nvSpPr>
          <p:spPr>
            <a:xfrm>
              <a:off x="-57058375" y="3198925"/>
              <a:ext cx="82700" cy="26800"/>
            </a:xfrm>
            <a:custGeom>
              <a:rect b="b" l="l" r="r" t="t"/>
              <a:pathLst>
                <a:path extrusionOk="0" h="1072" w="3308">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81"/>
            <p:cNvSpPr/>
            <p:nvPr/>
          </p:nvSpPr>
          <p:spPr>
            <a:xfrm>
              <a:off x="-57173375" y="3338325"/>
              <a:ext cx="319000" cy="179600"/>
            </a:xfrm>
            <a:custGeom>
              <a:rect b="b" l="l" r="r" t="t"/>
              <a:pathLst>
                <a:path extrusionOk="0" h="7184" w="1276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2" name="Google Shape;6992;p81"/>
          <p:cNvGrpSpPr/>
          <p:nvPr/>
        </p:nvGrpSpPr>
        <p:grpSpPr>
          <a:xfrm>
            <a:off x="5747541" y="2009987"/>
            <a:ext cx="357198" cy="314690"/>
            <a:chOff x="-57176525" y="3610050"/>
            <a:chExt cx="317425" cy="279650"/>
          </a:xfrm>
        </p:grpSpPr>
        <p:sp>
          <p:nvSpPr>
            <p:cNvPr id="6993" name="Google Shape;6993;p81"/>
            <p:cNvSpPr/>
            <p:nvPr/>
          </p:nvSpPr>
          <p:spPr>
            <a:xfrm>
              <a:off x="-57109575" y="3610050"/>
              <a:ext cx="181950" cy="56750"/>
            </a:xfrm>
            <a:custGeom>
              <a:rect b="b" l="l" r="r" t="t"/>
              <a:pathLst>
                <a:path extrusionOk="0" h="2270" w="7278">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81"/>
            <p:cNvSpPr/>
            <p:nvPr/>
          </p:nvSpPr>
          <p:spPr>
            <a:xfrm>
              <a:off x="-57120600" y="3684100"/>
              <a:ext cx="88225" cy="36375"/>
            </a:xfrm>
            <a:custGeom>
              <a:rect b="b" l="l" r="r" t="t"/>
              <a:pathLst>
                <a:path extrusionOk="0" h="1455" w="3529">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81"/>
            <p:cNvSpPr/>
            <p:nvPr/>
          </p:nvSpPr>
          <p:spPr>
            <a:xfrm>
              <a:off x="-57176525" y="3747100"/>
              <a:ext cx="28375" cy="67775"/>
            </a:xfrm>
            <a:custGeom>
              <a:rect b="b" l="l" r="r" t="t"/>
              <a:pathLst>
                <a:path extrusionOk="0" h="2711" w="1135">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6" name="Google Shape;6996;p81"/>
            <p:cNvSpPr/>
            <p:nvPr/>
          </p:nvSpPr>
          <p:spPr>
            <a:xfrm>
              <a:off x="-57139500" y="3743175"/>
              <a:ext cx="37825" cy="89025"/>
            </a:xfrm>
            <a:custGeom>
              <a:rect b="b" l="l" r="r" t="t"/>
              <a:pathLst>
                <a:path extrusionOk="0" h="3561" w="1513">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81"/>
            <p:cNvSpPr/>
            <p:nvPr/>
          </p:nvSpPr>
          <p:spPr>
            <a:xfrm>
              <a:off x="-57104075" y="3684875"/>
              <a:ext cx="244975" cy="204825"/>
            </a:xfrm>
            <a:custGeom>
              <a:rect b="b" l="l" r="r" t="t"/>
              <a:pathLst>
                <a:path extrusionOk="0" h="8193" w="9799">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8" name="Google Shape;6998;p81"/>
          <p:cNvGrpSpPr/>
          <p:nvPr/>
        </p:nvGrpSpPr>
        <p:grpSpPr>
          <a:xfrm>
            <a:off x="5779179" y="2428542"/>
            <a:ext cx="323524" cy="358774"/>
            <a:chOff x="-57162350" y="3982000"/>
            <a:chExt cx="287500" cy="318825"/>
          </a:xfrm>
        </p:grpSpPr>
        <p:sp>
          <p:nvSpPr>
            <p:cNvPr id="6999" name="Google Shape;6999;p81"/>
            <p:cNvSpPr/>
            <p:nvPr/>
          </p:nvSpPr>
          <p:spPr>
            <a:xfrm>
              <a:off x="-56989850" y="4151150"/>
              <a:ext cx="55150" cy="55150"/>
            </a:xfrm>
            <a:custGeom>
              <a:rect b="b" l="l" r="r" t="t"/>
              <a:pathLst>
                <a:path extrusionOk="0" h="2206" w="2206">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81"/>
            <p:cNvSpPr/>
            <p:nvPr/>
          </p:nvSpPr>
          <p:spPr>
            <a:xfrm>
              <a:off x="-57162350" y="3982000"/>
              <a:ext cx="287500" cy="161300"/>
            </a:xfrm>
            <a:custGeom>
              <a:rect b="b" l="l" r="r" t="t"/>
              <a:pathLst>
                <a:path extrusionOk="0" h="6452" w="1150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1" name="Google Shape;7001;p81"/>
            <p:cNvSpPr/>
            <p:nvPr/>
          </p:nvSpPr>
          <p:spPr>
            <a:xfrm>
              <a:off x="-57119850" y="4066875"/>
              <a:ext cx="126075" cy="111875"/>
            </a:xfrm>
            <a:custGeom>
              <a:rect b="b" l="l" r="r" t="t"/>
              <a:pathLst>
                <a:path extrusionOk="0" h="4475" w="5043">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81"/>
            <p:cNvSpPr/>
            <p:nvPr/>
          </p:nvSpPr>
          <p:spPr>
            <a:xfrm>
              <a:off x="-57100925" y="4151150"/>
              <a:ext cx="55175" cy="55150"/>
            </a:xfrm>
            <a:custGeom>
              <a:rect b="b" l="l" r="r" t="t"/>
              <a:pathLst>
                <a:path extrusionOk="0" h="2206" w="2207">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81"/>
            <p:cNvSpPr/>
            <p:nvPr/>
          </p:nvSpPr>
          <p:spPr>
            <a:xfrm>
              <a:off x="-57119825" y="4179500"/>
              <a:ext cx="204800" cy="121325"/>
            </a:xfrm>
            <a:custGeom>
              <a:rect b="b" l="l" r="r" t="t"/>
              <a:pathLst>
                <a:path extrusionOk="0" h="4853" w="8192">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81"/>
            <p:cNvSpPr/>
            <p:nvPr/>
          </p:nvSpPr>
          <p:spPr>
            <a:xfrm>
              <a:off x="-57158400" y="4156675"/>
              <a:ext cx="18900" cy="63825"/>
            </a:xfrm>
            <a:custGeom>
              <a:rect b="b" l="l" r="r" t="t"/>
              <a:pathLst>
                <a:path extrusionOk="0" h="2553" w="756">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5" name="Google Shape;7005;p81"/>
            <p:cNvSpPr/>
            <p:nvPr/>
          </p:nvSpPr>
          <p:spPr>
            <a:xfrm>
              <a:off x="-56896125" y="4155875"/>
              <a:ext cx="18925" cy="63825"/>
            </a:xfrm>
            <a:custGeom>
              <a:rect b="b" l="l" r="r" t="t"/>
              <a:pathLst>
                <a:path extrusionOk="0" h="2553" w="757">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6" name="Google Shape;7006;p81"/>
            <p:cNvSpPr/>
            <p:nvPr/>
          </p:nvSpPr>
          <p:spPr>
            <a:xfrm>
              <a:off x="-56924475" y="4149575"/>
              <a:ext cx="9450" cy="29175"/>
            </a:xfrm>
            <a:custGeom>
              <a:rect b="b" l="l" r="r" t="t"/>
              <a:pathLst>
                <a:path extrusionOk="0" h="1167" w="378">
                  <a:moveTo>
                    <a:pt x="0" y="1"/>
                  </a:moveTo>
                  <a:cubicBezTo>
                    <a:pt x="221" y="379"/>
                    <a:pt x="378" y="757"/>
                    <a:pt x="378" y="1166"/>
                  </a:cubicBezTo>
                  <a:lnTo>
                    <a:pt x="378" y="883"/>
                  </a:lnTo>
                  <a:lnTo>
                    <a:pt x="37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7" name="Google Shape;7007;p81"/>
          <p:cNvGrpSpPr/>
          <p:nvPr/>
        </p:nvGrpSpPr>
        <p:grpSpPr>
          <a:xfrm>
            <a:off x="7957995" y="1532546"/>
            <a:ext cx="358099" cy="356326"/>
            <a:chOff x="-55202750" y="3198925"/>
            <a:chExt cx="318225" cy="316650"/>
          </a:xfrm>
        </p:grpSpPr>
        <p:sp>
          <p:nvSpPr>
            <p:cNvPr id="7008" name="Google Shape;7008;p81"/>
            <p:cNvSpPr/>
            <p:nvPr/>
          </p:nvSpPr>
          <p:spPr>
            <a:xfrm>
              <a:off x="-55130275" y="3293425"/>
              <a:ext cx="167775" cy="168575"/>
            </a:xfrm>
            <a:custGeom>
              <a:rect b="b" l="l" r="r" t="t"/>
              <a:pathLst>
                <a:path extrusionOk="0" h="6743" w="6711">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81"/>
            <p:cNvSpPr/>
            <p:nvPr/>
          </p:nvSpPr>
          <p:spPr>
            <a:xfrm>
              <a:off x="-55202750" y="3198925"/>
              <a:ext cx="318225" cy="316650"/>
            </a:xfrm>
            <a:custGeom>
              <a:rect b="b" l="l" r="r" t="t"/>
              <a:pathLst>
                <a:path extrusionOk="0" h="12666" w="12729">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0" name="Google Shape;7010;p81"/>
          <p:cNvGrpSpPr/>
          <p:nvPr/>
        </p:nvGrpSpPr>
        <p:grpSpPr>
          <a:xfrm>
            <a:off x="7968629" y="1987846"/>
            <a:ext cx="336830" cy="358099"/>
            <a:chOff x="-55194875" y="3590375"/>
            <a:chExt cx="299325" cy="318225"/>
          </a:xfrm>
        </p:grpSpPr>
        <p:sp>
          <p:nvSpPr>
            <p:cNvPr id="7011" name="Google Shape;7011;p81"/>
            <p:cNvSpPr/>
            <p:nvPr/>
          </p:nvSpPr>
          <p:spPr>
            <a:xfrm>
              <a:off x="-55194875" y="3667550"/>
              <a:ext cx="37050" cy="241050"/>
            </a:xfrm>
            <a:custGeom>
              <a:rect b="b" l="l" r="r" t="t"/>
              <a:pathLst>
                <a:path extrusionOk="0" h="9642" w="1482">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81"/>
            <p:cNvSpPr/>
            <p:nvPr/>
          </p:nvSpPr>
          <p:spPr>
            <a:xfrm>
              <a:off x="-55065700" y="3643925"/>
              <a:ext cx="132350" cy="40200"/>
            </a:xfrm>
            <a:custGeom>
              <a:rect b="b" l="l" r="r" t="t"/>
              <a:pathLst>
                <a:path extrusionOk="0" h="1608" w="5294">
                  <a:moveTo>
                    <a:pt x="5294" y="1"/>
                  </a:moveTo>
                  <a:lnTo>
                    <a:pt x="1" y="1607"/>
                  </a:lnTo>
                  <a:lnTo>
                    <a:pt x="5294" y="1607"/>
                  </a:lnTo>
                  <a:lnTo>
                    <a:pt x="52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81"/>
            <p:cNvSpPr/>
            <p:nvPr/>
          </p:nvSpPr>
          <p:spPr>
            <a:xfrm>
              <a:off x="-55138950" y="3703000"/>
              <a:ext cx="204800" cy="168575"/>
            </a:xfrm>
            <a:custGeom>
              <a:rect b="b" l="l" r="r" t="t"/>
              <a:pathLst>
                <a:path extrusionOk="0" h="6743" w="8192">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81"/>
            <p:cNvSpPr/>
            <p:nvPr/>
          </p:nvSpPr>
          <p:spPr>
            <a:xfrm>
              <a:off x="-55138950" y="3590375"/>
              <a:ext cx="204025" cy="92950"/>
            </a:xfrm>
            <a:custGeom>
              <a:rect b="b" l="l" r="r" t="t"/>
              <a:pathLst>
                <a:path extrusionOk="0" h="3718" w="8161">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81"/>
            <p:cNvSpPr/>
            <p:nvPr/>
          </p:nvSpPr>
          <p:spPr>
            <a:xfrm>
              <a:off x="-54914475" y="3688825"/>
              <a:ext cx="18925" cy="64600"/>
            </a:xfrm>
            <a:custGeom>
              <a:rect b="b" l="l" r="r" t="t"/>
              <a:pathLst>
                <a:path extrusionOk="0" h="2584" w="757">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6" name="Google Shape;7016;p81"/>
          <p:cNvGrpSpPr/>
          <p:nvPr/>
        </p:nvGrpSpPr>
        <p:grpSpPr>
          <a:xfrm>
            <a:off x="7973247" y="2430117"/>
            <a:ext cx="357198" cy="357198"/>
            <a:chOff x="-55203525" y="3983400"/>
            <a:chExt cx="317425" cy="317425"/>
          </a:xfrm>
        </p:grpSpPr>
        <p:sp>
          <p:nvSpPr>
            <p:cNvPr id="7017" name="Google Shape;7017;p81"/>
            <p:cNvSpPr/>
            <p:nvPr/>
          </p:nvSpPr>
          <p:spPr>
            <a:xfrm>
              <a:off x="-55147600" y="4094450"/>
              <a:ext cx="204800" cy="206375"/>
            </a:xfrm>
            <a:custGeom>
              <a:rect b="b" l="l" r="r" t="t"/>
              <a:pathLst>
                <a:path extrusionOk="0" h="8255" w="8192">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81"/>
            <p:cNvSpPr/>
            <p:nvPr/>
          </p:nvSpPr>
          <p:spPr>
            <a:xfrm>
              <a:off x="-55203525" y="4027500"/>
              <a:ext cx="317425" cy="196925"/>
            </a:xfrm>
            <a:custGeom>
              <a:rect b="b" l="l" r="r" t="t"/>
              <a:pathLst>
                <a:path extrusionOk="0" h="7877" w="12697">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81"/>
            <p:cNvSpPr/>
            <p:nvPr/>
          </p:nvSpPr>
          <p:spPr>
            <a:xfrm>
              <a:off x="-55128700" y="3983400"/>
              <a:ext cx="166200" cy="54350"/>
            </a:xfrm>
            <a:custGeom>
              <a:rect b="b" l="l" r="r" t="t"/>
              <a:pathLst>
                <a:path extrusionOk="0" h="2174" w="6648">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0" name="Google Shape;7020;p81"/>
          <p:cNvGrpSpPr/>
          <p:nvPr/>
        </p:nvGrpSpPr>
        <p:grpSpPr>
          <a:xfrm>
            <a:off x="6639727" y="2887174"/>
            <a:ext cx="335930" cy="358971"/>
            <a:chOff x="-53232900" y="3192625"/>
            <a:chExt cx="298525" cy="319000"/>
          </a:xfrm>
        </p:grpSpPr>
        <p:sp>
          <p:nvSpPr>
            <p:cNvPr id="7021" name="Google Shape;7021;p81"/>
            <p:cNvSpPr/>
            <p:nvPr/>
          </p:nvSpPr>
          <p:spPr>
            <a:xfrm>
              <a:off x="-52972975" y="3315500"/>
              <a:ext cx="37825" cy="55925"/>
            </a:xfrm>
            <a:custGeom>
              <a:rect b="b" l="l" r="r" t="t"/>
              <a:pathLst>
                <a:path extrusionOk="0" h="2237" w="1513">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2" name="Google Shape;7022;p81"/>
            <p:cNvSpPr/>
            <p:nvPr/>
          </p:nvSpPr>
          <p:spPr>
            <a:xfrm>
              <a:off x="-52978500" y="3259575"/>
              <a:ext cx="44125" cy="55950"/>
            </a:xfrm>
            <a:custGeom>
              <a:rect b="b" l="l" r="r" t="t"/>
              <a:pathLst>
                <a:path extrusionOk="0" h="2238" w="1765">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81"/>
            <p:cNvSpPr/>
            <p:nvPr/>
          </p:nvSpPr>
          <p:spPr>
            <a:xfrm>
              <a:off x="-53232900" y="3324950"/>
              <a:ext cx="242625" cy="55925"/>
            </a:xfrm>
            <a:custGeom>
              <a:rect b="b" l="l" r="r" t="t"/>
              <a:pathLst>
                <a:path extrusionOk="0" h="2237" w="9705">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81"/>
            <p:cNvSpPr/>
            <p:nvPr/>
          </p:nvSpPr>
          <p:spPr>
            <a:xfrm>
              <a:off x="-53232100" y="3399775"/>
              <a:ext cx="241825" cy="111850"/>
            </a:xfrm>
            <a:custGeom>
              <a:rect b="b" l="l" r="r" t="t"/>
              <a:pathLst>
                <a:path extrusionOk="0" h="4474" w="9673">
                  <a:moveTo>
                    <a:pt x="0" y="0"/>
                  </a:moveTo>
                  <a:cubicBezTo>
                    <a:pt x="158" y="2457"/>
                    <a:pt x="2269" y="4474"/>
                    <a:pt x="4821" y="4474"/>
                  </a:cubicBezTo>
                  <a:cubicBezTo>
                    <a:pt x="7372" y="4474"/>
                    <a:pt x="9452" y="2457"/>
                    <a:pt x="96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81"/>
            <p:cNvSpPr/>
            <p:nvPr/>
          </p:nvSpPr>
          <p:spPr>
            <a:xfrm>
              <a:off x="-53134450" y="3287125"/>
              <a:ext cx="44125" cy="18925"/>
            </a:xfrm>
            <a:custGeom>
              <a:rect b="b" l="l" r="r" t="t"/>
              <a:pathLst>
                <a:path extrusionOk="0" h="757" w="1765">
                  <a:moveTo>
                    <a:pt x="1" y="1"/>
                  </a:moveTo>
                  <a:lnTo>
                    <a:pt x="410" y="757"/>
                  </a:lnTo>
                  <a:lnTo>
                    <a:pt x="1419" y="757"/>
                  </a:lnTo>
                  <a:lnTo>
                    <a:pt x="176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81"/>
            <p:cNvSpPr/>
            <p:nvPr/>
          </p:nvSpPr>
          <p:spPr>
            <a:xfrm>
              <a:off x="-53232900" y="3287125"/>
              <a:ext cx="86675" cy="18925"/>
            </a:xfrm>
            <a:custGeom>
              <a:rect b="b" l="l" r="r" t="t"/>
              <a:pathLst>
                <a:path extrusionOk="0" h="757" w="3467">
                  <a:moveTo>
                    <a:pt x="127" y="1"/>
                  </a:moveTo>
                  <a:cubicBezTo>
                    <a:pt x="95" y="253"/>
                    <a:pt x="32" y="473"/>
                    <a:pt x="1" y="757"/>
                  </a:cubicBezTo>
                  <a:lnTo>
                    <a:pt x="3466" y="757"/>
                  </a:lnTo>
                  <a:lnTo>
                    <a:pt x="31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81"/>
            <p:cNvSpPr/>
            <p:nvPr/>
          </p:nvSpPr>
          <p:spPr>
            <a:xfrm>
              <a:off x="-53078525" y="3287125"/>
              <a:ext cx="86675" cy="18925"/>
            </a:xfrm>
            <a:custGeom>
              <a:rect b="b" l="l" r="r" t="t"/>
              <a:pathLst>
                <a:path extrusionOk="0" h="757" w="3467">
                  <a:moveTo>
                    <a:pt x="379" y="1"/>
                  </a:moveTo>
                  <a:lnTo>
                    <a:pt x="1" y="757"/>
                  </a:lnTo>
                  <a:lnTo>
                    <a:pt x="3466" y="757"/>
                  </a:lnTo>
                  <a:cubicBezTo>
                    <a:pt x="3466" y="536"/>
                    <a:pt x="3435" y="253"/>
                    <a:pt x="33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81"/>
            <p:cNvSpPr/>
            <p:nvPr/>
          </p:nvSpPr>
          <p:spPr>
            <a:xfrm>
              <a:off x="-53224225" y="3192625"/>
              <a:ext cx="223700" cy="74850"/>
            </a:xfrm>
            <a:custGeom>
              <a:rect b="b" l="l" r="r" t="t"/>
              <a:pathLst>
                <a:path extrusionOk="0" h="2994" w="8948">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9" name="Google Shape;7029;p81"/>
          <p:cNvGrpSpPr/>
          <p:nvPr/>
        </p:nvGrpSpPr>
        <p:grpSpPr>
          <a:xfrm>
            <a:off x="6629093" y="3358148"/>
            <a:ext cx="357198" cy="356326"/>
            <a:chOff x="-53242350" y="3584850"/>
            <a:chExt cx="317425" cy="316650"/>
          </a:xfrm>
        </p:grpSpPr>
        <p:sp>
          <p:nvSpPr>
            <p:cNvPr id="7030" name="Google Shape;7030;p81"/>
            <p:cNvSpPr/>
            <p:nvPr/>
          </p:nvSpPr>
          <p:spPr>
            <a:xfrm>
              <a:off x="-53202975" y="3584850"/>
              <a:ext cx="237900" cy="98475"/>
            </a:xfrm>
            <a:custGeom>
              <a:rect b="b" l="l" r="r" t="t"/>
              <a:pathLst>
                <a:path extrusionOk="0" h="3939" w="9516">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81"/>
            <p:cNvSpPr/>
            <p:nvPr/>
          </p:nvSpPr>
          <p:spPr>
            <a:xfrm>
              <a:off x="-53242350" y="3711650"/>
              <a:ext cx="80350" cy="155975"/>
            </a:xfrm>
            <a:custGeom>
              <a:rect b="b" l="l" r="r" t="t"/>
              <a:pathLst>
                <a:path extrusionOk="0" h="6239" w="3214">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2" name="Google Shape;7032;p81"/>
            <p:cNvSpPr/>
            <p:nvPr/>
          </p:nvSpPr>
          <p:spPr>
            <a:xfrm>
              <a:off x="-53206125" y="3686850"/>
              <a:ext cx="243400" cy="84700"/>
            </a:xfrm>
            <a:custGeom>
              <a:rect b="b" l="l" r="r" t="t"/>
              <a:pathLst>
                <a:path extrusionOk="0" h="3388" w="9736">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81"/>
            <p:cNvSpPr/>
            <p:nvPr/>
          </p:nvSpPr>
          <p:spPr>
            <a:xfrm>
              <a:off x="-53186425" y="3775450"/>
              <a:ext cx="205600" cy="126050"/>
            </a:xfrm>
            <a:custGeom>
              <a:rect b="b" l="l" r="r" t="t"/>
              <a:pathLst>
                <a:path extrusionOk="0" h="5042" w="8224">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81"/>
            <p:cNvSpPr/>
            <p:nvPr/>
          </p:nvSpPr>
          <p:spPr>
            <a:xfrm>
              <a:off x="-52962725" y="3710875"/>
              <a:ext cx="37800" cy="95325"/>
            </a:xfrm>
            <a:custGeom>
              <a:rect b="b" l="l" r="r" t="t"/>
              <a:pathLst>
                <a:path extrusionOk="0" h="3813" w="1512">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5" name="Google Shape;7035;p81"/>
          <p:cNvGrpSpPr/>
          <p:nvPr/>
        </p:nvGrpSpPr>
        <p:grpSpPr>
          <a:xfrm>
            <a:off x="6650362" y="3820849"/>
            <a:ext cx="314662" cy="358999"/>
            <a:chOff x="-53224225" y="3976300"/>
            <a:chExt cx="279625" cy="319025"/>
          </a:xfrm>
        </p:grpSpPr>
        <p:sp>
          <p:nvSpPr>
            <p:cNvPr id="7036" name="Google Shape;7036;p81"/>
            <p:cNvSpPr/>
            <p:nvPr/>
          </p:nvSpPr>
          <p:spPr>
            <a:xfrm>
              <a:off x="-53224225" y="4132250"/>
              <a:ext cx="18925" cy="63825"/>
            </a:xfrm>
            <a:custGeom>
              <a:rect b="b" l="l" r="r" t="t"/>
              <a:pathLst>
                <a:path extrusionOk="0" h="2553" w="757">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81"/>
            <p:cNvSpPr/>
            <p:nvPr/>
          </p:nvSpPr>
          <p:spPr>
            <a:xfrm>
              <a:off x="-53185625" y="4014900"/>
              <a:ext cx="204800" cy="117375"/>
            </a:xfrm>
            <a:custGeom>
              <a:rect b="b" l="l" r="r" t="t"/>
              <a:pathLst>
                <a:path extrusionOk="0" h="4695" w="8192">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81"/>
            <p:cNvSpPr/>
            <p:nvPr/>
          </p:nvSpPr>
          <p:spPr>
            <a:xfrm>
              <a:off x="-53187200" y="4110200"/>
              <a:ext cx="205575" cy="185125"/>
            </a:xfrm>
            <a:custGeom>
              <a:rect b="b" l="l" r="r" t="t"/>
              <a:pathLst>
                <a:path extrusionOk="0" h="7405" w="8223">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81"/>
            <p:cNvSpPr/>
            <p:nvPr/>
          </p:nvSpPr>
          <p:spPr>
            <a:xfrm>
              <a:off x="-53020225" y="4211800"/>
              <a:ext cx="74825" cy="83525"/>
            </a:xfrm>
            <a:custGeom>
              <a:rect b="b" l="l" r="r" t="t"/>
              <a:pathLst>
                <a:path extrusionOk="0" h="3341" w="2993">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81"/>
            <p:cNvSpPr/>
            <p:nvPr/>
          </p:nvSpPr>
          <p:spPr>
            <a:xfrm>
              <a:off x="-53224225" y="4211025"/>
              <a:ext cx="74850" cy="83500"/>
            </a:xfrm>
            <a:custGeom>
              <a:rect b="b" l="l" r="r" t="t"/>
              <a:pathLst>
                <a:path extrusionOk="0" h="3340" w="2994">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81"/>
            <p:cNvSpPr/>
            <p:nvPr/>
          </p:nvSpPr>
          <p:spPr>
            <a:xfrm>
              <a:off x="-52962725" y="4131475"/>
              <a:ext cx="18125" cy="63800"/>
            </a:xfrm>
            <a:custGeom>
              <a:rect b="b" l="l" r="r" t="t"/>
              <a:pathLst>
                <a:path extrusionOk="0" h="2552" w="725">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2" name="Google Shape;7042;p81"/>
            <p:cNvSpPr/>
            <p:nvPr/>
          </p:nvSpPr>
          <p:spPr>
            <a:xfrm>
              <a:off x="-53125775" y="3976300"/>
              <a:ext cx="82725" cy="26800"/>
            </a:xfrm>
            <a:custGeom>
              <a:rect b="b" l="l" r="r" t="t"/>
              <a:pathLst>
                <a:path extrusionOk="0" h="1072" w="3309">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3" name="Google Shape;7043;p81"/>
          <p:cNvGrpSpPr/>
          <p:nvPr/>
        </p:nvGrpSpPr>
        <p:grpSpPr>
          <a:xfrm>
            <a:off x="7961258" y="3828529"/>
            <a:ext cx="358971" cy="358408"/>
            <a:chOff x="-52043575" y="3983125"/>
            <a:chExt cx="319000" cy="318500"/>
          </a:xfrm>
        </p:grpSpPr>
        <p:sp>
          <p:nvSpPr>
            <p:cNvPr id="7044" name="Google Shape;7044;p81"/>
            <p:cNvSpPr/>
            <p:nvPr/>
          </p:nvSpPr>
          <p:spPr>
            <a:xfrm>
              <a:off x="-52043575" y="3983200"/>
              <a:ext cx="55150" cy="105750"/>
            </a:xfrm>
            <a:custGeom>
              <a:rect b="b" l="l" r="r" t="t"/>
              <a:pathLst>
                <a:path extrusionOk="0" h="4230" w="2206">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81"/>
            <p:cNvSpPr/>
            <p:nvPr/>
          </p:nvSpPr>
          <p:spPr>
            <a:xfrm>
              <a:off x="-51985300" y="3983400"/>
              <a:ext cx="204800" cy="129975"/>
            </a:xfrm>
            <a:custGeom>
              <a:rect b="b" l="l" r="r" t="t"/>
              <a:pathLst>
                <a:path extrusionOk="0" h="5199" w="8192">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81"/>
            <p:cNvSpPr/>
            <p:nvPr/>
          </p:nvSpPr>
          <p:spPr>
            <a:xfrm>
              <a:off x="-51855350" y="3987325"/>
              <a:ext cx="74075" cy="89825"/>
            </a:xfrm>
            <a:custGeom>
              <a:rect b="b" l="l" r="r" t="t"/>
              <a:pathLst>
                <a:path extrusionOk="0" h="3593" w="2963">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81"/>
            <p:cNvSpPr/>
            <p:nvPr/>
          </p:nvSpPr>
          <p:spPr>
            <a:xfrm>
              <a:off x="-51985300" y="3987325"/>
              <a:ext cx="74050" cy="89825"/>
            </a:xfrm>
            <a:custGeom>
              <a:rect b="b" l="l" r="r" t="t"/>
              <a:pathLst>
                <a:path extrusionOk="0" h="3593" w="2962">
                  <a:moveTo>
                    <a:pt x="2962" y="1"/>
                  </a:moveTo>
                  <a:cubicBezTo>
                    <a:pt x="1324" y="473"/>
                    <a:pt x="158" y="1891"/>
                    <a:pt x="1" y="3592"/>
                  </a:cubicBezTo>
                  <a:lnTo>
                    <a:pt x="2962" y="3592"/>
                  </a:lnTo>
                  <a:lnTo>
                    <a:pt x="29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81"/>
            <p:cNvSpPr/>
            <p:nvPr/>
          </p:nvSpPr>
          <p:spPr>
            <a:xfrm>
              <a:off x="-51985300" y="4190350"/>
              <a:ext cx="204800" cy="111275"/>
            </a:xfrm>
            <a:custGeom>
              <a:rect b="b" l="l" r="r" t="t"/>
              <a:pathLst>
                <a:path extrusionOk="0" h="4451" w="8192">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81"/>
            <p:cNvSpPr/>
            <p:nvPr/>
          </p:nvSpPr>
          <p:spPr>
            <a:xfrm>
              <a:off x="-51985300" y="4133050"/>
              <a:ext cx="204800" cy="55925"/>
            </a:xfrm>
            <a:custGeom>
              <a:rect b="b" l="l" r="r" t="t"/>
              <a:pathLst>
                <a:path extrusionOk="0" h="2237" w="8192">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81"/>
            <p:cNvSpPr/>
            <p:nvPr/>
          </p:nvSpPr>
          <p:spPr>
            <a:xfrm>
              <a:off x="-51780525" y="3983125"/>
              <a:ext cx="55950" cy="105825"/>
            </a:xfrm>
            <a:custGeom>
              <a:rect b="b" l="l" r="r" t="t"/>
              <a:pathLst>
                <a:path extrusionOk="0" h="4233" w="2238">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81"/>
            <p:cNvSpPr/>
            <p:nvPr/>
          </p:nvSpPr>
          <p:spPr>
            <a:xfrm>
              <a:off x="-52023900" y="4139350"/>
              <a:ext cx="18925" cy="63800"/>
            </a:xfrm>
            <a:custGeom>
              <a:rect b="b" l="l" r="r" t="t"/>
              <a:pathLst>
                <a:path extrusionOk="0" h="2552" w="757">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81"/>
            <p:cNvSpPr/>
            <p:nvPr/>
          </p:nvSpPr>
          <p:spPr>
            <a:xfrm>
              <a:off x="-51763200" y="4139350"/>
              <a:ext cx="18925" cy="63800"/>
            </a:xfrm>
            <a:custGeom>
              <a:rect b="b" l="l" r="r" t="t"/>
              <a:pathLst>
                <a:path extrusionOk="0" h="2552" w="757">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3" name="Google Shape;7053;p81"/>
          <p:cNvGrpSpPr/>
          <p:nvPr/>
        </p:nvGrpSpPr>
        <p:grpSpPr>
          <a:xfrm>
            <a:off x="6215199" y="1532546"/>
            <a:ext cx="314662" cy="358971"/>
            <a:chOff x="-56766175" y="3198925"/>
            <a:chExt cx="279625" cy="319000"/>
          </a:xfrm>
        </p:grpSpPr>
        <p:sp>
          <p:nvSpPr>
            <p:cNvPr id="7054" name="Google Shape;7054;p81"/>
            <p:cNvSpPr/>
            <p:nvPr/>
          </p:nvSpPr>
          <p:spPr>
            <a:xfrm>
              <a:off x="-56766175" y="3335975"/>
              <a:ext cx="18925" cy="63825"/>
            </a:xfrm>
            <a:custGeom>
              <a:rect b="b" l="l" r="r" t="t"/>
              <a:pathLst>
                <a:path extrusionOk="0" h="2553" w="757">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81"/>
            <p:cNvSpPr/>
            <p:nvPr/>
          </p:nvSpPr>
          <p:spPr>
            <a:xfrm>
              <a:off x="-56747275" y="3198925"/>
              <a:ext cx="222925" cy="93750"/>
            </a:xfrm>
            <a:custGeom>
              <a:rect b="b" l="l" r="r" t="t"/>
              <a:pathLst>
                <a:path extrusionOk="0" h="3750" w="8917">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81"/>
            <p:cNvSpPr/>
            <p:nvPr/>
          </p:nvSpPr>
          <p:spPr>
            <a:xfrm>
              <a:off x="-56710250" y="3348575"/>
              <a:ext cx="55150" cy="55150"/>
            </a:xfrm>
            <a:custGeom>
              <a:rect b="b" l="l" r="r" t="t"/>
              <a:pathLst>
                <a:path extrusionOk="0" h="2206" w="2206">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81"/>
            <p:cNvSpPr/>
            <p:nvPr/>
          </p:nvSpPr>
          <p:spPr>
            <a:xfrm>
              <a:off x="-56597625" y="3349350"/>
              <a:ext cx="55150" cy="55175"/>
            </a:xfrm>
            <a:custGeom>
              <a:rect b="b" l="l" r="r" t="t"/>
              <a:pathLst>
                <a:path extrusionOk="0" h="2207" w="2206">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81"/>
            <p:cNvSpPr/>
            <p:nvPr/>
          </p:nvSpPr>
          <p:spPr>
            <a:xfrm>
              <a:off x="-56727575" y="3376925"/>
              <a:ext cx="204800" cy="141000"/>
            </a:xfrm>
            <a:custGeom>
              <a:rect b="b" l="l" r="r" t="t"/>
              <a:pathLst>
                <a:path extrusionOk="0" h="5640" w="8192">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81"/>
            <p:cNvSpPr/>
            <p:nvPr/>
          </p:nvSpPr>
          <p:spPr>
            <a:xfrm>
              <a:off x="-56729150" y="3289500"/>
              <a:ext cx="204000" cy="87450"/>
            </a:xfrm>
            <a:custGeom>
              <a:rect b="b" l="l" r="r" t="t"/>
              <a:pathLst>
                <a:path extrusionOk="0" h="3498" w="816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81"/>
            <p:cNvSpPr/>
            <p:nvPr/>
          </p:nvSpPr>
          <p:spPr>
            <a:xfrm>
              <a:off x="-56505475" y="3335975"/>
              <a:ext cx="18925" cy="63825"/>
            </a:xfrm>
            <a:custGeom>
              <a:rect b="b" l="l" r="r" t="t"/>
              <a:pathLst>
                <a:path extrusionOk="0" h="2553" w="757">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1" name="Google Shape;7061;p81"/>
          <p:cNvGrpSpPr/>
          <p:nvPr/>
        </p:nvGrpSpPr>
        <p:grpSpPr>
          <a:xfrm>
            <a:off x="6214313" y="1987846"/>
            <a:ext cx="316434" cy="358099"/>
            <a:chOff x="-56766175" y="3590375"/>
            <a:chExt cx="281200" cy="318225"/>
          </a:xfrm>
        </p:grpSpPr>
        <p:sp>
          <p:nvSpPr>
            <p:cNvPr id="7062" name="Google Shape;7062;p81"/>
            <p:cNvSpPr/>
            <p:nvPr/>
          </p:nvSpPr>
          <p:spPr>
            <a:xfrm>
              <a:off x="-56766175" y="3632900"/>
              <a:ext cx="281200" cy="275700"/>
            </a:xfrm>
            <a:custGeom>
              <a:rect b="b" l="l" r="r" t="t"/>
              <a:pathLst>
                <a:path extrusionOk="0" h="11028" w="11248">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81"/>
            <p:cNvSpPr/>
            <p:nvPr/>
          </p:nvSpPr>
          <p:spPr>
            <a:xfrm>
              <a:off x="-56709475" y="3722700"/>
              <a:ext cx="167800" cy="153600"/>
            </a:xfrm>
            <a:custGeom>
              <a:rect b="b" l="l" r="r" t="t"/>
              <a:pathLst>
                <a:path extrusionOk="0" h="6144" w="6712">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81"/>
            <p:cNvSpPr/>
            <p:nvPr/>
          </p:nvSpPr>
          <p:spPr>
            <a:xfrm>
              <a:off x="-56654325" y="3833750"/>
              <a:ext cx="55150" cy="55950"/>
            </a:xfrm>
            <a:custGeom>
              <a:rect b="b" l="l" r="r" t="t"/>
              <a:pathLst>
                <a:path extrusionOk="0" h="2238" w="2206">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81"/>
            <p:cNvSpPr/>
            <p:nvPr/>
          </p:nvSpPr>
          <p:spPr>
            <a:xfrm>
              <a:off x="-56710250" y="3590375"/>
              <a:ext cx="167775" cy="74850"/>
            </a:xfrm>
            <a:custGeom>
              <a:rect b="b" l="l" r="r" t="t"/>
              <a:pathLst>
                <a:path extrusionOk="0" h="2994" w="6711">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6" name="Google Shape;7066;p81"/>
          <p:cNvGrpSpPr/>
          <p:nvPr/>
        </p:nvGrpSpPr>
        <p:grpSpPr>
          <a:xfrm>
            <a:off x="6251269" y="2429217"/>
            <a:ext cx="272126" cy="358099"/>
            <a:chOff x="-56747275" y="3982600"/>
            <a:chExt cx="241825" cy="318225"/>
          </a:xfrm>
        </p:grpSpPr>
        <p:sp>
          <p:nvSpPr>
            <p:cNvPr id="7067" name="Google Shape;7067;p81"/>
            <p:cNvSpPr/>
            <p:nvPr/>
          </p:nvSpPr>
          <p:spPr>
            <a:xfrm>
              <a:off x="-56635425" y="4076325"/>
              <a:ext cx="18125" cy="37050"/>
            </a:xfrm>
            <a:custGeom>
              <a:rect b="b" l="l" r="r" t="t"/>
              <a:pathLst>
                <a:path extrusionOk="0" h="1482" w="725">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81"/>
            <p:cNvSpPr/>
            <p:nvPr/>
          </p:nvSpPr>
          <p:spPr>
            <a:xfrm>
              <a:off x="-56618900" y="3991275"/>
              <a:ext cx="113450" cy="136250"/>
            </a:xfrm>
            <a:custGeom>
              <a:rect b="b" l="l" r="r" t="t"/>
              <a:pathLst>
                <a:path extrusionOk="0" h="5450" w="4538">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81"/>
            <p:cNvSpPr/>
            <p:nvPr/>
          </p:nvSpPr>
          <p:spPr>
            <a:xfrm>
              <a:off x="-56601550" y="4094450"/>
              <a:ext cx="31525" cy="19700"/>
            </a:xfrm>
            <a:custGeom>
              <a:rect b="b" l="l" r="r" t="t"/>
              <a:pathLst>
                <a:path extrusionOk="0" h="788" w="1261">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81"/>
            <p:cNvSpPr/>
            <p:nvPr/>
          </p:nvSpPr>
          <p:spPr>
            <a:xfrm>
              <a:off x="-56688200" y="4085775"/>
              <a:ext cx="37050" cy="27600"/>
            </a:xfrm>
            <a:custGeom>
              <a:rect b="b" l="l" r="r" t="t"/>
              <a:pathLst>
                <a:path extrusionOk="0" h="1104" w="1482">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81"/>
            <p:cNvSpPr/>
            <p:nvPr/>
          </p:nvSpPr>
          <p:spPr>
            <a:xfrm>
              <a:off x="-56747275" y="3982600"/>
              <a:ext cx="189850" cy="143850"/>
            </a:xfrm>
            <a:custGeom>
              <a:rect b="b" l="l" r="r" t="t"/>
              <a:pathLst>
                <a:path extrusionOk="0" h="5754" w="7594">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81"/>
            <p:cNvSpPr/>
            <p:nvPr/>
          </p:nvSpPr>
          <p:spPr>
            <a:xfrm>
              <a:off x="-56654325" y="4217500"/>
              <a:ext cx="55150" cy="83325"/>
            </a:xfrm>
            <a:custGeom>
              <a:rect b="b" l="l" r="r" t="t"/>
              <a:pathLst>
                <a:path extrusionOk="0" h="3333" w="2206">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81"/>
            <p:cNvSpPr/>
            <p:nvPr/>
          </p:nvSpPr>
          <p:spPr>
            <a:xfrm>
              <a:off x="-56729150" y="4132250"/>
              <a:ext cx="204800" cy="157550"/>
            </a:xfrm>
            <a:custGeom>
              <a:rect b="b" l="l" r="r" t="t"/>
              <a:pathLst>
                <a:path extrusionOk="0" h="6302" w="8192">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4" name="Google Shape;7074;p81"/>
          <p:cNvGrpSpPr/>
          <p:nvPr/>
        </p:nvGrpSpPr>
        <p:grpSpPr>
          <a:xfrm>
            <a:off x="4881188" y="2894264"/>
            <a:ext cx="314662" cy="358971"/>
            <a:chOff x="-54793175" y="3198925"/>
            <a:chExt cx="279625" cy="319000"/>
          </a:xfrm>
        </p:grpSpPr>
        <p:sp>
          <p:nvSpPr>
            <p:cNvPr id="7075" name="Google Shape;7075;p81"/>
            <p:cNvSpPr/>
            <p:nvPr/>
          </p:nvSpPr>
          <p:spPr>
            <a:xfrm>
              <a:off x="-54532475" y="3354075"/>
              <a:ext cx="18925" cy="60675"/>
            </a:xfrm>
            <a:custGeom>
              <a:rect b="b" l="l" r="r" t="t"/>
              <a:pathLst>
                <a:path extrusionOk="0" h="2427" w="757">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6" name="Google Shape;7076;p81"/>
            <p:cNvSpPr/>
            <p:nvPr/>
          </p:nvSpPr>
          <p:spPr>
            <a:xfrm>
              <a:off x="-54793175" y="3198925"/>
              <a:ext cx="97675" cy="126050"/>
            </a:xfrm>
            <a:custGeom>
              <a:rect b="b" l="l" r="r" t="t"/>
              <a:pathLst>
                <a:path extrusionOk="0" h="5042" w="3907">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81"/>
            <p:cNvSpPr/>
            <p:nvPr/>
          </p:nvSpPr>
          <p:spPr>
            <a:xfrm>
              <a:off x="-54624625" y="3349350"/>
              <a:ext cx="55150" cy="55175"/>
            </a:xfrm>
            <a:custGeom>
              <a:rect b="b" l="l" r="r" t="t"/>
              <a:pathLst>
                <a:path extrusionOk="0" h="2207" w="2206">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81"/>
            <p:cNvSpPr/>
            <p:nvPr/>
          </p:nvSpPr>
          <p:spPr>
            <a:xfrm>
              <a:off x="-54737250" y="3349350"/>
              <a:ext cx="55150" cy="55175"/>
            </a:xfrm>
            <a:custGeom>
              <a:rect b="b" l="l" r="r" t="t"/>
              <a:pathLst>
                <a:path extrusionOk="0" h="2207" w="2206">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81"/>
            <p:cNvSpPr/>
            <p:nvPr/>
          </p:nvSpPr>
          <p:spPr>
            <a:xfrm>
              <a:off x="-54770325" y="3218600"/>
              <a:ext cx="233925" cy="299325"/>
            </a:xfrm>
            <a:custGeom>
              <a:rect b="b" l="l" r="r" t="t"/>
              <a:pathLst>
                <a:path extrusionOk="0" h="11973" w="9357">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81"/>
            <p:cNvSpPr/>
            <p:nvPr/>
          </p:nvSpPr>
          <p:spPr>
            <a:xfrm>
              <a:off x="-54612025" y="3198925"/>
              <a:ext cx="96100" cy="123675"/>
            </a:xfrm>
            <a:custGeom>
              <a:rect b="b" l="l" r="r" t="t"/>
              <a:pathLst>
                <a:path extrusionOk="0" h="4947" w="3844">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81"/>
            <p:cNvSpPr/>
            <p:nvPr/>
          </p:nvSpPr>
          <p:spPr>
            <a:xfrm>
              <a:off x="-54793175" y="3353300"/>
              <a:ext cx="18925" cy="60675"/>
            </a:xfrm>
            <a:custGeom>
              <a:rect b="b" l="l" r="r" t="t"/>
              <a:pathLst>
                <a:path extrusionOk="0" h="2427" w="757">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2" name="Google Shape;7082;p81"/>
          <p:cNvGrpSpPr/>
          <p:nvPr/>
        </p:nvGrpSpPr>
        <p:grpSpPr>
          <a:xfrm>
            <a:off x="4859020" y="3371455"/>
            <a:ext cx="358999" cy="342991"/>
            <a:chOff x="-54812875" y="3596675"/>
            <a:chExt cx="319025" cy="304800"/>
          </a:xfrm>
        </p:grpSpPr>
        <p:sp>
          <p:nvSpPr>
            <p:cNvPr id="7083" name="Google Shape;7083;p81"/>
            <p:cNvSpPr/>
            <p:nvPr/>
          </p:nvSpPr>
          <p:spPr>
            <a:xfrm>
              <a:off x="-54812875" y="3607700"/>
              <a:ext cx="74850" cy="293775"/>
            </a:xfrm>
            <a:custGeom>
              <a:rect b="b" l="l" r="r" t="t"/>
              <a:pathLst>
                <a:path extrusionOk="0" h="11751" w="2994">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81"/>
            <p:cNvSpPr/>
            <p:nvPr/>
          </p:nvSpPr>
          <p:spPr>
            <a:xfrm>
              <a:off x="-54662425" y="3621875"/>
              <a:ext cx="18125" cy="61450"/>
            </a:xfrm>
            <a:custGeom>
              <a:rect b="b" l="l" r="r" t="t"/>
              <a:pathLst>
                <a:path extrusionOk="0" h="2458" w="725">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81"/>
            <p:cNvSpPr/>
            <p:nvPr/>
          </p:nvSpPr>
          <p:spPr>
            <a:xfrm>
              <a:off x="-54737250" y="3652600"/>
              <a:ext cx="66175" cy="37825"/>
            </a:xfrm>
            <a:custGeom>
              <a:rect b="b" l="l" r="r" t="t"/>
              <a:pathLst>
                <a:path extrusionOk="0" h="1513" w="2647">
                  <a:moveTo>
                    <a:pt x="0" y="0"/>
                  </a:moveTo>
                  <a:lnTo>
                    <a:pt x="599" y="1512"/>
                  </a:lnTo>
                  <a:lnTo>
                    <a:pt x="2647" y="1512"/>
                  </a:lnTo>
                  <a:cubicBezTo>
                    <a:pt x="2458" y="1103"/>
                    <a:pt x="2206" y="599"/>
                    <a:pt x="22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81"/>
            <p:cNvSpPr/>
            <p:nvPr/>
          </p:nvSpPr>
          <p:spPr>
            <a:xfrm>
              <a:off x="-54568700" y="3608475"/>
              <a:ext cx="74850" cy="293000"/>
            </a:xfrm>
            <a:custGeom>
              <a:rect b="b" l="l" r="r" t="t"/>
              <a:pathLst>
                <a:path extrusionOk="0" h="11720" w="2994">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81"/>
            <p:cNvSpPr/>
            <p:nvPr/>
          </p:nvSpPr>
          <p:spPr>
            <a:xfrm>
              <a:off x="-54636450" y="3652600"/>
              <a:ext cx="66975" cy="37825"/>
            </a:xfrm>
            <a:custGeom>
              <a:rect b="b" l="l" r="r" t="t"/>
              <a:pathLst>
                <a:path extrusionOk="0" h="1513" w="2679">
                  <a:moveTo>
                    <a:pt x="411" y="0"/>
                  </a:moveTo>
                  <a:cubicBezTo>
                    <a:pt x="411" y="599"/>
                    <a:pt x="221" y="1103"/>
                    <a:pt x="1" y="1512"/>
                  </a:cubicBezTo>
                  <a:lnTo>
                    <a:pt x="2080" y="1512"/>
                  </a:lnTo>
                  <a:lnTo>
                    <a:pt x="26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81"/>
            <p:cNvSpPr/>
            <p:nvPr/>
          </p:nvSpPr>
          <p:spPr>
            <a:xfrm>
              <a:off x="-54760100" y="3596675"/>
              <a:ext cx="212675" cy="37025"/>
            </a:xfrm>
            <a:custGeom>
              <a:rect b="b" l="l" r="r" t="t"/>
              <a:pathLst>
                <a:path extrusionOk="0" h="1481" w="8507">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81"/>
            <p:cNvSpPr/>
            <p:nvPr/>
          </p:nvSpPr>
          <p:spPr>
            <a:xfrm>
              <a:off x="-54738050" y="3708500"/>
              <a:ext cx="169375" cy="186700"/>
            </a:xfrm>
            <a:custGeom>
              <a:rect b="b" l="l" r="r" t="t"/>
              <a:pathLst>
                <a:path extrusionOk="0" h="7468" w="6775">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0" name="Google Shape;7090;p81"/>
          <p:cNvSpPr/>
          <p:nvPr/>
        </p:nvSpPr>
        <p:spPr>
          <a:xfrm>
            <a:off x="5033910" y="3745725"/>
            <a:ext cx="8018" cy="900"/>
          </a:xfrm>
          <a:custGeom>
            <a:rect b="b" l="l" r="r" t="t"/>
            <a:pathLst>
              <a:path extrusionOk="0" h="32" w="285">
                <a:moveTo>
                  <a:pt x="1" y="0"/>
                </a:moveTo>
                <a:cubicBezTo>
                  <a:pt x="95" y="32"/>
                  <a:pt x="158" y="32"/>
                  <a:pt x="284" y="32"/>
                </a:cubicBezTo>
                <a:cubicBezTo>
                  <a:pt x="221" y="32"/>
                  <a:pt x="127" y="0"/>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1" name="Google Shape;7091;p81"/>
          <p:cNvSpPr/>
          <p:nvPr/>
        </p:nvSpPr>
        <p:spPr>
          <a:xfrm>
            <a:off x="5034361" y="3746598"/>
            <a:ext cx="7118" cy="928"/>
          </a:xfrm>
          <a:custGeom>
            <a:rect b="b" l="l" r="r" t="t"/>
            <a:pathLst>
              <a:path extrusionOk="0" h="33" w="253">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2" name="Google Shape;7092;p81"/>
          <p:cNvGrpSpPr/>
          <p:nvPr/>
        </p:nvGrpSpPr>
        <p:grpSpPr>
          <a:xfrm>
            <a:off x="4881188" y="3827938"/>
            <a:ext cx="314662" cy="358099"/>
            <a:chOff x="-54793175" y="3982600"/>
            <a:chExt cx="279625" cy="318225"/>
          </a:xfrm>
        </p:grpSpPr>
        <p:sp>
          <p:nvSpPr>
            <p:cNvPr id="7093" name="Google Shape;7093;p81"/>
            <p:cNvSpPr/>
            <p:nvPr/>
          </p:nvSpPr>
          <p:spPr>
            <a:xfrm>
              <a:off x="-54646675" y="3982600"/>
              <a:ext cx="113425" cy="111075"/>
            </a:xfrm>
            <a:custGeom>
              <a:rect b="b" l="l" r="r" t="t"/>
              <a:pathLst>
                <a:path extrusionOk="0" h="4443" w="4537">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81"/>
            <p:cNvSpPr/>
            <p:nvPr/>
          </p:nvSpPr>
          <p:spPr>
            <a:xfrm>
              <a:off x="-54644325" y="4003075"/>
              <a:ext cx="36250" cy="90600"/>
            </a:xfrm>
            <a:custGeom>
              <a:rect b="b" l="l" r="r" t="t"/>
              <a:pathLst>
                <a:path extrusionOk="0" h="3624" w="1450">
                  <a:moveTo>
                    <a:pt x="1" y="1"/>
                  </a:moveTo>
                  <a:lnTo>
                    <a:pt x="1" y="3624"/>
                  </a:lnTo>
                  <a:lnTo>
                    <a:pt x="1450" y="3624"/>
                  </a:lnTo>
                  <a:cubicBezTo>
                    <a:pt x="1419" y="1765"/>
                    <a:pt x="726" y="379"/>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81"/>
            <p:cNvSpPr/>
            <p:nvPr/>
          </p:nvSpPr>
          <p:spPr>
            <a:xfrm>
              <a:off x="-54773475" y="3983400"/>
              <a:ext cx="113425" cy="111075"/>
            </a:xfrm>
            <a:custGeom>
              <a:rect b="b" l="l" r="r" t="t"/>
              <a:pathLst>
                <a:path extrusionOk="0" h="4443" w="4537">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81"/>
            <p:cNvSpPr/>
            <p:nvPr/>
          </p:nvSpPr>
          <p:spPr>
            <a:xfrm>
              <a:off x="-54699450" y="4003075"/>
              <a:ext cx="36250" cy="90600"/>
            </a:xfrm>
            <a:custGeom>
              <a:rect b="b" l="l" r="r" t="t"/>
              <a:pathLst>
                <a:path extrusionOk="0" h="3624" w="1450">
                  <a:moveTo>
                    <a:pt x="1450" y="1"/>
                  </a:moveTo>
                  <a:cubicBezTo>
                    <a:pt x="725" y="379"/>
                    <a:pt x="64" y="1765"/>
                    <a:pt x="1" y="3624"/>
                  </a:cubicBezTo>
                  <a:lnTo>
                    <a:pt x="1450" y="3624"/>
                  </a:lnTo>
                  <a:lnTo>
                    <a:pt x="14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81"/>
            <p:cNvSpPr/>
            <p:nvPr/>
          </p:nvSpPr>
          <p:spPr>
            <a:xfrm>
              <a:off x="-54756150" y="4112550"/>
              <a:ext cx="204800" cy="188275"/>
            </a:xfrm>
            <a:custGeom>
              <a:rect b="b" l="l" r="r" t="t"/>
              <a:pathLst>
                <a:path extrusionOk="0" h="7531" w="8192">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81"/>
            <p:cNvSpPr/>
            <p:nvPr/>
          </p:nvSpPr>
          <p:spPr>
            <a:xfrm>
              <a:off x="-54532475" y="4136975"/>
              <a:ext cx="18925" cy="63825"/>
            </a:xfrm>
            <a:custGeom>
              <a:rect b="b" l="l" r="r" t="t"/>
              <a:pathLst>
                <a:path extrusionOk="0" h="2553" w="757">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81"/>
            <p:cNvSpPr/>
            <p:nvPr/>
          </p:nvSpPr>
          <p:spPr>
            <a:xfrm>
              <a:off x="-54793175" y="4136975"/>
              <a:ext cx="18925" cy="65400"/>
            </a:xfrm>
            <a:custGeom>
              <a:rect b="b" l="l" r="r" t="t"/>
              <a:pathLst>
                <a:path extrusionOk="0" h="2616" w="757">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0" name="Google Shape;7100;p81"/>
          <p:cNvGrpSpPr/>
          <p:nvPr/>
        </p:nvGrpSpPr>
        <p:grpSpPr>
          <a:xfrm>
            <a:off x="7092647" y="2887174"/>
            <a:ext cx="314662" cy="358099"/>
            <a:chOff x="-52832000" y="3192625"/>
            <a:chExt cx="279625" cy="318225"/>
          </a:xfrm>
        </p:grpSpPr>
        <p:sp>
          <p:nvSpPr>
            <p:cNvPr id="7101" name="Google Shape;7101;p81"/>
            <p:cNvSpPr/>
            <p:nvPr/>
          </p:nvSpPr>
          <p:spPr>
            <a:xfrm>
              <a:off x="-52574450" y="3306025"/>
              <a:ext cx="22075" cy="110300"/>
            </a:xfrm>
            <a:custGeom>
              <a:rect b="b" l="l" r="r" t="t"/>
              <a:pathLst>
                <a:path extrusionOk="0" h="4412" w="883">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81"/>
            <p:cNvSpPr/>
            <p:nvPr/>
          </p:nvSpPr>
          <p:spPr>
            <a:xfrm>
              <a:off x="-52826475" y="3192625"/>
              <a:ext cx="267800" cy="100050"/>
            </a:xfrm>
            <a:custGeom>
              <a:rect b="b" l="l" r="r" t="t"/>
              <a:pathLst>
                <a:path extrusionOk="0" h="4002" w="10712">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81"/>
            <p:cNvSpPr/>
            <p:nvPr/>
          </p:nvSpPr>
          <p:spPr>
            <a:xfrm>
              <a:off x="-52794975" y="3361175"/>
              <a:ext cx="204800" cy="149675"/>
            </a:xfrm>
            <a:custGeom>
              <a:rect b="b" l="l" r="r" t="t"/>
              <a:pathLst>
                <a:path extrusionOk="0" h="5987" w="8192">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81"/>
            <p:cNvSpPr/>
            <p:nvPr/>
          </p:nvSpPr>
          <p:spPr>
            <a:xfrm>
              <a:off x="-52791025" y="3231225"/>
              <a:ext cx="137850" cy="74825"/>
            </a:xfrm>
            <a:custGeom>
              <a:rect b="b" l="l" r="r" t="t"/>
              <a:pathLst>
                <a:path extrusionOk="0" h="2993" w="5514">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81"/>
            <p:cNvSpPr/>
            <p:nvPr/>
          </p:nvSpPr>
          <p:spPr>
            <a:xfrm>
              <a:off x="-52683125" y="3361950"/>
              <a:ext cx="74825" cy="37850"/>
            </a:xfrm>
            <a:custGeom>
              <a:rect b="b" l="l" r="r" t="t"/>
              <a:pathLst>
                <a:path extrusionOk="0" h="1514" w="2993">
                  <a:moveTo>
                    <a:pt x="0" y="1"/>
                  </a:moveTo>
                  <a:cubicBezTo>
                    <a:pt x="0" y="851"/>
                    <a:pt x="662" y="1513"/>
                    <a:pt x="1481" y="1513"/>
                  </a:cubicBezTo>
                  <a:cubicBezTo>
                    <a:pt x="2300" y="1513"/>
                    <a:pt x="2993" y="820"/>
                    <a:pt x="29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81"/>
            <p:cNvSpPr/>
            <p:nvPr/>
          </p:nvSpPr>
          <p:spPr>
            <a:xfrm>
              <a:off x="-52794975" y="3247750"/>
              <a:ext cx="204800" cy="104000"/>
            </a:xfrm>
            <a:custGeom>
              <a:rect b="b" l="l" r="r" t="t"/>
              <a:pathLst>
                <a:path extrusionOk="0" h="4160" w="8192">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81"/>
            <p:cNvSpPr/>
            <p:nvPr/>
          </p:nvSpPr>
          <p:spPr>
            <a:xfrm>
              <a:off x="-52776850" y="3361950"/>
              <a:ext cx="74825" cy="37850"/>
            </a:xfrm>
            <a:custGeom>
              <a:rect b="b" l="l" r="r" t="t"/>
              <a:pathLst>
                <a:path extrusionOk="0" h="1514" w="2993">
                  <a:moveTo>
                    <a:pt x="0" y="1"/>
                  </a:moveTo>
                  <a:cubicBezTo>
                    <a:pt x="0" y="851"/>
                    <a:pt x="662" y="1513"/>
                    <a:pt x="1481" y="1513"/>
                  </a:cubicBezTo>
                  <a:cubicBezTo>
                    <a:pt x="2332" y="1513"/>
                    <a:pt x="2993" y="820"/>
                    <a:pt x="29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81"/>
            <p:cNvSpPr/>
            <p:nvPr/>
          </p:nvSpPr>
          <p:spPr>
            <a:xfrm>
              <a:off x="-52832000" y="3306025"/>
              <a:ext cx="21300" cy="110300"/>
            </a:xfrm>
            <a:custGeom>
              <a:rect b="b" l="l" r="r" t="t"/>
              <a:pathLst>
                <a:path extrusionOk="0" h="4412" w="852">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9" name="Google Shape;7109;p81"/>
          <p:cNvGrpSpPr/>
          <p:nvPr/>
        </p:nvGrpSpPr>
        <p:grpSpPr>
          <a:xfrm>
            <a:off x="7070492" y="3359048"/>
            <a:ext cx="358971" cy="357198"/>
            <a:chOff x="-52851675" y="3585650"/>
            <a:chExt cx="319000" cy="317425"/>
          </a:xfrm>
        </p:grpSpPr>
        <p:sp>
          <p:nvSpPr>
            <p:cNvPr id="7110" name="Google Shape;7110;p81"/>
            <p:cNvSpPr/>
            <p:nvPr/>
          </p:nvSpPr>
          <p:spPr>
            <a:xfrm>
              <a:off x="-52851675" y="3641575"/>
              <a:ext cx="319000" cy="106350"/>
            </a:xfrm>
            <a:custGeom>
              <a:rect b="b" l="l" r="r" t="t"/>
              <a:pathLst>
                <a:path extrusionOk="0" h="4254" w="1276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81"/>
            <p:cNvSpPr/>
            <p:nvPr/>
          </p:nvSpPr>
          <p:spPr>
            <a:xfrm>
              <a:off x="-52787100" y="3585650"/>
              <a:ext cx="189050" cy="52000"/>
            </a:xfrm>
            <a:custGeom>
              <a:rect b="b" l="l" r="r" t="t"/>
              <a:pathLst>
                <a:path extrusionOk="0" h="2080" w="7562">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81"/>
            <p:cNvSpPr/>
            <p:nvPr/>
          </p:nvSpPr>
          <p:spPr>
            <a:xfrm>
              <a:off x="-52794975" y="3696700"/>
              <a:ext cx="127625" cy="74850"/>
            </a:xfrm>
            <a:custGeom>
              <a:rect b="b" l="l" r="r" t="t"/>
              <a:pathLst>
                <a:path extrusionOk="0" h="2994" w="5105">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81"/>
            <p:cNvSpPr/>
            <p:nvPr/>
          </p:nvSpPr>
          <p:spPr>
            <a:xfrm>
              <a:off x="-52795750" y="3700625"/>
              <a:ext cx="204800" cy="202450"/>
            </a:xfrm>
            <a:custGeom>
              <a:rect b="b" l="l" r="r" t="t"/>
              <a:pathLst>
                <a:path extrusionOk="0" h="8098" w="8192">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81"/>
            <p:cNvSpPr/>
            <p:nvPr/>
          </p:nvSpPr>
          <p:spPr>
            <a:xfrm>
              <a:off x="-52832775" y="3740025"/>
              <a:ext cx="18125" cy="64600"/>
            </a:xfrm>
            <a:custGeom>
              <a:rect b="b" l="l" r="r" t="t"/>
              <a:pathLst>
                <a:path extrusionOk="0" h="2584" w="725">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81"/>
            <p:cNvSpPr/>
            <p:nvPr/>
          </p:nvSpPr>
          <p:spPr>
            <a:xfrm>
              <a:off x="-52570500" y="3740025"/>
              <a:ext cx="18925" cy="64600"/>
            </a:xfrm>
            <a:custGeom>
              <a:rect b="b" l="l" r="r" t="t"/>
              <a:pathLst>
                <a:path extrusionOk="0" h="2584" w="757">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6" name="Google Shape;7116;p81"/>
          <p:cNvGrpSpPr/>
          <p:nvPr/>
        </p:nvGrpSpPr>
        <p:grpSpPr>
          <a:xfrm>
            <a:off x="7092647" y="3820849"/>
            <a:ext cx="314662" cy="358999"/>
            <a:chOff x="-52832000" y="3976300"/>
            <a:chExt cx="279625" cy="319025"/>
          </a:xfrm>
        </p:grpSpPr>
        <p:sp>
          <p:nvSpPr>
            <p:cNvPr id="7117" name="Google Shape;7117;p81"/>
            <p:cNvSpPr/>
            <p:nvPr/>
          </p:nvSpPr>
          <p:spPr>
            <a:xfrm>
              <a:off x="-52794975" y="3976300"/>
              <a:ext cx="204800" cy="112650"/>
            </a:xfrm>
            <a:custGeom>
              <a:rect b="b" l="l" r="r" t="t"/>
              <a:pathLst>
                <a:path extrusionOk="0" h="4506" w="8192">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81"/>
            <p:cNvSpPr/>
            <p:nvPr/>
          </p:nvSpPr>
          <p:spPr>
            <a:xfrm>
              <a:off x="-52757175" y="4051125"/>
              <a:ext cx="167000" cy="94550"/>
            </a:xfrm>
            <a:custGeom>
              <a:rect b="b" l="l" r="r" t="t"/>
              <a:pathLst>
                <a:path extrusionOk="0" h="3782" w="668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81"/>
            <p:cNvSpPr/>
            <p:nvPr/>
          </p:nvSpPr>
          <p:spPr>
            <a:xfrm>
              <a:off x="-52794975" y="4088925"/>
              <a:ext cx="204025" cy="206400"/>
            </a:xfrm>
            <a:custGeom>
              <a:rect b="b" l="l" r="r" t="t"/>
              <a:pathLst>
                <a:path extrusionOk="0" h="8256" w="8161">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81"/>
            <p:cNvSpPr/>
            <p:nvPr/>
          </p:nvSpPr>
          <p:spPr>
            <a:xfrm>
              <a:off x="-52832000" y="4132250"/>
              <a:ext cx="18925" cy="63825"/>
            </a:xfrm>
            <a:custGeom>
              <a:rect b="b" l="l" r="r" t="t"/>
              <a:pathLst>
                <a:path extrusionOk="0" h="2553" w="757">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81"/>
            <p:cNvSpPr/>
            <p:nvPr/>
          </p:nvSpPr>
          <p:spPr>
            <a:xfrm>
              <a:off x="-52571300" y="4132250"/>
              <a:ext cx="18925" cy="63825"/>
            </a:xfrm>
            <a:custGeom>
              <a:rect b="b" l="l" r="r" t="t"/>
              <a:pathLst>
                <a:path extrusionOk="0" h="2553" w="757">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2" name="Google Shape;7122;p81"/>
          <p:cNvGrpSpPr/>
          <p:nvPr/>
        </p:nvGrpSpPr>
        <p:grpSpPr>
          <a:xfrm>
            <a:off x="6209853" y="4275497"/>
            <a:ext cx="316434" cy="358099"/>
            <a:chOff x="-51633225" y="3198925"/>
            <a:chExt cx="281200" cy="318225"/>
          </a:xfrm>
        </p:grpSpPr>
        <p:sp>
          <p:nvSpPr>
            <p:cNvPr id="7123" name="Google Shape;7123;p81"/>
            <p:cNvSpPr/>
            <p:nvPr/>
          </p:nvSpPr>
          <p:spPr>
            <a:xfrm>
              <a:off x="-51633225" y="3353300"/>
              <a:ext cx="18925" cy="63825"/>
            </a:xfrm>
            <a:custGeom>
              <a:rect b="b" l="l" r="r" t="t"/>
              <a:pathLst>
                <a:path extrusionOk="0" h="2553" w="757">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81"/>
            <p:cNvSpPr/>
            <p:nvPr/>
          </p:nvSpPr>
          <p:spPr>
            <a:xfrm>
              <a:off x="-51595425" y="3348575"/>
              <a:ext cx="204800" cy="168575"/>
            </a:xfrm>
            <a:custGeom>
              <a:rect b="b" l="l" r="r" t="t"/>
              <a:pathLst>
                <a:path extrusionOk="0" h="6743" w="8192">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81"/>
            <p:cNvSpPr/>
            <p:nvPr/>
          </p:nvSpPr>
          <p:spPr>
            <a:xfrm>
              <a:off x="-51633225" y="3292650"/>
              <a:ext cx="279625" cy="37050"/>
            </a:xfrm>
            <a:custGeom>
              <a:rect b="b" l="l" r="r" t="t"/>
              <a:pathLst>
                <a:path extrusionOk="0" h="1482" w="11185">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81"/>
            <p:cNvSpPr/>
            <p:nvPr/>
          </p:nvSpPr>
          <p:spPr>
            <a:xfrm>
              <a:off x="-51492250" y="3198925"/>
              <a:ext cx="98475" cy="74850"/>
            </a:xfrm>
            <a:custGeom>
              <a:rect b="b" l="l" r="r" t="t"/>
              <a:pathLst>
                <a:path extrusionOk="0" h="2994" w="3939">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81"/>
            <p:cNvSpPr/>
            <p:nvPr/>
          </p:nvSpPr>
          <p:spPr>
            <a:xfrm>
              <a:off x="-51590700" y="3198925"/>
              <a:ext cx="98475" cy="74850"/>
            </a:xfrm>
            <a:custGeom>
              <a:rect b="b" l="l" r="r" t="t"/>
              <a:pathLst>
                <a:path extrusionOk="0" h="2994" w="3939">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81"/>
            <p:cNvSpPr/>
            <p:nvPr/>
          </p:nvSpPr>
          <p:spPr>
            <a:xfrm>
              <a:off x="-51517450" y="3218600"/>
              <a:ext cx="52000" cy="55950"/>
            </a:xfrm>
            <a:custGeom>
              <a:rect b="b" l="l" r="r" t="t"/>
              <a:pathLst>
                <a:path extrusionOk="0" h="2238" w="208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81"/>
            <p:cNvSpPr/>
            <p:nvPr/>
          </p:nvSpPr>
          <p:spPr>
            <a:xfrm>
              <a:off x="-51370950" y="3354075"/>
              <a:ext cx="18925" cy="64625"/>
            </a:xfrm>
            <a:custGeom>
              <a:rect b="b" l="l" r="r" t="t"/>
              <a:pathLst>
                <a:path extrusionOk="0" h="2585" w="757">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0" name="Google Shape;7130;p81"/>
          <p:cNvGrpSpPr/>
          <p:nvPr/>
        </p:nvGrpSpPr>
        <p:grpSpPr>
          <a:xfrm>
            <a:off x="6628676" y="1533418"/>
            <a:ext cx="365188" cy="357226"/>
            <a:chOff x="-56396775" y="3199700"/>
            <a:chExt cx="324525" cy="317450"/>
          </a:xfrm>
        </p:grpSpPr>
        <p:sp>
          <p:nvSpPr>
            <p:cNvPr id="7131" name="Google Shape;7131;p81"/>
            <p:cNvSpPr/>
            <p:nvPr/>
          </p:nvSpPr>
          <p:spPr>
            <a:xfrm>
              <a:off x="-56374725" y="3353300"/>
              <a:ext cx="18925" cy="63825"/>
            </a:xfrm>
            <a:custGeom>
              <a:rect b="b" l="l" r="r" t="t"/>
              <a:pathLst>
                <a:path extrusionOk="0" h="2553" w="757">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81"/>
            <p:cNvSpPr/>
            <p:nvPr/>
          </p:nvSpPr>
          <p:spPr>
            <a:xfrm>
              <a:off x="-56333775" y="3199700"/>
              <a:ext cx="198500" cy="73275"/>
            </a:xfrm>
            <a:custGeom>
              <a:rect b="b" l="l" r="r" t="t"/>
              <a:pathLst>
                <a:path extrusionOk="0" h="2931" w="794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81"/>
            <p:cNvSpPr/>
            <p:nvPr/>
          </p:nvSpPr>
          <p:spPr>
            <a:xfrm>
              <a:off x="-56396775" y="3273325"/>
              <a:ext cx="324525" cy="58725"/>
            </a:xfrm>
            <a:custGeom>
              <a:rect b="b" l="l" r="r" t="t"/>
              <a:pathLst>
                <a:path extrusionOk="0" h="2349" w="12981">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81"/>
            <p:cNvSpPr/>
            <p:nvPr/>
          </p:nvSpPr>
          <p:spPr>
            <a:xfrm>
              <a:off x="-56336925" y="3346200"/>
              <a:ext cx="204800" cy="78800"/>
            </a:xfrm>
            <a:custGeom>
              <a:rect b="b" l="l" r="r" t="t"/>
              <a:pathLst>
                <a:path extrusionOk="0" h="3152" w="8192">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81"/>
            <p:cNvSpPr/>
            <p:nvPr/>
          </p:nvSpPr>
          <p:spPr>
            <a:xfrm>
              <a:off x="-56332200" y="3406850"/>
              <a:ext cx="193775" cy="110300"/>
            </a:xfrm>
            <a:custGeom>
              <a:rect b="b" l="l" r="r" t="t"/>
              <a:pathLst>
                <a:path extrusionOk="0" h="4412" w="7751">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81"/>
            <p:cNvSpPr/>
            <p:nvPr/>
          </p:nvSpPr>
          <p:spPr>
            <a:xfrm>
              <a:off x="-56113225" y="3354075"/>
              <a:ext cx="18125" cy="64625"/>
            </a:xfrm>
            <a:custGeom>
              <a:rect b="b" l="l" r="r" t="t"/>
              <a:pathLst>
                <a:path extrusionOk="0" h="2585" w="725">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7" name="Google Shape;7137;p81"/>
          <p:cNvGrpSpPr/>
          <p:nvPr/>
        </p:nvGrpSpPr>
        <p:grpSpPr>
          <a:xfrm>
            <a:off x="6631771" y="1999353"/>
            <a:ext cx="358999" cy="335958"/>
            <a:chOff x="-56394425" y="3600600"/>
            <a:chExt cx="319025" cy="298550"/>
          </a:xfrm>
        </p:grpSpPr>
        <p:sp>
          <p:nvSpPr>
            <p:cNvPr id="7138" name="Google Shape;7138;p81"/>
            <p:cNvSpPr/>
            <p:nvPr/>
          </p:nvSpPr>
          <p:spPr>
            <a:xfrm>
              <a:off x="-56272325" y="3861300"/>
              <a:ext cx="74825" cy="37850"/>
            </a:xfrm>
            <a:custGeom>
              <a:rect b="b" l="l" r="r" t="t"/>
              <a:pathLst>
                <a:path extrusionOk="0" h="1514" w="2993">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81"/>
            <p:cNvSpPr/>
            <p:nvPr/>
          </p:nvSpPr>
          <p:spPr>
            <a:xfrm>
              <a:off x="-56297550" y="3600600"/>
              <a:ext cx="126050" cy="71700"/>
            </a:xfrm>
            <a:custGeom>
              <a:rect b="b" l="l" r="r" t="t"/>
              <a:pathLst>
                <a:path extrusionOk="0" h="2868" w="5042">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81"/>
            <p:cNvSpPr/>
            <p:nvPr/>
          </p:nvSpPr>
          <p:spPr>
            <a:xfrm>
              <a:off x="-56394425" y="3635275"/>
              <a:ext cx="319025" cy="233925"/>
            </a:xfrm>
            <a:custGeom>
              <a:rect b="b" l="l" r="r" t="t"/>
              <a:pathLst>
                <a:path extrusionOk="0" h="9357" w="12761">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1" name="Google Shape;7141;p81"/>
          <p:cNvGrpSpPr/>
          <p:nvPr/>
        </p:nvGrpSpPr>
        <p:grpSpPr>
          <a:xfrm>
            <a:off x="6662538" y="2430117"/>
            <a:ext cx="327068" cy="357198"/>
            <a:chOff x="-56379450" y="3983400"/>
            <a:chExt cx="290650" cy="317425"/>
          </a:xfrm>
        </p:grpSpPr>
        <p:sp>
          <p:nvSpPr>
            <p:cNvPr id="7142" name="Google Shape;7142;p81"/>
            <p:cNvSpPr/>
            <p:nvPr/>
          </p:nvSpPr>
          <p:spPr>
            <a:xfrm>
              <a:off x="-56330625" y="3983400"/>
              <a:ext cx="241825" cy="111075"/>
            </a:xfrm>
            <a:custGeom>
              <a:rect b="b" l="l" r="r" t="t"/>
              <a:pathLst>
                <a:path extrusionOk="0" h="4443" w="9673">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81"/>
            <p:cNvSpPr/>
            <p:nvPr/>
          </p:nvSpPr>
          <p:spPr>
            <a:xfrm>
              <a:off x="-56350300" y="4058225"/>
              <a:ext cx="186675" cy="55150"/>
            </a:xfrm>
            <a:custGeom>
              <a:rect b="b" l="l" r="r" t="t"/>
              <a:pathLst>
                <a:path extrusionOk="0" h="2206" w="7467">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81"/>
            <p:cNvSpPr/>
            <p:nvPr/>
          </p:nvSpPr>
          <p:spPr>
            <a:xfrm>
              <a:off x="-56245550" y="4168275"/>
              <a:ext cx="78000" cy="26600"/>
            </a:xfrm>
            <a:custGeom>
              <a:rect b="b" l="l" r="r" t="t"/>
              <a:pathLst>
                <a:path extrusionOk="0" h="1064" w="312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81"/>
            <p:cNvSpPr/>
            <p:nvPr/>
          </p:nvSpPr>
          <p:spPr>
            <a:xfrm>
              <a:off x="-56359750" y="4112550"/>
              <a:ext cx="204800" cy="53100"/>
            </a:xfrm>
            <a:custGeom>
              <a:rect b="b" l="l" r="r" t="t"/>
              <a:pathLst>
                <a:path extrusionOk="0" h="2124" w="8192">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81"/>
            <p:cNvSpPr/>
            <p:nvPr/>
          </p:nvSpPr>
          <p:spPr>
            <a:xfrm>
              <a:off x="-56345575" y="4169000"/>
              <a:ext cx="77200" cy="26325"/>
            </a:xfrm>
            <a:custGeom>
              <a:rect b="b" l="l" r="r" t="t"/>
              <a:pathLst>
                <a:path extrusionOk="0" h="1053" w="3088">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81"/>
            <p:cNvSpPr/>
            <p:nvPr/>
          </p:nvSpPr>
          <p:spPr>
            <a:xfrm>
              <a:off x="-56379450" y="4180300"/>
              <a:ext cx="242600" cy="120525"/>
            </a:xfrm>
            <a:custGeom>
              <a:rect b="b" l="l" r="r" t="t"/>
              <a:pathLst>
                <a:path extrusionOk="0" h="4821" w="9704">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81"/>
            <p:cNvSpPr/>
            <p:nvPr/>
          </p:nvSpPr>
          <p:spPr>
            <a:xfrm>
              <a:off x="-56181750" y="4039300"/>
              <a:ext cx="0" cy="25"/>
            </a:xfrm>
            <a:custGeom>
              <a:rect b="b" l="l" r="r" t="t"/>
              <a:pathLst>
                <a:path extrusionOk="0" h="1" w="0">
                  <a:moveTo>
                    <a:pt x="0" y="1"/>
                  </a:move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81"/>
            <p:cNvSpPr/>
            <p:nvPr/>
          </p:nvSpPr>
          <p:spPr>
            <a:xfrm>
              <a:off x="-56332200" y="4039300"/>
              <a:ext cx="25" cy="25"/>
            </a:xfrm>
            <a:custGeom>
              <a:rect b="b" l="l" r="r" t="t"/>
              <a:pathLst>
                <a:path extrusionOk="0" h="1" w="1">
                  <a:moveTo>
                    <a:pt x="1" y="1"/>
                  </a:move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0" name="Google Shape;7150;p81"/>
          <p:cNvGrpSpPr/>
          <p:nvPr/>
        </p:nvGrpSpPr>
        <p:grpSpPr>
          <a:xfrm>
            <a:off x="5326242" y="2894264"/>
            <a:ext cx="316434" cy="358971"/>
            <a:chOff x="-54401725" y="3198925"/>
            <a:chExt cx="281200" cy="319000"/>
          </a:xfrm>
        </p:grpSpPr>
        <p:sp>
          <p:nvSpPr>
            <p:cNvPr id="7151" name="Google Shape;7151;p81"/>
            <p:cNvSpPr/>
            <p:nvPr/>
          </p:nvSpPr>
          <p:spPr>
            <a:xfrm>
              <a:off x="-54159150" y="3465925"/>
              <a:ext cx="38625" cy="52000"/>
            </a:xfrm>
            <a:custGeom>
              <a:rect b="b" l="l" r="r" t="t"/>
              <a:pathLst>
                <a:path extrusionOk="0" h="2080" w="1545">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81"/>
            <p:cNvSpPr/>
            <p:nvPr/>
          </p:nvSpPr>
          <p:spPr>
            <a:xfrm>
              <a:off x="-54401725" y="3465925"/>
              <a:ext cx="38600" cy="52000"/>
            </a:xfrm>
            <a:custGeom>
              <a:rect b="b" l="l" r="r" t="t"/>
              <a:pathLst>
                <a:path extrusionOk="0" h="2080" w="1544">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81"/>
            <p:cNvSpPr/>
            <p:nvPr/>
          </p:nvSpPr>
          <p:spPr>
            <a:xfrm>
              <a:off x="-54176475" y="3224125"/>
              <a:ext cx="17350" cy="61450"/>
            </a:xfrm>
            <a:custGeom>
              <a:rect b="b" l="l" r="r" t="t"/>
              <a:pathLst>
                <a:path extrusionOk="0" h="2458" w="694">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81"/>
            <p:cNvSpPr/>
            <p:nvPr/>
          </p:nvSpPr>
          <p:spPr>
            <a:xfrm>
              <a:off x="-54385975" y="3198925"/>
              <a:ext cx="198500" cy="74850"/>
            </a:xfrm>
            <a:custGeom>
              <a:rect b="b" l="l" r="r" t="t"/>
              <a:pathLst>
                <a:path extrusionOk="0" h="2994" w="794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81"/>
            <p:cNvSpPr/>
            <p:nvPr/>
          </p:nvSpPr>
          <p:spPr>
            <a:xfrm>
              <a:off x="-54400950" y="3385575"/>
              <a:ext cx="37050" cy="19725"/>
            </a:xfrm>
            <a:custGeom>
              <a:rect b="b" l="l" r="r" t="t"/>
              <a:pathLst>
                <a:path extrusionOk="0" h="789" w="1482">
                  <a:moveTo>
                    <a:pt x="1" y="1"/>
                  </a:moveTo>
                  <a:lnTo>
                    <a:pt x="1" y="789"/>
                  </a:lnTo>
                  <a:lnTo>
                    <a:pt x="1482" y="789"/>
                  </a:lnTo>
                  <a:lnTo>
                    <a:pt x="1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81"/>
            <p:cNvSpPr/>
            <p:nvPr/>
          </p:nvSpPr>
          <p:spPr>
            <a:xfrm>
              <a:off x="-54401725" y="3292650"/>
              <a:ext cx="128400" cy="74850"/>
            </a:xfrm>
            <a:custGeom>
              <a:rect b="b" l="l" r="r" t="t"/>
              <a:pathLst>
                <a:path extrusionOk="0" h="2994" w="5136">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81"/>
            <p:cNvSpPr/>
            <p:nvPr/>
          </p:nvSpPr>
          <p:spPr>
            <a:xfrm>
              <a:off x="-54250500" y="3266650"/>
              <a:ext cx="128400" cy="99275"/>
            </a:xfrm>
            <a:custGeom>
              <a:rect b="b" l="l" r="r" t="t"/>
              <a:pathLst>
                <a:path extrusionOk="0" h="3971" w="5136">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81"/>
            <p:cNvSpPr/>
            <p:nvPr/>
          </p:nvSpPr>
          <p:spPr>
            <a:xfrm>
              <a:off x="-54159150" y="3385575"/>
              <a:ext cx="37050" cy="19725"/>
            </a:xfrm>
            <a:custGeom>
              <a:rect b="b" l="l" r="r" t="t"/>
              <a:pathLst>
                <a:path extrusionOk="0" h="789" w="1482">
                  <a:moveTo>
                    <a:pt x="1" y="1"/>
                  </a:moveTo>
                  <a:lnTo>
                    <a:pt x="1" y="789"/>
                  </a:lnTo>
                  <a:lnTo>
                    <a:pt x="1482" y="789"/>
                  </a:lnTo>
                  <a:lnTo>
                    <a:pt x="1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81"/>
            <p:cNvSpPr/>
            <p:nvPr/>
          </p:nvSpPr>
          <p:spPr>
            <a:xfrm>
              <a:off x="-54345025" y="3309975"/>
              <a:ext cx="167000" cy="207175"/>
            </a:xfrm>
            <a:custGeom>
              <a:rect b="b" l="l" r="r" t="t"/>
              <a:pathLst>
                <a:path extrusionOk="0" h="8287" w="668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81"/>
            <p:cNvSpPr/>
            <p:nvPr/>
          </p:nvSpPr>
          <p:spPr>
            <a:xfrm>
              <a:off x="-54401725" y="3424175"/>
              <a:ext cx="37825" cy="40975"/>
            </a:xfrm>
            <a:custGeom>
              <a:rect b="b" l="l" r="r" t="t"/>
              <a:pathLst>
                <a:path extrusionOk="0" h="1639" w="1513">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81"/>
            <p:cNvSpPr/>
            <p:nvPr/>
          </p:nvSpPr>
          <p:spPr>
            <a:xfrm>
              <a:off x="-54159150" y="3424175"/>
              <a:ext cx="37050" cy="40975"/>
            </a:xfrm>
            <a:custGeom>
              <a:rect b="b" l="l" r="r" t="t"/>
              <a:pathLst>
                <a:path extrusionOk="0" h="1639" w="1482">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2" name="Google Shape;7162;p81"/>
          <p:cNvGrpSpPr/>
          <p:nvPr/>
        </p:nvGrpSpPr>
        <p:grpSpPr>
          <a:xfrm>
            <a:off x="5327128" y="3364365"/>
            <a:ext cx="314662" cy="358099"/>
            <a:chOff x="-54401725" y="3590375"/>
            <a:chExt cx="279625" cy="318225"/>
          </a:xfrm>
        </p:grpSpPr>
        <p:sp>
          <p:nvSpPr>
            <p:cNvPr id="7163" name="Google Shape;7163;p81"/>
            <p:cNvSpPr/>
            <p:nvPr/>
          </p:nvSpPr>
          <p:spPr>
            <a:xfrm>
              <a:off x="-54194575" y="3721900"/>
              <a:ext cx="35450" cy="19725"/>
            </a:xfrm>
            <a:custGeom>
              <a:rect b="b" l="l" r="r" t="t"/>
              <a:pathLst>
                <a:path extrusionOk="0" h="789" w="1418">
                  <a:moveTo>
                    <a:pt x="0" y="1"/>
                  </a:moveTo>
                  <a:cubicBezTo>
                    <a:pt x="158" y="410"/>
                    <a:pt x="536" y="788"/>
                    <a:pt x="1071" y="788"/>
                  </a:cubicBezTo>
                  <a:lnTo>
                    <a:pt x="1418" y="788"/>
                  </a:lnTo>
                  <a:lnTo>
                    <a:pt x="14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81"/>
            <p:cNvSpPr/>
            <p:nvPr/>
          </p:nvSpPr>
          <p:spPr>
            <a:xfrm>
              <a:off x="-54380450" y="3590375"/>
              <a:ext cx="237075" cy="112650"/>
            </a:xfrm>
            <a:custGeom>
              <a:rect b="b" l="l" r="r" t="t"/>
              <a:pathLst>
                <a:path extrusionOk="0" h="4506" w="9483">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81"/>
            <p:cNvSpPr/>
            <p:nvPr/>
          </p:nvSpPr>
          <p:spPr>
            <a:xfrm>
              <a:off x="-54363925" y="3721900"/>
              <a:ext cx="35475" cy="19725"/>
            </a:xfrm>
            <a:custGeom>
              <a:rect b="b" l="l" r="r" t="t"/>
              <a:pathLst>
                <a:path extrusionOk="0" h="789" w="1419">
                  <a:moveTo>
                    <a:pt x="1" y="1"/>
                  </a:moveTo>
                  <a:lnTo>
                    <a:pt x="1" y="788"/>
                  </a:lnTo>
                  <a:lnTo>
                    <a:pt x="347" y="788"/>
                  </a:lnTo>
                  <a:cubicBezTo>
                    <a:pt x="820" y="788"/>
                    <a:pt x="1261" y="410"/>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81"/>
            <p:cNvSpPr/>
            <p:nvPr/>
          </p:nvSpPr>
          <p:spPr>
            <a:xfrm>
              <a:off x="-54363925" y="3721900"/>
              <a:ext cx="204800" cy="186700"/>
            </a:xfrm>
            <a:custGeom>
              <a:rect b="b" l="l" r="r" t="t"/>
              <a:pathLst>
                <a:path extrusionOk="0" h="7468" w="8192">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81"/>
            <p:cNvSpPr/>
            <p:nvPr/>
          </p:nvSpPr>
          <p:spPr>
            <a:xfrm>
              <a:off x="-54401725" y="3747100"/>
              <a:ext cx="18925" cy="63825"/>
            </a:xfrm>
            <a:custGeom>
              <a:rect b="b" l="l" r="r" t="t"/>
              <a:pathLst>
                <a:path extrusionOk="0" h="2553" w="757">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81"/>
            <p:cNvSpPr/>
            <p:nvPr/>
          </p:nvSpPr>
          <p:spPr>
            <a:xfrm>
              <a:off x="-54140225" y="3746325"/>
              <a:ext cx="18125" cy="63825"/>
            </a:xfrm>
            <a:custGeom>
              <a:rect b="b" l="l" r="r" t="t"/>
              <a:pathLst>
                <a:path extrusionOk="0" h="2553" w="725">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9" name="Google Shape;7169;p81"/>
          <p:cNvGrpSpPr/>
          <p:nvPr/>
        </p:nvGrpSpPr>
        <p:grpSpPr>
          <a:xfrm>
            <a:off x="5324920" y="3827938"/>
            <a:ext cx="319079" cy="358099"/>
            <a:chOff x="-54403300" y="3982600"/>
            <a:chExt cx="283550" cy="318225"/>
          </a:xfrm>
        </p:grpSpPr>
        <p:sp>
          <p:nvSpPr>
            <p:cNvPr id="7170" name="Google Shape;7170;p81"/>
            <p:cNvSpPr/>
            <p:nvPr/>
          </p:nvSpPr>
          <p:spPr>
            <a:xfrm>
              <a:off x="-54273350" y="4036950"/>
              <a:ext cx="27600" cy="27600"/>
            </a:xfrm>
            <a:custGeom>
              <a:rect b="b" l="l" r="r" t="t"/>
              <a:pathLst>
                <a:path extrusionOk="0" h="1104" w="1104">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81"/>
            <p:cNvSpPr/>
            <p:nvPr/>
          </p:nvSpPr>
          <p:spPr>
            <a:xfrm>
              <a:off x="-54383600" y="3982600"/>
              <a:ext cx="241800" cy="130775"/>
            </a:xfrm>
            <a:custGeom>
              <a:rect b="b" l="l" r="r" t="t"/>
              <a:pathLst>
                <a:path extrusionOk="0" h="5231" w="9672">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81"/>
            <p:cNvSpPr/>
            <p:nvPr/>
          </p:nvSpPr>
          <p:spPr>
            <a:xfrm>
              <a:off x="-54403300" y="4122000"/>
              <a:ext cx="58300" cy="140225"/>
            </a:xfrm>
            <a:custGeom>
              <a:rect b="b" l="l" r="r" t="t"/>
              <a:pathLst>
                <a:path extrusionOk="0" h="5609" w="2332">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81"/>
            <p:cNvSpPr/>
            <p:nvPr/>
          </p:nvSpPr>
          <p:spPr>
            <a:xfrm>
              <a:off x="-54346600" y="4132250"/>
              <a:ext cx="167800" cy="168575"/>
            </a:xfrm>
            <a:custGeom>
              <a:rect b="b" l="l" r="r" t="t"/>
              <a:pathLst>
                <a:path extrusionOk="0" h="6743" w="6712">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81"/>
            <p:cNvSpPr/>
            <p:nvPr/>
          </p:nvSpPr>
          <p:spPr>
            <a:xfrm>
              <a:off x="-54177250" y="4122000"/>
              <a:ext cx="57500" cy="141025"/>
            </a:xfrm>
            <a:custGeom>
              <a:rect b="b" l="l" r="r" t="t"/>
              <a:pathLst>
                <a:path extrusionOk="0" h="5641" w="230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5" name="Google Shape;7175;p81"/>
          <p:cNvGrpSpPr/>
          <p:nvPr/>
        </p:nvGrpSpPr>
        <p:grpSpPr>
          <a:xfrm>
            <a:off x="7512313" y="2889172"/>
            <a:ext cx="356298" cy="356973"/>
            <a:chOff x="-52458650" y="3194400"/>
            <a:chExt cx="316625" cy="317225"/>
          </a:xfrm>
        </p:grpSpPr>
        <p:sp>
          <p:nvSpPr>
            <p:cNvPr id="7176" name="Google Shape;7176;p81"/>
            <p:cNvSpPr/>
            <p:nvPr/>
          </p:nvSpPr>
          <p:spPr>
            <a:xfrm>
              <a:off x="-52458650" y="3194400"/>
              <a:ext cx="316625" cy="166000"/>
            </a:xfrm>
            <a:custGeom>
              <a:rect b="b" l="l" r="r" t="t"/>
              <a:pathLst>
                <a:path extrusionOk="0" h="6640" w="12665">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81"/>
            <p:cNvSpPr/>
            <p:nvPr/>
          </p:nvSpPr>
          <p:spPr>
            <a:xfrm>
              <a:off x="-52379100" y="3287125"/>
              <a:ext cx="156750" cy="18925"/>
            </a:xfrm>
            <a:custGeom>
              <a:rect b="b" l="l" r="r" t="t"/>
              <a:pathLst>
                <a:path extrusionOk="0" h="757" w="6270">
                  <a:moveTo>
                    <a:pt x="378" y="1"/>
                  </a:moveTo>
                  <a:lnTo>
                    <a:pt x="0" y="757"/>
                  </a:lnTo>
                  <a:lnTo>
                    <a:pt x="6270" y="757"/>
                  </a:lnTo>
                  <a:lnTo>
                    <a:pt x="589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81"/>
            <p:cNvSpPr/>
            <p:nvPr/>
          </p:nvSpPr>
          <p:spPr>
            <a:xfrm>
              <a:off x="-52383825" y="3361950"/>
              <a:ext cx="55150" cy="37050"/>
            </a:xfrm>
            <a:custGeom>
              <a:rect b="b" l="l" r="r" t="t"/>
              <a:pathLst>
                <a:path extrusionOk="0" h="1482" w="2206">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81"/>
            <p:cNvSpPr/>
            <p:nvPr/>
          </p:nvSpPr>
          <p:spPr>
            <a:xfrm>
              <a:off x="-52401950" y="3380075"/>
              <a:ext cx="204800" cy="131550"/>
            </a:xfrm>
            <a:custGeom>
              <a:rect b="b" l="l" r="r" t="t"/>
              <a:pathLst>
                <a:path extrusionOk="0" h="5262" w="8192">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81"/>
            <p:cNvSpPr/>
            <p:nvPr/>
          </p:nvSpPr>
          <p:spPr>
            <a:xfrm>
              <a:off x="-52272000" y="3361950"/>
              <a:ext cx="55175" cy="37050"/>
            </a:xfrm>
            <a:custGeom>
              <a:rect b="b" l="l" r="r" t="t"/>
              <a:pathLst>
                <a:path extrusionOk="0" h="1482" w="2207">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81"/>
            <p:cNvSpPr/>
            <p:nvPr/>
          </p:nvSpPr>
          <p:spPr>
            <a:xfrm>
              <a:off x="-52402750" y="3324950"/>
              <a:ext cx="204825" cy="46475"/>
            </a:xfrm>
            <a:custGeom>
              <a:rect b="b" l="l" r="r" t="t"/>
              <a:pathLst>
                <a:path extrusionOk="0" h="1859" w="8193">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81"/>
            <p:cNvSpPr/>
            <p:nvPr/>
          </p:nvSpPr>
          <p:spPr>
            <a:xfrm>
              <a:off x="-52440550" y="3349350"/>
              <a:ext cx="18925" cy="63825"/>
            </a:xfrm>
            <a:custGeom>
              <a:rect b="b" l="l" r="r" t="t"/>
              <a:pathLst>
                <a:path extrusionOk="0" h="2553" w="757">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81"/>
            <p:cNvSpPr/>
            <p:nvPr/>
          </p:nvSpPr>
          <p:spPr>
            <a:xfrm>
              <a:off x="-52179050" y="3348575"/>
              <a:ext cx="18125" cy="63825"/>
            </a:xfrm>
            <a:custGeom>
              <a:rect b="b" l="l" r="r" t="t"/>
              <a:pathLst>
                <a:path extrusionOk="0" h="2553" w="725">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4" name="Google Shape;7184;p81"/>
          <p:cNvGrpSpPr/>
          <p:nvPr/>
        </p:nvGrpSpPr>
        <p:grpSpPr>
          <a:xfrm>
            <a:off x="7521611" y="3358148"/>
            <a:ext cx="337703" cy="357845"/>
            <a:chOff x="-52450000" y="3584850"/>
            <a:chExt cx="300100" cy="318000"/>
          </a:xfrm>
        </p:grpSpPr>
        <p:sp>
          <p:nvSpPr>
            <p:cNvPr id="7185" name="Google Shape;7185;p81"/>
            <p:cNvSpPr/>
            <p:nvPr/>
          </p:nvSpPr>
          <p:spPr>
            <a:xfrm>
              <a:off x="-52206625" y="3601400"/>
              <a:ext cx="55150" cy="55950"/>
            </a:xfrm>
            <a:custGeom>
              <a:rect b="b" l="l" r="r" t="t"/>
              <a:pathLst>
                <a:path extrusionOk="0" h="2238" w="2206">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81"/>
            <p:cNvSpPr/>
            <p:nvPr/>
          </p:nvSpPr>
          <p:spPr>
            <a:xfrm>
              <a:off x="-52271200" y="3601700"/>
              <a:ext cx="29950" cy="11525"/>
            </a:xfrm>
            <a:custGeom>
              <a:rect b="b" l="l" r="r" t="t"/>
              <a:pathLst>
                <a:path extrusionOk="0" h="461" w="1198">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81"/>
            <p:cNvSpPr/>
            <p:nvPr/>
          </p:nvSpPr>
          <p:spPr>
            <a:xfrm>
              <a:off x="-52225525" y="3584850"/>
              <a:ext cx="30750" cy="44925"/>
            </a:xfrm>
            <a:custGeom>
              <a:rect b="b" l="l" r="r" t="t"/>
              <a:pathLst>
                <a:path extrusionOk="0" h="1797" w="123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81"/>
            <p:cNvSpPr/>
            <p:nvPr/>
          </p:nvSpPr>
          <p:spPr>
            <a:xfrm>
              <a:off x="-52412200" y="3694325"/>
              <a:ext cx="205600" cy="208525"/>
            </a:xfrm>
            <a:custGeom>
              <a:rect b="b" l="l" r="r" t="t"/>
              <a:pathLst>
                <a:path extrusionOk="0" h="8341" w="8224">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81"/>
            <p:cNvSpPr/>
            <p:nvPr/>
          </p:nvSpPr>
          <p:spPr>
            <a:xfrm>
              <a:off x="-52430300" y="3619500"/>
              <a:ext cx="219775" cy="92975"/>
            </a:xfrm>
            <a:custGeom>
              <a:rect b="b" l="l" r="r" t="t"/>
              <a:pathLst>
                <a:path extrusionOk="0" h="3719" w="8791">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81"/>
            <p:cNvSpPr/>
            <p:nvPr/>
          </p:nvSpPr>
          <p:spPr>
            <a:xfrm>
              <a:off x="-52192450" y="3666775"/>
              <a:ext cx="42550" cy="120525"/>
            </a:xfrm>
            <a:custGeom>
              <a:rect b="b" l="l" r="r" t="t"/>
              <a:pathLst>
                <a:path extrusionOk="0" h="4821" w="1702">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81"/>
            <p:cNvSpPr/>
            <p:nvPr/>
          </p:nvSpPr>
          <p:spPr>
            <a:xfrm>
              <a:off x="-52450000" y="3740025"/>
              <a:ext cx="18925" cy="64600"/>
            </a:xfrm>
            <a:custGeom>
              <a:rect b="b" l="l" r="r" t="t"/>
              <a:pathLst>
                <a:path extrusionOk="0" h="2584" w="757">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2" name="Google Shape;7192;p81"/>
          <p:cNvGrpSpPr/>
          <p:nvPr/>
        </p:nvGrpSpPr>
        <p:grpSpPr>
          <a:xfrm>
            <a:off x="7533131" y="3822621"/>
            <a:ext cx="314662" cy="357226"/>
            <a:chOff x="-52440550" y="3977875"/>
            <a:chExt cx="279625" cy="317450"/>
          </a:xfrm>
        </p:grpSpPr>
        <p:sp>
          <p:nvSpPr>
            <p:cNvPr id="7193" name="Google Shape;7193;p81"/>
            <p:cNvSpPr/>
            <p:nvPr/>
          </p:nvSpPr>
          <p:spPr>
            <a:xfrm>
              <a:off x="-52403525" y="4052700"/>
              <a:ext cx="76425" cy="18150"/>
            </a:xfrm>
            <a:custGeom>
              <a:rect b="b" l="l" r="r" t="t"/>
              <a:pathLst>
                <a:path extrusionOk="0" h="726" w="3057">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81"/>
            <p:cNvSpPr/>
            <p:nvPr/>
          </p:nvSpPr>
          <p:spPr>
            <a:xfrm>
              <a:off x="-52357850" y="4088925"/>
              <a:ext cx="168575" cy="33075"/>
            </a:xfrm>
            <a:custGeom>
              <a:rect b="b" l="l" r="r" t="t"/>
              <a:pathLst>
                <a:path extrusionOk="0" h="1323" w="6743">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81"/>
            <p:cNvSpPr/>
            <p:nvPr/>
          </p:nvSpPr>
          <p:spPr>
            <a:xfrm>
              <a:off x="-52309000" y="4051925"/>
              <a:ext cx="17350" cy="18125"/>
            </a:xfrm>
            <a:custGeom>
              <a:rect b="b" l="l" r="r" t="t"/>
              <a:pathLst>
                <a:path extrusionOk="0" h="725" w="694">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81"/>
            <p:cNvSpPr/>
            <p:nvPr/>
          </p:nvSpPr>
          <p:spPr>
            <a:xfrm>
              <a:off x="-52402750" y="3977875"/>
              <a:ext cx="204825" cy="55950"/>
            </a:xfrm>
            <a:custGeom>
              <a:rect b="b" l="l" r="r" t="t"/>
              <a:pathLst>
                <a:path extrusionOk="0" h="2238" w="8193">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81"/>
            <p:cNvSpPr/>
            <p:nvPr/>
          </p:nvSpPr>
          <p:spPr>
            <a:xfrm>
              <a:off x="-52275150" y="4052700"/>
              <a:ext cx="77225" cy="17350"/>
            </a:xfrm>
            <a:custGeom>
              <a:rect b="b" l="l" r="r" t="t"/>
              <a:pathLst>
                <a:path extrusionOk="0" h="694" w="3089">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81"/>
            <p:cNvSpPr/>
            <p:nvPr/>
          </p:nvSpPr>
          <p:spPr>
            <a:xfrm>
              <a:off x="-52403525" y="4089725"/>
              <a:ext cx="204800" cy="205600"/>
            </a:xfrm>
            <a:custGeom>
              <a:rect b="b" l="l" r="r" t="t"/>
              <a:pathLst>
                <a:path extrusionOk="0" h="8224" w="8192">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81"/>
            <p:cNvSpPr/>
            <p:nvPr/>
          </p:nvSpPr>
          <p:spPr>
            <a:xfrm>
              <a:off x="-52179050" y="4132250"/>
              <a:ext cx="18125" cy="63825"/>
            </a:xfrm>
            <a:custGeom>
              <a:rect b="b" l="l" r="r" t="t"/>
              <a:pathLst>
                <a:path extrusionOk="0" h="2553" w="725">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81"/>
            <p:cNvSpPr/>
            <p:nvPr/>
          </p:nvSpPr>
          <p:spPr>
            <a:xfrm>
              <a:off x="-52440550" y="4132250"/>
              <a:ext cx="18925" cy="63825"/>
            </a:xfrm>
            <a:custGeom>
              <a:rect b="b" l="l" r="r" t="t"/>
              <a:pathLst>
                <a:path extrusionOk="0" h="2553" w="757">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1" name="Google Shape;7201;p81"/>
          <p:cNvGrpSpPr/>
          <p:nvPr/>
        </p:nvGrpSpPr>
        <p:grpSpPr>
          <a:xfrm>
            <a:off x="6645066" y="4278827"/>
            <a:ext cx="314662" cy="358999"/>
            <a:chOff x="-51623775" y="3584850"/>
            <a:chExt cx="279625" cy="319025"/>
          </a:xfrm>
        </p:grpSpPr>
        <p:sp>
          <p:nvSpPr>
            <p:cNvPr id="7202" name="Google Shape;7202;p81"/>
            <p:cNvSpPr/>
            <p:nvPr/>
          </p:nvSpPr>
          <p:spPr>
            <a:xfrm>
              <a:off x="-51497750" y="3832175"/>
              <a:ext cx="26000" cy="13200"/>
            </a:xfrm>
            <a:custGeom>
              <a:rect b="b" l="l" r="r" t="t"/>
              <a:pathLst>
                <a:path extrusionOk="0" h="528" w="104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3" name="Google Shape;7203;p81"/>
            <p:cNvSpPr/>
            <p:nvPr/>
          </p:nvSpPr>
          <p:spPr>
            <a:xfrm>
              <a:off x="-51574150" y="3809300"/>
              <a:ext cx="78000" cy="26550"/>
            </a:xfrm>
            <a:custGeom>
              <a:rect b="b" l="l" r="r" t="t"/>
              <a:pathLst>
                <a:path extrusionOk="0" h="1062" w="312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4" name="Google Shape;7204;p81"/>
            <p:cNvSpPr/>
            <p:nvPr/>
          </p:nvSpPr>
          <p:spPr>
            <a:xfrm>
              <a:off x="-51579675" y="3837675"/>
              <a:ext cx="190625" cy="66200"/>
            </a:xfrm>
            <a:custGeom>
              <a:rect b="b" l="l" r="r" t="t"/>
              <a:pathLst>
                <a:path extrusionOk="0" h="2648" w="7625">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81"/>
            <p:cNvSpPr/>
            <p:nvPr/>
          </p:nvSpPr>
          <p:spPr>
            <a:xfrm>
              <a:off x="-51473350" y="3809250"/>
              <a:ext cx="78000" cy="26500"/>
            </a:xfrm>
            <a:custGeom>
              <a:rect b="b" l="l" r="r" t="t"/>
              <a:pathLst>
                <a:path extrusionOk="0" h="1060" w="312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81"/>
            <p:cNvSpPr/>
            <p:nvPr/>
          </p:nvSpPr>
          <p:spPr>
            <a:xfrm>
              <a:off x="-51598575" y="3584850"/>
              <a:ext cx="226850" cy="111875"/>
            </a:xfrm>
            <a:custGeom>
              <a:rect b="b" l="l" r="r" t="t"/>
              <a:pathLst>
                <a:path extrusionOk="0" h="4475" w="9074">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81"/>
            <p:cNvSpPr/>
            <p:nvPr/>
          </p:nvSpPr>
          <p:spPr>
            <a:xfrm>
              <a:off x="-51623775" y="3703775"/>
              <a:ext cx="18125" cy="63825"/>
            </a:xfrm>
            <a:custGeom>
              <a:rect b="b" l="l" r="r" t="t"/>
              <a:pathLst>
                <a:path extrusionOk="0" h="2553" w="725">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81"/>
            <p:cNvSpPr/>
            <p:nvPr/>
          </p:nvSpPr>
          <p:spPr>
            <a:xfrm>
              <a:off x="-51363075" y="3703000"/>
              <a:ext cx="18925" cy="63825"/>
            </a:xfrm>
            <a:custGeom>
              <a:rect b="b" l="l" r="r" t="t"/>
              <a:pathLst>
                <a:path extrusionOk="0" h="2553" w="757">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81"/>
            <p:cNvSpPr/>
            <p:nvPr/>
          </p:nvSpPr>
          <p:spPr>
            <a:xfrm>
              <a:off x="-51586750" y="3716375"/>
              <a:ext cx="207150" cy="89775"/>
            </a:xfrm>
            <a:custGeom>
              <a:rect b="b" l="l" r="r" t="t"/>
              <a:pathLst>
                <a:path extrusionOk="0" h="3591" w="8286">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81"/>
            <p:cNvSpPr/>
            <p:nvPr/>
          </p:nvSpPr>
          <p:spPr>
            <a:xfrm>
              <a:off x="-51497750" y="3666775"/>
              <a:ext cx="26000" cy="26800"/>
            </a:xfrm>
            <a:custGeom>
              <a:rect b="b" l="l" r="r" t="t"/>
              <a:pathLst>
                <a:path extrusionOk="0" h="1072" w="1040">
                  <a:moveTo>
                    <a:pt x="536" y="0"/>
                  </a:moveTo>
                  <a:lnTo>
                    <a:pt x="0" y="536"/>
                  </a:lnTo>
                  <a:lnTo>
                    <a:pt x="536" y="1071"/>
                  </a:lnTo>
                  <a:lnTo>
                    <a:pt x="1040" y="536"/>
                  </a:lnTo>
                  <a:lnTo>
                    <a:pt x="5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7214" name="Shape 7214"/>
        <p:cNvGrpSpPr/>
        <p:nvPr/>
      </p:nvGrpSpPr>
      <p:grpSpPr>
        <a:xfrm>
          <a:off x="0" y="0"/>
          <a:ext cx="0" cy="0"/>
          <a:chOff x="0" y="0"/>
          <a:chExt cx="0" cy="0"/>
        </a:xfrm>
      </p:grpSpPr>
      <p:sp>
        <p:nvSpPr>
          <p:cNvPr id="7215" name="Google Shape;7215;p82"/>
          <p:cNvSpPr txBox="1"/>
          <p:nvPr>
            <p:ph idx="4294967295" type="title"/>
          </p:nvPr>
        </p:nvSpPr>
        <p:spPr>
          <a:xfrm>
            <a:off x="849675"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7216" name="Google Shape;7216;p82"/>
          <p:cNvSpPr txBox="1"/>
          <p:nvPr>
            <p:ph idx="4294967295" type="title"/>
          </p:nvPr>
        </p:nvSpPr>
        <p:spPr>
          <a:xfrm>
            <a:off x="4858400"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7217" name="Google Shape;7217;p82"/>
          <p:cNvGrpSpPr/>
          <p:nvPr/>
        </p:nvGrpSpPr>
        <p:grpSpPr>
          <a:xfrm>
            <a:off x="885675" y="1539249"/>
            <a:ext cx="276003" cy="357300"/>
            <a:chOff x="-50469125" y="3183175"/>
            <a:chExt cx="233150" cy="301825"/>
          </a:xfrm>
        </p:grpSpPr>
        <p:sp>
          <p:nvSpPr>
            <p:cNvPr id="7218" name="Google Shape;7218;p82"/>
            <p:cNvSpPr/>
            <p:nvPr/>
          </p:nvSpPr>
          <p:spPr>
            <a:xfrm>
              <a:off x="-50388775" y="3227275"/>
              <a:ext cx="70900" cy="70900"/>
            </a:xfrm>
            <a:custGeom>
              <a:rect b="b" l="l" r="r" t="t"/>
              <a:pathLst>
                <a:path extrusionOk="0" h="2836" w="2836">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82"/>
            <p:cNvSpPr/>
            <p:nvPr/>
          </p:nvSpPr>
          <p:spPr>
            <a:xfrm>
              <a:off x="-50469125" y="3290275"/>
              <a:ext cx="233150" cy="194725"/>
            </a:xfrm>
            <a:custGeom>
              <a:rect b="b" l="l" r="r" t="t"/>
              <a:pathLst>
                <a:path extrusionOk="0" h="7789" w="9326">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82"/>
            <p:cNvSpPr/>
            <p:nvPr/>
          </p:nvSpPr>
          <p:spPr>
            <a:xfrm>
              <a:off x="-50379325" y="3183175"/>
              <a:ext cx="52775" cy="34675"/>
            </a:xfrm>
            <a:custGeom>
              <a:rect b="b" l="l" r="r" t="t"/>
              <a:pathLst>
                <a:path extrusionOk="0" h="1387" w="2111">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1" name="Google Shape;7221;p82"/>
          <p:cNvGrpSpPr/>
          <p:nvPr/>
        </p:nvGrpSpPr>
        <p:grpSpPr>
          <a:xfrm>
            <a:off x="845574" y="1974651"/>
            <a:ext cx="356205" cy="355288"/>
            <a:chOff x="-50504575" y="3550975"/>
            <a:chExt cx="300900" cy="300125"/>
          </a:xfrm>
        </p:grpSpPr>
        <p:sp>
          <p:nvSpPr>
            <p:cNvPr id="7222" name="Google Shape;7222;p82"/>
            <p:cNvSpPr/>
            <p:nvPr/>
          </p:nvSpPr>
          <p:spPr>
            <a:xfrm>
              <a:off x="-50504575" y="3550975"/>
              <a:ext cx="300900" cy="176475"/>
            </a:xfrm>
            <a:custGeom>
              <a:rect b="b" l="l" r="r" t="t"/>
              <a:pathLst>
                <a:path extrusionOk="0" h="7059" w="12036">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82"/>
            <p:cNvSpPr/>
            <p:nvPr/>
          </p:nvSpPr>
          <p:spPr>
            <a:xfrm>
              <a:off x="-50432100" y="3622650"/>
              <a:ext cx="157550" cy="175675"/>
            </a:xfrm>
            <a:custGeom>
              <a:rect b="b" l="l" r="r" t="t"/>
              <a:pathLst>
                <a:path extrusionOk="0" h="7027" w="6302">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82"/>
            <p:cNvSpPr/>
            <p:nvPr/>
          </p:nvSpPr>
          <p:spPr>
            <a:xfrm>
              <a:off x="-50414775" y="3815625"/>
              <a:ext cx="122900" cy="35475"/>
            </a:xfrm>
            <a:custGeom>
              <a:rect b="b" l="l" r="r" t="t"/>
              <a:pathLst>
                <a:path extrusionOk="0" h="1419" w="4916">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82"/>
            <p:cNvSpPr/>
            <p:nvPr/>
          </p:nvSpPr>
          <p:spPr>
            <a:xfrm>
              <a:off x="-50362000" y="3727425"/>
              <a:ext cx="18125" cy="17350"/>
            </a:xfrm>
            <a:custGeom>
              <a:rect b="b" l="l" r="r" t="t"/>
              <a:pathLst>
                <a:path extrusionOk="0" h="694" w="725">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6" name="Google Shape;7226;p82"/>
          <p:cNvGrpSpPr/>
          <p:nvPr/>
        </p:nvGrpSpPr>
        <p:grpSpPr>
          <a:xfrm>
            <a:off x="845574" y="2412893"/>
            <a:ext cx="356205" cy="354341"/>
            <a:chOff x="-50503000" y="3921175"/>
            <a:chExt cx="300900" cy="299325"/>
          </a:xfrm>
        </p:grpSpPr>
        <p:sp>
          <p:nvSpPr>
            <p:cNvPr id="7227" name="Google Shape;7227;p82"/>
            <p:cNvSpPr/>
            <p:nvPr/>
          </p:nvSpPr>
          <p:spPr>
            <a:xfrm>
              <a:off x="-50432900" y="3921175"/>
              <a:ext cx="177250" cy="53575"/>
            </a:xfrm>
            <a:custGeom>
              <a:rect b="b" l="l" r="r" t="t"/>
              <a:pathLst>
                <a:path extrusionOk="0" h="2143" w="7090">
                  <a:moveTo>
                    <a:pt x="1" y="0"/>
                  </a:moveTo>
                  <a:lnTo>
                    <a:pt x="1" y="2143"/>
                  </a:lnTo>
                  <a:lnTo>
                    <a:pt x="7089" y="2143"/>
                  </a:lnTo>
                  <a:lnTo>
                    <a:pt x="70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82"/>
            <p:cNvSpPr/>
            <p:nvPr/>
          </p:nvSpPr>
          <p:spPr>
            <a:xfrm>
              <a:off x="-50503000" y="3921175"/>
              <a:ext cx="52800" cy="53575"/>
            </a:xfrm>
            <a:custGeom>
              <a:rect b="b" l="l" r="r" t="t"/>
              <a:pathLst>
                <a:path extrusionOk="0" h="2143" w="2112">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82"/>
            <p:cNvSpPr/>
            <p:nvPr/>
          </p:nvSpPr>
          <p:spPr>
            <a:xfrm>
              <a:off x="-50237550" y="3921175"/>
              <a:ext cx="35450" cy="53575"/>
            </a:xfrm>
            <a:custGeom>
              <a:rect b="b" l="l" r="r" t="t"/>
              <a:pathLst>
                <a:path extrusionOk="0" h="2143" w="1418">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82"/>
            <p:cNvSpPr/>
            <p:nvPr/>
          </p:nvSpPr>
          <p:spPr>
            <a:xfrm>
              <a:off x="-50414775" y="4045625"/>
              <a:ext cx="159125" cy="122875"/>
            </a:xfrm>
            <a:custGeom>
              <a:rect b="b" l="l" r="r" t="t"/>
              <a:pathLst>
                <a:path extrusionOk="0" h="4915" w="6365">
                  <a:moveTo>
                    <a:pt x="0" y="0"/>
                  </a:moveTo>
                  <a:lnTo>
                    <a:pt x="0" y="4915"/>
                  </a:lnTo>
                  <a:lnTo>
                    <a:pt x="6364" y="4915"/>
                  </a:lnTo>
                  <a:lnTo>
                    <a:pt x="63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82"/>
            <p:cNvSpPr/>
            <p:nvPr/>
          </p:nvSpPr>
          <p:spPr>
            <a:xfrm>
              <a:off x="-50503000" y="3992050"/>
              <a:ext cx="300900" cy="228450"/>
            </a:xfrm>
            <a:custGeom>
              <a:rect b="b" l="l" r="r" t="t"/>
              <a:pathLst>
                <a:path extrusionOk="0" h="9138" w="12036">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2" name="Google Shape;7232;p82"/>
          <p:cNvGrpSpPr/>
          <p:nvPr/>
        </p:nvGrpSpPr>
        <p:grpSpPr>
          <a:xfrm>
            <a:off x="3049627" y="1558811"/>
            <a:ext cx="355258" cy="356205"/>
            <a:chOff x="-48630025" y="3199700"/>
            <a:chExt cx="300100" cy="300900"/>
          </a:xfrm>
        </p:grpSpPr>
        <p:sp>
          <p:nvSpPr>
            <p:cNvPr id="7233" name="Google Shape;7233;p82"/>
            <p:cNvSpPr/>
            <p:nvPr/>
          </p:nvSpPr>
          <p:spPr>
            <a:xfrm>
              <a:off x="-48630025" y="3199700"/>
              <a:ext cx="300100" cy="300900"/>
            </a:xfrm>
            <a:custGeom>
              <a:rect b="b" l="l" r="r" t="t"/>
              <a:pathLst>
                <a:path extrusionOk="0" h="12036" w="12004">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82"/>
            <p:cNvSpPr/>
            <p:nvPr/>
          </p:nvSpPr>
          <p:spPr>
            <a:xfrm>
              <a:off x="-48524475" y="3306025"/>
              <a:ext cx="88225" cy="89050"/>
            </a:xfrm>
            <a:custGeom>
              <a:rect b="b" l="l" r="r" t="t"/>
              <a:pathLst>
                <a:path extrusionOk="0" h="3562" w="3529">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82"/>
            <p:cNvSpPr/>
            <p:nvPr/>
          </p:nvSpPr>
          <p:spPr>
            <a:xfrm>
              <a:off x="-48489025" y="3341475"/>
              <a:ext cx="17350" cy="18150"/>
            </a:xfrm>
            <a:custGeom>
              <a:rect b="b" l="l" r="r" t="t"/>
              <a:pathLst>
                <a:path extrusionOk="0" h="726" w="694">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6" name="Google Shape;7236;p82"/>
          <p:cNvGrpSpPr/>
          <p:nvPr/>
        </p:nvGrpSpPr>
        <p:grpSpPr>
          <a:xfrm>
            <a:off x="3049627" y="1996107"/>
            <a:ext cx="355258" cy="355258"/>
            <a:chOff x="-48630025" y="3569100"/>
            <a:chExt cx="300100" cy="300100"/>
          </a:xfrm>
        </p:grpSpPr>
        <p:sp>
          <p:nvSpPr>
            <p:cNvPr id="7237" name="Google Shape;7237;p82"/>
            <p:cNvSpPr/>
            <p:nvPr/>
          </p:nvSpPr>
          <p:spPr>
            <a:xfrm>
              <a:off x="-48400825" y="3710875"/>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82"/>
            <p:cNvSpPr/>
            <p:nvPr/>
          </p:nvSpPr>
          <p:spPr>
            <a:xfrm>
              <a:off x="-48400825" y="3781750"/>
              <a:ext cx="18150" cy="17350"/>
            </a:xfrm>
            <a:custGeom>
              <a:rect b="b" l="l" r="r" t="t"/>
              <a:pathLst>
                <a:path extrusionOk="0" h="694" w="726">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82"/>
            <p:cNvSpPr/>
            <p:nvPr/>
          </p:nvSpPr>
          <p:spPr>
            <a:xfrm>
              <a:off x="-48488250" y="3710875"/>
              <a:ext cx="18150" cy="17350"/>
            </a:xfrm>
            <a:custGeom>
              <a:rect b="b" l="l" r="r" t="t"/>
              <a:pathLst>
                <a:path extrusionOk="0" h="694" w="726">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82"/>
            <p:cNvSpPr/>
            <p:nvPr/>
          </p:nvSpPr>
          <p:spPr>
            <a:xfrm>
              <a:off x="-48488250" y="3640000"/>
              <a:ext cx="18150" cy="17350"/>
            </a:xfrm>
            <a:custGeom>
              <a:rect b="b" l="l" r="r" t="t"/>
              <a:pathLst>
                <a:path extrusionOk="0" h="694" w="726">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82"/>
            <p:cNvSpPr/>
            <p:nvPr/>
          </p:nvSpPr>
          <p:spPr>
            <a:xfrm>
              <a:off x="-48400825" y="3640000"/>
              <a:ext cx="18150" cy="17350"/>
            </a:xfrm>
            <a:custGeom>
              <a:rect b="b" l="l" r="r" t="t"/>
              <a:pathLst>
                <a:path extrusionOk="0" h="694" w="726">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82"/>
            <p:cNvSpPr/>
            <p:nvPr/>
          </p:nvSpPr>
          <p:spPr>
            <a:xfrm>
              <a:off x="-48541800" y="3569100"/>
              <a:ext cx="211875" cy="300100"/>
            </a:xfrm>
            <a:custGeom>
              <a:rect b="b" l="l" r="r" t="t"/>
              <a:pathLst>
                <a:path extrusionOk="0" h="12004" w="8475">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82"/>
            <p:cNvSpPr/>
            <p:nvPr/>
          </p:nvSpPr>
          <p:spPr>
            <a:xfrm>
              <a:off x="-48488250" y="3781750"/>
              <a:ext cx="18150" cy="17350"/>
            </a:xfrm>
            <a:custGeom>
              <a:rect b="b" l="l" r="r" t="t"/>
              <a:pathLst>
                <a:path extrusionOk="0" h="694" w="726">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82"/>
            <p:cNvSpPr/>
            <p:nvPr/>
          </p:nvSpPr>
          <p:spPr>
            <a:xfrm>
              <a:off x="-48630025" y="3569900"/>
              <a:ext cx="71700" cy="87450"/>
            </a:xfrm>
            <a:custGeom>
              <a:rect b="b" l="l" r="r" t="t"/>
              <a:pathLst>
                <a:path extrusionOk="0" h="3498" w="2868">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82"/>
            <p:cNvSpPr/>
            <p:nvPr/>
          </p:nvSpPr>
          <p:spPr>
            <a:xfrm>
              <a:off x="-48626875" y="3668350"/>
              <a:ext cx="64625" cy="42550"/>
            </a:xfrm>
            <a:custGeom>
              <a:rect b="b" l="l" r="r" t="t"/>
              <a:pathLst>
                <a:path extrusionOk="0" h="1702" w="2585">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82"/>
            <p:cNvSpPr/>
            <p:nvPr/>
          </p:nvSpPr>
          <p:spPr>
            <a:xfrm>
              <a:off x="-48630025" y="3727425"/>
              <a:ext cx="70925" cy="141775"/>
            </a:xfrm>
            <a:custGeom>
              <a:rect b="b" l="l" r="r" t="t"/>
              <a:pathLst>
                <a:path extrusionOk="0" h="5671" w="2837">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7" name="Google Shape;7247;p82"/>
          <p:cNvGrpSpPr/>
          <p:nvPr/>
        </p:nvGrpSpPr>
        <p:grpSpPr>
          <a:xfrm>
            <a:off x="3050101" y="2433403"/>
            <a:ext cx="354311" cy="353394"/>
            <a:chOff x="-48629225" y="3938500"/>
            <a:chExt cx="299300" cy="298525"/>
          </a:xfrm>
        </p:grpSpPr>
        <p:sp>
          <p:nvSpPr>
            <p:cNvPr id="7248" name="Google Shape;7248;p82"/>
            <p:cNvSpPr/>
            <p:nvPr/>
          </p:nvSpPr>
          <p:spPr>
            <a:xfrm>
              <a:off x="-48629225" y="3938500"/>
              <a:ext cx="299300" cy="298525"/>
            </a:xfrm>
            <a:custGeom>
              <a:rect b="b" l="l" r="r" t="t"/>
              <a:pathLst>
                <a:path extrusionOk="0" h="11941" w="11972">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82"/>
            <p:cNvSpPr/>
            <p:nvPr/>
          </p:nvSpPr>
          <p:spPr>
            <a:xfrm>
              <a:off x="-48496900" y="4119650"/>
              <a:ext cx="35450" cy="47275"/>
            </a:xfrm>
            <a:custGeom>
              <a:rect b="b" l="l" r="r" t="t"/>
              <a:pathLst>
                <a:path extrusionOk="0" h="1891" w="1418">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82"/>
            <p:cNvSpPr/>
            <p:nvPr/>
          </p:nvSpPr>
          <p:spPr>
            <a:xfrm>
              <a:off x="-48495325" y="4073175"/>
              <a:ext cx="29950" cy="31325"/>
            </a:xfrm>
            <a:custGeom>
              <a:rect b="b" l="l" r="r" t="t"/>
              <a:pathLst>
                <a:path extrusionOk="0" h="1253" w="1198">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82"/>
            <p:cNvSpPr/>
            <p:nvPr/>
          </p:nvSpPr>
          <p:spPr>
            <a:xfrm>
              <a:off x="-48559125" y="4009375"/>
              <a:ext cx="159900" cy="149675"/>
            </a:xfrm>
            <a:custGeom>
              <a:rect b="b" l="l" r="r" t="t"/>
              <a:pathLst>
                <a:path extrusionOk="0" h="5987" w="6396">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2" name="Google Shape;7252;p82"/>
          <p:cNvGrpSpPr/>
          <p:nvPr/>
        </p:nvGrpSpPr>
        <p:grpSpPr>
          <a:xfrm>
            <a:off x="1785504" y="2904744"/>
            <a:ext cx="311458" cy="354341"/>
            <a:chOff x="-46762575" y="3200500"/>
            <a:chExt cx="263100" cy="299325"/>
          </a:xfrm>
        </p:grpSpPr>
        <p:sp>
          <p:nvSpPr>
            <p:cNvPr id="7253" name="Google Shape;7253;p82"/>
            <p:cNvSpPr/>
            <p:nvPr/>
          </p:nvSpPr>
          <p:spPr>
            <a:xfrm>
              <a:off x="-46762575" y="3393475"/>
              <a:ext cx="263100" cy="106350"/>
            </a:xfrm>
            <a:custGeom>
              <a:rect b="b" l="l" r="r" t="t"/>
              <a:pathLst>
                <a:path extrusionOk="0" h="4254" w="10524">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82"/>
            <p:cNvSpPr/>
            <p:nvPr/>
          </p:nvSpPr>
          <p:spPr>
            <a:xfrm>
              <a:off x="-46743650" y="3200500"/>
              <a:ext cx="228425" cy="176450"/>
            </a:xfrm>
            <a:custGeom>
              <a:rect b="b" l="l" r="r" t="t"/>
              <a:pathLst>
                <a:path extrusionOk="0" h="7058" w="9137">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82"/>
            <p:cNvSpPr/>
            <p:nvPr/>
          </p:nvSpPr>
          <p:spPr>
            <a:xfrm>
              <a:off x="-46638125" y="3289500"/>
              <a:ext cx="17350" cy="17350"/>
            </a:xfrm>
            <a:custGeom>
              <a:rect b="b" l="l" r="r" t="t"/>
              <a:pathLst>
                <a:path extrusionOk="0" h="694" w="694">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82"/>
            <p:cNvSpPr/>
            <p:nvPr/>
          </p:nvSpPr>
          <p:spPr>
            <a:xfrm>
              <a:off x="-46696400" y="3345425"/>
              <a:ext cx="63025" cy="31525"/>
            </a:xfrm>
            <a:custGeom>
              <a:rect b="b" l="l" r="r" t="t"/>
              <a:pathLst>
                <a:path extrusionOk="0" h="1261" w="2521">
                  <a:moveTo>
                    <a:pt x="1261" y="0"/>
                  </a:moveTo>
                  <a:lnTo>
                    <a:pt x="0" y="1260"/>
                  </a:lnTo>
                  <a:lnTo>
                    <a:pt x="2521" y="1260"/>
                  </a:lnTo>
                  <a:lnTo>
                    <a:pt x="12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82"/>
            <p:cNvSpPr/>
            <p:nvPr/>
          </p:nvSpPr>
          <p:spPr>
            <a:xfrm>
              <a:off x="-46616850" y="3345425"/>
              <a:ext cx="53575" cy="31525"/>
            </a:xfrm>
            <a:custGeom>
              <a:rect b="b" l="l" r="r" t="t"/>
              <a:pathLst>
                <a:path extrusionOk="0" h="1261" w="2143">
                  <a:moveTo>
                    <a:pt x="883" y="0"/>
                  </a:moveTo>
                  <a:lnTo>
                    <a:pt x="0" y="945"/>
                  </a:lnTo>
                  <a:lnTo>
                    <a:pt x="315" y="1260"/>
                  </a:lnTo>
                  <a:lnTo>
                    <a:pt x="2143" y="1260"/>
                  </a:lnTo>
                  <a:lnTo>
                    <a:pt x="88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8" name="Google Shape;7258;p82"/>
          <p:cNvGrpSpPr/>
          <p:nvPr/>
        </p:nvGrpSpPr>
        <p:grpSpPr>
          <a:xfrm>
            <a:off x="1763589" y="3363466"/>
            <a:ext cx="355288" cy="312375"/>
            <a:chOff x="-46779900" y="3588000"/>
            <a:chExt cx="300125" cy="263875"/>
          </a:xfrm>
        </p:grpSpPr>
        <p:sp>
          <p:nvSpPr>
            <p:cNvPr id="7259" name="Google Shape;7259;p82"/>
            <p:cNvSpPr/>
            <p:nvPr/>
          </p:nvSpPr>
          <p:spPr>
            <a:xfrm>
              <a:off x="-46746025" y="3588000"/>
              <a:ext cx="230800" cy="263875"/>
            </a:xfrm>
            <a:custGeom>
              <a:rect b="b" l="l" r="r" t="t"/>
              <a:pathLst>
                <a:path extrusionOk="0" h="10555" w="9232">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82"/>
            <p:cNvSpPr/>
            <p:nvPr/>
          </p:nvSpPr>
          <p:spPr>
            <a:xfrm>
              <a:off x="-46674350" y="3710075"/>
              <a:ext cx="91400" cy="122900"/>
            </a:xfrm>
            <a:custGeom>
              <a:rect b="b" l="l" r="r" t="t"/>
              <a:pathLst>
                <a:path extrusionOk="0" h="4916" w="3656">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82"/>
            <p:cNvSpPr/>
            <p:nvPr/>
          </p:nvSpPr>
          <p:spPr>
            <a:xfrm>
              <a:off x="-46779900" y="3754200"/>
              <a:ext cx="17350" cy="70125"/>
            </a:xfrm>
            <a:custGeom>
              <a:rect b="b" l="l" r="r" t="t"/>
              <a:pathLst>
                <a:path extrusionOk="0" h="2805" w="694">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82"/>
            <p:cNvSpPr/>
            <p:nvPr/>
          </p:nvSpPr>
          <p:spPr>
            <a:xfrm>
              <a:off x="-46497925" y="3754200"/>
              <a:ext cx="18150" cy="70125"/>
            </a:xfrm>
            <a:custGeom>
              <a:rect b="b" l="l" r="r" t="t"/>
              <a:pathLst>
                <a:path extrusionOk="0" h="2805" w="726">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3" name="Google Shape;7263;p82"/>
          <p:cNvGrpSpPr/>
          <p:nvPr/>
        </p:nvGrpSpPr>
        <p:grpSpPr>
          <a:xfrm>
            <a:off x="1764062" y="3778388"/>
            <a:ext cx="354341" cy="353394"/>
            <a:chOff x="-46779100" y="3938500"/>
            <a:chExt cx="299325" cy="298525"/>
          </a:xfrm>
        </p:grpSpPr>
        <p:sp>
          <p:nvSpPr>
            <p:cNvPr id="7264" name="Google Shape;7264;p82"/>
            <p:cNvSpPr/>
            <p:nvPr/>
          </p:nvSpPr>
          <p:spPr>
            <a:xfrm>
              <a:off x="-46656225" y="4061375"/>
              <a:ext cx="53575" cy="52775"/>
            </a:xfrm>
            <a:custGeom>
              <a:rect b="b" l="l" r="r" t="t"/>
              <a:pathLst>
                <a:path extrusionOk="0" h="2111" w="2143">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82"/>
            <p:cNvSpPr/>
            <p:nvPr/>
          </p:nvSpPr>
          <p:spPr>
            <a:xfrm>
              <a:off x="-46779100" y="3938500"/>
              <a:ext cx="299325" cy="298525"/>
            </a:xfrm>
            <a:custGeom>
              <a:rect b="b" l="l" r="r" t="t"/>
              <a:pathLst>
                <a:path extrusionOk="0" h="11941" w="11973">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6" name="Google Shape;7266;p82"/>
          <p:cNvGrpSpPr/>
          <p:nvPr/>
        </p:nvGrpSpPr>
        <p:grpSpPr>
          <a:xfrm>
            <a:off x="3971800" y="2911255"/>
            <a:ext cx="355258" cy="355288"/>
            <a:chOff x="-44924250" y="3206000"/>
            <a:chExt cx="300100" cy="300125"/>
          </a:xfrm>
        </p:grpSpPr>
        <p:sp>
          <p:nvSpPr>
            <p:cNvPr id="7267" name="Google Shape;7267;p82"/>
            <p:cNvSpPr/>
            <p:nvPr/>
          </p:nvSpPr>
          <p:spPr>
            <a:xfrm>
              <a:off x="-44747025" y="3365100"/>
              <a:ext cx="122875" cy="87450"/>
            </a:xfrm>
            <a:custGeom>
              <a:rect b="b" l="l" r="r" t="t"/>
              <a:pathLst>
                <a:path extrusionOk="0" h="3498" w="4915">
                  <a:moveTo>
                    <a:pt x="0" y="1"/>
                  </a:moveTo>
                  <a:lnTo>
                    <a:pt x="0" y="3498"/>
                  </a:lnTo>
                  <a:lnTo>
                    <a:pt x="4915" y="3498"/>
                  </a:lnTo>
                  <a:lnTo>
                    <a:pt x="491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82"/>
            <p:cNvSpPr/>
            <p:nvPr/>
          </p:nvSpPr>
          <p:spPr>
            <a:xfrm>
              <a:off x="-44747025" y="3470650"/>
              <a:ext cx="122875" cy="35475"/>
            </a:xfrm>
            <a:custGeom>
              <a:rect b="b" l="l" r="r" t="t"/>
              <a:pathLst>
                <a:path extrusionOk="0" h="1419" w="4915">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82"/>
            <p:cNvSpPr/>
            <p:nvPr/>
          </p:nvSpPr>
          <p:spPr>
            <a:xfrm>
              <a:off x="-44747025" y="3313125"/>
              <a:ext cx="122875" cy="35475"/>
            </a:xfrm>
            <a:custGeom>
              <a:rect b="b" l="l" r="r" t="t"/>
              <a:pathLst>
                <a:path extrusionOk="0" h="1419" w="4915">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82"/>
            <p:cNvSpPr/>
            <p:nvPr/>
          </p:nvSpPr>
          <p:spPr>
            <a:xfrm>
              <a:off x="-44924250" y="3384000"/>
              <a:ext cx="159125" cy="69350"/>
            </a:xfrm>
            <a:custGeom>
              <a:rect b="b" l="l" r="r" t="t"/>
              <a:pathLst>
                <a:path extrusionOk="0" h="2774" w="6365">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82"/>
            <p:cNvSpPr/>
            <p:nvPr/>
          </p:nvSpPr>
          <p:spPr>
            <a:xfrm>
              <a:off x="-44924250" y="3206000"/>
              <a:ext cx="264675" cy="159125"/>
            </a:xfrm>
            <a:custGeom>
              <a:rect b="b" l="l" r="r" t="t"/>
              <a:pathLst>
                <a:path extrusionOk="0" h="6365" w="10587">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2" name="Google Shape;7272;p82"/>
          <p:cNvGrpSpPr/>
          <p:nvPr/>
        </p:nvGrpSpPr>
        <p:grpSpPr>
          <a:xfrm>
            <a:off x="1286286" y="1539249"/>
            <a:ext cx="355258" cy="355258"/>
            <a:chOff x="-50134375" y="3183175"/>
            <a:chExt cx="300100" cy="300100"/>
          </a:xfrm>
        </p:grpSpPr>
        <p:sp>
          <p:nvSpPr>
            <p:cNvPr id="7273" name="Google Shape;7273;p82"/>
            <p:cNvSpPr/>
            <p:nvPr/>
          </p:nvSpPr>
          <p:spPr>
            <a:xfrm>
              <a:off x="-50134375" y="3270600"/>
              <a:ext cx="87450" cy="53575"/>
            </a:xfrm>
            <a:custGeom>
              <a:rect b="b" l="l" r="r" t="t"/>
              <a:pathLst>
                <a:path extrusionOk="0" h="2143" w="3498">
                  <a:moveTo>
                    <a:pt x="0" y="0"/>
                  </a:moveTo>
                  <a:lnTo>
                    <a:pt x="0" y="2143"/>
                  </a:lnTo>
                  <a:lnTo>
                    <a:pt x="3497" y="2143"/>
                  </a:lnTo>
                  <a:lnTo>
                    <a:pt x="34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82"/>
            <p:cNvSpPr/>
            <p:nvPr/>
          </p:nvSpPr>
          <p:spPr>
            <a:xfrm>
              <a:off x="-50134375" y="3340700"/>
              <a:ext cx="87450" cy="54375"/>
            </a:xfrm>
            <a:custGeom>
              <a:rect b="b" l="l" r="r" t="t"/>
              <a:pathLst>
                <a:path extrusionOk="0" h="2175" w="3498">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82"/>
            <p:cNvSpPr/>
            <p:nvPr/>
          </p:nvSpPr>
          <p:spPr>
            <a:xfrm>
              <a:off x="-50134375" y="3183175"/>
              <a:ext cx="87450" cy="70125"/>
            </a:xfrm>
            <a:custGeom>
              <a:rect b="b" l="l" r="r" t="t"/>
              <a:pathLst>
                <a:path extrusionOk="0" h="2805" w="3498">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82"/>
            <p:cNvSpPr/>
            <p:nvPr/>
          </p:nvSpPr>
          <p:spPr>
            <a:xfrm>
              <a:off x="-50028050" y="3363525"/>
              <a:ext cx="37050" cy="75650"/>
            </a:xfrm>
            <a:custGeom>
              <a:rect b="b" l="l" r="r" t="t"/>
              <a:pathLst>
                <a:path extrusionOk="0" h="3026" w="1482">
                  <a:moveTo>
                    <a:pt x="0" y="1"/>
                  </a:moveTo>
                  <a:lnTo>
                    <a:pt x="0" y="3025"/>
                  </a:lnTo>
                  <a:lnTo>
                    <a:pt x="1481" y="1482"/>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82"/>
            <p:cNvSpPr/>
            <p:nvPr/>
          </p:nvSpPr>
          <p:spPr>
            <a:xfrm>
              <a:off x="-50028050" y="3287125"/>
              <a:ext cx="88225" cy="101625"/>
            </a:xfrm>
            <a:custGeom>
              <a:rect b="b" l="l" r="r" t="t"/>
              <a:pathLst>
                <a:path extrusionOk="0" h="4065" w="3529">
                  <a:moveTo>
                    <a:pt x="1072" y="1"/>
                  </a:moveTo>
                  <a:lnTo>
                    <a:pt x="0" y="1104"/>
                  </a:lnTo>
                  <a:lnTo>
                    <a:pt x="0" y="2049"/>
                  </a:lnTo>
                  <a:lnTo>
                    <a:pt x="2017" y="4065"/>
                  </a:lnTo>
                  <a:lnTo>
                    <a:pt x="3529" y="2490"/>
                  </a:lnTo>
                  <a:lnTo>
                    <a:pt x="10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82"/>
            <p:cNvSpPr/>
            <p:nvPr/>
          </p:nvSpPr>
          <p:spPr>
            <a:xfrm>
              <a:off x="-49988675" y="3225700"/>
              <a:ext cx="111875" cy="111875"/>
            </a:xfrm>
            <a:custGeom>
              <a:rect b="b" l="l" r="r" t="t"/>
              <a:pathLst>
                <a:path extrusionOk="0" h="4475" w="4475">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82"/>
            <p:cNvSpPr/>
            <p:nvPr/>
          </p:nvSpPr>
          <p:spPr>
            <a:xfrm>
              <a:off x="-50134375" y="3395050"/>
              <a:ext cx="89025" cy="88225"/>
            </a:xfrm>
            <a:custGeom>
              <a:rect b="b" l="l" r="r" t="t"/>
              <a:pathLst>
                <a:path extrusionOk="0" h="3529" w="3561">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82"/>
            <p:cNvSpPr/>
            <p:nvPr/>
          </p:nvSpPr>
          <p:spPr>
            <a:xfrm>
              <a:off x="-50045375" y="3428900"/>
              <a:ext cx="52800" cy="53600"/>
            </a:xfrm>
            <a:custGeom>
              <a:rect b="b" l="l" r="r" t="t"/>
              <a:pathLst>
                <a:path extrusionOk="0" h="2144" w="2112">
                  <a:moveTo>
                    <a:pt x="2111" y="1"/>
                  </a:moveTo>
                  <a:lnTo>
                    <a:pt x="0" y="2143"/>
                  </a:lnTo>
                  <a:lnTo>
                    <a:pt x="2111" y="2143"/>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82"/>
            <p:cNvSpPr/>
            <p:nvPr/>
          </p:nvSpPr>
          <p:spPr>
            <a:xfrm>
              <a:off x="-49975275" y="3395050"/>
              <a:ext cx="52775" cy="87450"/>
            </a:xfrm>
            <a:custGeom>
              <a:rect b="b" l="l" r="r" t="t"/>
              <a:pathLst>
                <a:path extrusionOk="0" h="3498" w="2111">
                  <a:moveTo>
                    <a:pt x="693" y="0"/>
                  </a:moveTo>
                  <a:lnTo>
                    <a:pt x="0" y="662"/>
                  </a:lnTo>
                  <a:lnTo>
                    <a:pt x="0" y="3497"/>
                  </a:lnTo>
                  <a:lnTo>
                    <a:pt x="2111" y="3497"/>
                  </a:lnTo>
                  <a:lnTo>
                    <a:pt x="21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82"/>
            <p:cNvSpPr/>
            <p:nvPr/>
          </p:nvSpPr>
          <p:spPr>
            <a:xfrm>
              <a:off x="-49905175" y="3395050"/>
              <a:ext cx="70900" cy="87450"/>
            </a:xfrm>
            <a:custGeom>
              <a:rect b="b" l="l" r="r" t="t"/>
              <a:pathLst>
                <a:path extrusionOk="0" h="3498" w="2836">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3" name="Google Shape;7283;p82"/>
          <p:cNvGrpSpPr/>
          <p:nvPr/>
        </p:nvGrpSpPr>
        <p:grpSpPr>
          <a:xfrm>
            <a:off x="1286286" y="1974651"/>
            <a:ext cx="355258" cy="355288"/>
            <a:chOff x="-50134375" y="3550975"/>
            <a:chExt cx="300100" cy="300125"/>
          </a:xfrm>
        </p:grpSpPr>
        <p:sp>
          <p:nvSpPr>
            <p:cNvPr id="7284" name="Google Shape;7284;p82"/>
            <p:cNvSpPr/>
            <p:nvPr/>
          </p:nvSpPr>
          <p:spPr>
            <a:xfrm>
              <a:off x="-50134375" y="3550975"/>
              <a:ext cx="300100" cy="300125"/>
            </a:xfrm>
            <a:custGeom>
              <a:rect b="b" l="l" r="r" t="t"/>
              <a:pathLst>
                <a:path extrusionOk="0" h="12005" w="12004">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82"/>
            <p:cNvSpPr/>
            <p:nvPr/>
          </p:nvSpPr>
          <p:spPr>
            <a:xfrm>
              <a:off x="-50054825" y="3603750"/>
              <a:ext cx="141800" cy="194575"/>
            </a:xfrm>
            <a:custGeom>
              <a:rect b="b" l="l" r="r" t="t"/>
              <a:pathLst>
                <a:path extrusionOk="0" h="7783" w="5672">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6" name="Google Shape;7286;p82"/>
          <p:cNvGrpSpPr/>
          <p:nvPr/>
        </p:nvGrpSpPr>
        <p:grpSpPr>
          <a:xfrm>
            <a:off x="1286286" y="2412183"/>
            <a:ext cx="355258" cy="355051"/>
            <a:chOff x="-50134375" y="3920575"/>
            <a:chExt cx="300100" cy="299925"/>
          </a:xfrm>
        </p:grpSpPr>
        <p:sp>
          <p:nvSpPr>
            <p:cNvPr id="7287" name="Google Shape;7287;p82"/>
            <p:cNvSpPr/>
            <p:nvPr/>
          </p:nvSpPr>
          <p:spPr>
            <a:xfrm>
              <a:off x="-49985525" y="3920575"/>
              <a:ext cx="151250" cy="151850"/>
            </a:xfrm>
            <a:custGeom>
              <a:rect b="b" l="l" r="r" t="t"/>
              <a:pathLst>
                <a:path extrusionOk="0" h="6074" w="605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82"/>
            <p:cNvSpPr/>
            <p:nvPr/>
          </p:nvSpPr>
          <p:spPr>
            <a:xfrm>
              <a:off x="-50134375" y="4069250"/>
              <a:ext cx="151250" cy="151250"/>
            </a:xfrm>
            <a:custGeom>
              <a:rect b="b" l="l" r="r" t="t"/>
              <a:pathLst>
                <a:path extrusionOk="0" h="6050" w="605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82"/>
            <p:cNvSpPr/>
            <p:nvPr/>
          </p:nvSpPr>
          <p:spPr>
            <a:xfrm>
              <a:off x="-50090275" y="3964500"/>
              <a:ext cx="211100" cy="211100"/>
            </a:xfrm>
            <a:custGeom>
              <a:rect b="b" l="l" r="r" t="t"/>
              <a:pathLst>
                <a:path extrusionOk="0" h="8444" w="8444">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0" name="Google Shape;7290;p82"/>
          <p:cNvGrpSpPr/>
          <p:nvPr/>
        </p:nvGrpSpPr>
        <p:grpSpPr>
          <a:xfrm>
            <a:off x="3497010" y="1559758"/>
            <a:ext cx="357123" cy="355258"/>
            <a:chOff x="-48262200" y="3200500"/>
            <a:chExt cx="301675" cy="300100"/>
          </a:xfrm>
        </p:grpSpPr>
        <p:sp>
          <p:nvSpPr>
            <p:cNvPr id="7291" name="Google Shape;7291;p82"/>
            <p:cNvSpPr/>
            <p:nvPr/>
          </p:nvSpPr>
          <p:spPr>
            <a:xfrm>
              <a:off x="-48191325" y="3288700"/>
              <a:ext cx="51225" cy="51225"/>
            </a:xfrm>
            <a:custGeom>
              <a:rect b="b" l="l" r="r" t="t"/>
              <a:pathLst>
                <a:path extrusionOk="0" h="2049" w="2049">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82"/>
            <p:cNvSpPr/>
            <p:nvPr/>
          </p:nvSpPr>
          <p:spPr>
            <a:xfrm>
              <a:off x="-48155875" y="3324150"/>
              <a:ext cx="15775" cy="15775"/>
            </a:xfrm>
            <a:custGeom>
              <a:rect b="b" l="l" r="r" t="t"/>
              <a:pathLst>
                <a:path extrusionOk="0" h="631" w="631">
                  <a:moveTo>
                    <a:pt x="1" y="1"/>
                  </a:moveTo>
                  <a:lnTo>
                    <a:pt x="1" y="631"/>
                  </a:lnTo>
                  <a:cubicBezTo>
                    <a:pt x="284" y="505"/>
                    <a:pt x="536" y="253"/>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82"/>
            <p:cNvSpPr/>
            <p:nvPr/>
          </p:nvSpPr>
          <p:spPr>
            <a:xfrm>
              <a:off x="-48085775" y="3206000"/>
              <a:ext cx="47275" cy="47300"/>
            </a:xfrm>
            <a:custGeom>
              <a:rect b="b" l="l" r="r" t="t"/>
              <a:pathLst>
                <a:path extrusionOk="0" h="1892" w="1891">
                  <a:moveTo>
                    <a:pt x="1" y="1"/>
                  </a:moveTo>
                  <a:lnTo>
                    <a:pt x="1" y="1891"/>
                  </a:lnTo>
                  <a:lnTo>
                    <a:pt x="1891" y="1891"/>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82"/>
            <p:cNvSpPr/>
            <p:nvPr/>
          </p:nvSpPr>
          <p:spPr>
            <a:xfrm>
              <a:off x="-48262200" y="3200500"/>
              <a:ext cx="228425" cy="300100"/>
            </a:xfrm>
            <a:custGeom>
              <a:rect b="b" l="l" r="r" t="t"/>
              <a:pathLst>
                <a:path extrusionOk="0" h="12004" w="9137">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82"/>
            <p:cNvSpPr/>
            <p:nvPr/>
          </p:nvSpPr>
          <p:spPr>
            <a:xfrm>
              <a:off x="-48155075" y="3322575"/>
              <a:ext cx="52775" cy="53575"/>
            </a:xfrm>
            <a:custGeom>
              <a:rect b="b" l="l" r="r" t="t"/>
              <a:pathLst>
                <a:path extrusionOk="0" h="2143" w="2111">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6" name="Google Shape;7296;p82"/>
            <p:cNvSpPr/>
            <p:nvPr/>
          </p:nvSpPr>
          <p:spPr>
            <a:xfrm>
              <a:off x="-48014100" y="3417100"/>
              <a:ext cx="53575" cy="18125"/>
            </a:xfrm>
            <a:custGeom>
              <a:rect b="b" l="l" r="r" t="t"/>
              <a:pathLst>
                <a:path extrusionOk="0" h="725" w="2143">
                  <a:moveTo>
                    <a:pt x="1" y="0"/>
                  </a:moveTo>
                  <a:lnTo>
                    <a:pt x="1" y="725"/>
                  </a:lnTo>
                  <a:lnTo>
                    <a:pt x="2143" y="725"/>
                  </a:lnTo>
                  <a:lnTo>
                    <a:pt x="21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82"/>
            <p:cNvSpPr/>
            <p:nvPr/>
          </p:nvSpPr>
          <p:spPr>
            <a:xfrm>
              <a:off x="-48014100" y="3289500"/>
              <a:ext cx="53575" cy="110300"/>
            </a:xfrm>
            <a:custGeom>
              <a:rect b="b" l="l" r="r" t="t"/>
              <a:pathLst>
                <a:path extrusionOk="0" h="4412" w="2143">
                  <a:moveTo>
                    <a:pt x="1" y="0"/>
                  </a:moveTo>
                  <a:lnTo>
                    <a:pt x="1" y="4411"/>
                  </a:lnTo>
                  <a:lnTo>
                    <a:pt x="2143" y="4411"/>
                  </a:lnTo>
                  <a:lnTo>
                    <a:pt x="21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82"/>
            <p:cNvSpPr/>
            <p:nvPr/>
          </p:nvSpPr>
          <p:spPr>
            <a:xfrm>
              <a:off x="-48014100" y="3451750"/>
              <a:ext cx="53575" cy="48075"/>
            </a:xfrm>
            <a:custGeom>
              <a:rect b="b" l="l" r="r" t="t"/>
              <a:pathLst>
                <a:path extrusionOk="0" h="1923" w="2143">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9" name="Google Shape;7299;p82"/>
            <p:cNvSpPr/>
            <p:nvPr/>
          </p:nvSpPr>
          <p:spPr>
            <a:xfrm>
              <a:off x="-48011725" y="3220375"/>
              <a:ext cx="48050" cy="51025"/>
            </a:xfrm>
            <a:custGeom>
              <a:rect b="b" l="l" r="r" t="t"/>
              <a:pathLst>
                <a:path extrusionOk="0" h="2041" w="1922">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0" name="Google Shape;7300;p82"/>
          <p:cNvGrpSpPr/>
          <p:nvPr/>
        </p:nvGrpSpPr>
        <p:grpSpPr>
          <a:xfrm>
            <a:off x="3526383" y="1996847"/>
            <a:ext cx="298377" cy="354519"/>
            <a:chOff x="-48233050" y="3569725"/>
            <a:chExt cx="252050" cy="299475"/>
          </a:xfrm>
        </p:grpSpPr>
        <p:sp>
          <p:nvSpPr>
            <p:cNvPr id="7301" name="Google Shape;7301;p82"/>
            <p:cNvSpPr/>
            <p:nvPr/>
          </p:nvSpPr>
          <p:spPr>
            <a:xfrm>
              <a:off x="-48233050" y="3569725"/>
              <a:ext cx="252050" cy="299475"/>
            </a:xfrm>
            <a:custGeom>
              <a:rect b="b" l="l" r="r" t="t"/>
              <a:pathLst>
                <a:path extrusionOk="0" h="11979" w="10082">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82"/>
            <p:cNvSpPr/>
            <p:nvPr/>
          </p:nvSpPr>
          <p:spPr>
            <a:xfrm>
              <a:off x="-48170050" y="3622650"/>
              <a:ext cx="100050" cy="103225"/>
            </a:xfrm>
            <a:custGeom>
              <a:rect b="b" l="l" r="r" t="t"/>
              <a:pathLst>
                <a:path extrusionOk="0" h="4129" w="4002">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3" name="Google Shape;7303;p82"/>
            <p:cNvSpPr/>
            <p:nvPr/>
          </p:nvSpPr>
          <p:spPr>
            <a:xfrm>
              <a:off x="-48129100" y="3665200"/>
              <a:ext cx="18150" cy="18125"/>
            </a:xfrm>
            <a:custGeom>
              <a:rect b="b" l="l" r="r" t="t"/>
              <a:pathLst>
                <a:path extrusionOk="0" h="725" w="726">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4" name="Google Shape;7304;p82"/>
          <p:cNvGrpSpPr/>
          <p:nvPr/>
        </p:nvGrpSpPr>
        <p:grpSpPr>
          <a:xfrm>
            <a:off x="3550148" y="2430591"/>
            <a:ext cx="250847" cy="358070"/>
            <a:chOff x="-48216525" y="3936125"/>
            <a:chExt cx="211900" cy="302475"/>
          </a:xfrm>
        </p:grpSpPr>
        <p:sp>
          <p:nvSpPr>
            <p:cNvPr id="7305" name="Google Shape;7305;p82"/>
            <p:cNvSpPr/>
            <p:nvPr/>
          </p:nvSpPr>
          <p:spPr>
            <a:xfrm>
              <a:off x="-48207850" y="3955825"/>
              <a:ext cx="105550" cy="158325"/>
            </a:xfrm>
            <a:custGeom>
              <a:rect b="b" l="l" r="r" t="t"/>
              <a:pathLst>
                <a:path extrusionOk="0" h="6333" w="4222">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82"/>
            <p:cNvSpPr/>
            <p:nvPr/>
          </p:nvSpPr>
          <p:spPr>
            <a:xfrm>
              <a:off x="-48192100" y="4184225"/>
              <a:ext cx="163850" cy="54375"/>
            </a:xfrm>
            <a:custGeom>
              <a:rect b="b" l="l" r="r" t="t"/>
              <a:pathLst>
                <a:path extrusionOk="0" h="2175" w="6554">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82"/>
            <p:cNvSpPr/>
            <p:nvPr/>
          </p:nvSpPr>
          <p:spPr>
            <a:xfrm>
              <a:off x="-48216525" y="4131475"/>
              <a:ext cx="211900" cy="34675"/>
            </a:xfrm>
            <a:custGeom>
              <a:rect b="b" l="l" r="r" t="t"/>
              <a:pathLst>
                <a:path extrusionOk="0" h="1387" w="8476">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82"/>
            <p:cNvSpPr/>
            <p:nvPr/>
          </p:nvSpPr>
          <p:spPr>
            <a:xfrm>
              <a:off x="-48113350" y="3936125"/>
              <a:ext cx="98475" cy="178025"/>
            </a:xfrm>
            <a:custGeom>
              <a:rect b="b" l="l" r="r" t="t"/>
              <a:pathLst>
                <a:path extrusionOk="0" h="7121" w="3939">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9" name="Google Shape;7309;p82"/>
          <p:cNvGrpSpPr/>
          <p:nvPr/>
        </p:nvGrpSpPr>
        <p:grpSpPr>
          <a:xfrm>
            <a:off x="2205866" y="2905661"/>
            <a:ext cx="355258" cy="355288"/>
            <a:chOff x="-46410500" y="3201275"/>
            <a:chExt cx="300100" cy="300125"/>
          </a:xfrm>
        </p:grpSpPr>
        <p:sp>
          <p:nvSpPr>
            <p:cNvPr id="7310" name="Google Shape;7310;p82"/>
            <p:cNvSpPr/>
            <p:nvPr/>
          </p:nvSpPr>
          <p:spPr>
            <a:xfrm>
              <a:off x="-46358500" y="3201275"/>
              <a:ext cx="37825" cy="87450"/>
            </a:xfrm>
            <a:custGeom>
              <a:rect b="b" l="l" r="r" t="t"/>
              <a:pathLst>
                <a:path extrusionOk="0" h="3498" w="1513">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82"/>
            <p:cNvSpPr/>
            <p:nvPr/>
          </p:nvSpPr>
          <p:spPr>
            <a:xfrm>
              <a:off x="-46307325" y="3201275"/>
              <a:ext cx="38625" cy="88250"/>
            </a:xfrm>
            <a:custGeom>
              <a:rect b="b" l="l" r="r" t="t"/>
              <a:pathLst>
                <a:path extrusionOk="0" h="3530" w="1545">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82"/>
            <p:cNvSpPr/>
            <p:nvPr/>
          </p:nvSpPr>
          <p:spPr>
            <a:xfrm>
              <a:off x="-46253750" y="3201275"/>
              <a:ext cx="38600" cy="87450"/>
            </a:xfrm>
            <a:custGeom>
              <a:rect b="b" l="l" r="r" t="t"/>
              <a:pathLst>
                <a:path extrusionOk="0" h="3498" w="1544">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82"/>
            <p:cNvSpPr/>
            <p:nvPr/>
          </p:nvSpPr>
          <p:spPr>
            <a:xfrm>
              <a:off x="-46410500" y="3306025"/>
              <a:ext cx="300100" cy="141025"/>
            </a:xfrm>
            <a:custGeom>
              <a:rect b="b" l="l" r="r" t="t"/>
              <a:pathLst>
                <a:path extrusionOk="0" h="5641" w="12004">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82"/>
            <p:cNvSpPr/>
            <p:nvPr/>
          </p:nvSpPr>
          <p:spPr>
            <a:xfrm>
              <a:off x="-46401050" y="3465925"/>
              <a:ext cx="226075" cy="35475"/>
            </a:xfrm>
            <a:custGeom>
              <a:rect b="b" l="l" r="r" t="t"/>
              <a:pathLst>
                <a:path extrusionOk="0" h="1419" w="9043">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5" name="Google Shape;7315;p82"/>
          <p:cNvGrpSpPr/>
          <p:nvPr/>
        </p:nvGrpSpPr>
        <p:grpSpPr>
          <a:xfrm>
            <a:off x="2205866" y="3341092"/>
            <a:ext cx="355258" cy="356205"/>
            <a:chOff x="-46409700" y="3569100"/>
            <a:chExt cx="300100" cy="300900"/>
          </a:xfrm>
        </p:grpSpPr>
        <p:sp>
          <p:nvSpPr>
            <p:cNvPr id="7316" name="Google Shape;7316;p82"/>
            <p:cNvSpPr/>
            <p:nvPr/>
          </p:nvSpPr>
          <p:spPr>
            <a:xfrm>
              <a:off x="-46234850" y="3569100"/>
              <a:ext cx="18125" cy="52800"/>
            </a:xfrm>
            <a:custGeom>
              <a:rect b="b" l="l" r="r" t="t"/>
              <a:pathLst>
                <a:path extrusionOk="0" h="2112" w="725">
                  <a:moveTo>
                    <a:pt x="0" y="1"/>
                  </a:moveTo>
                  <a:lnTo>
                    <a:pt x="0" y="2111"/>
                  </a:lnTo>
                  <a:lnTo>
                    <a:pt x="725" y="2111"/>
                  </a:ln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7" name="Google Shape;7317;p82"/>
            <p:cNvSpPr/>
            <p:nvPr/>
          </p:nvSpPr>
          <p:spPr>
            <a:xfrm>
              <a:off x="-46270300" y="3745525"/>
              <a:ext cx="18150" cy="17350"/>
            </a:xfrm>
            <a:custGeom>
              <a:rect b="b" l="l" r="r" t="t"/>
              <a:pathLst>
                <a:path extrusionOk="0" h="694" w="726">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82"/>
            <p:cNvSpPr/>
            <p:nvPr/>
          </p:nvSpPr>
          <p:spPr>
            <a:xfrm>
              <a:off x="-46305750" y="3710875"/>
              <a:ext cx="89025" cy="88225"/>
            </a:xfrm>
            <a:custGeom>
              <a:rect b="b" l="l" r="r" t="t"/>
              <a:pathLst>
                <a:path extrusionOk="0" h="3529" w="3561">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82"/>
            <p:cNvSpPr/>
            <p:nvPr/>
          </p:nvSpPr>
          <p:spPr>
            <a:xfrm>
              <a:off x="-46409700" y="3569900"/>
              <a:ext cx="300100" cy="300100"/>
            </a:xfrm>
            <a:custGeom>
              <a:rect b="b" l="l" r="r" t="t"/>
              <a:pathLst>
                <a:path extrusionOk="0" h="12004" w="12004">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82"/>
            <p:cNvSpPr/>
            <p:nvPr/>
          </p:nvSpPr>
          <p:spPr>
            <a:xfrm>
              <a:off x="-46341175" y="3569100"/>
              <a:ext cx="159125" cy="87450"/>
            </a:xfrm>
            <a:custGeom>
              <a:rect b="b" l="l" r="r" t="t"/>
              <a:pathLst>
                <a:path extrusionOk="0" h="3498" w="6365">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1" name="Google Shape;7321;p82"/>
          <p:cNvGrpSpPr/>
          <p:nvPr/>
        </p:nvGrpSpPr>
        <p:grpSpPr>
          <a:xfrm>
            <a:off x="2193747" y="3776524"/>
            <a:ext cx="379497" cy="358070"/>
            <a:chOff x="-46422300" y="3936925"/>
            <a:chExt cx="320575" cy="302475"/>
          </a:xfrm>
        </p:grpSpPr>
        <p:sp>
          <p:nvSpPr>
            <p:cNvPr id="7322" name="Google Shape;7322;p82"/>
            <p:cNvSpPr/>
            <p:nvPr/>
          </p:nvSpPr>
          <p:spPr>
            <a:xfrm>
              <a:off x="-46254550" y="3936925"/>
              <a:ext cx="152825" cy="300900"/>
            </a:xfrm>
            <a:custGeom>
              <a:rect b="b" l="l" r="r" t="t"/>
              <a:pathLst>
                <a:path extrusionOk="0" h="12036" w="6113">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3" name="Google Shape;7323;p82"/>
            <p:cNvSpPr/>
            <p:nvPr/>
          </p:nvSpPr>
          <p:spPr>
            <a:xfrm>
              <a:off x="-46422300" y="3938500"/>
              <a:ext cx="152025" cy="300900"/>
            </a:xfrm>
            <a:custGeom>
              <a:rect b="b" l="l" r="r" t="t"/>
              <a:pathLst>
                <a:path extrusionOk="0" h="12036" w="6081">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4" name="Google Shape;7324;p82"/>
          <p:cNvGrpSpPr/>
          <p:nvPr/>
        </p:nvGrpSpPr>
        <p:grpSpPr>
          <a:xfrm>
            <a:off x="3971326" y="3330852"/>
            <a:ext cx="356205" cy="355258"/>
            <a:chOff x="-44914800" y="3560450"/>
            <a:chExt cx="300900" cy="300100"/>
          </a:xfrm>
        </p:grpSpPr>
        <p:sp>
          <p:nvSpPr>
            <p:cNvPr id="7325" name="Google Shape;7325;p82"/>
            <p:cNvSpPr/>
            <p:nvPr/>
          </p:nvSpPr>
          <p:spPr>
            <a:xfrm>
              <a:off x="-44914800" y="3560450"/>
              <a:ext cx="300900" cy="300100"/>
            </a:xfrm>
            <a:custGeom>
              <a:rect b="b" l="l" r="r" t="t"/>
              <a:pathLst>
                <a:path extrusionOk="0" h="12004" w="12036">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6" name="Google Shape;7326;p82"/>
            <p:cNvSpPr/>
            <p:nvPr/>
          </p:nvSpPr>
          <p:spPr>
            <a:xfrm>
              <a:off x="-44861250" y="3632100"/>
              <a:ext cx="193800" cy="146525"/>
            </a:xfrm>
            <a:custGeom>
              <a:rect b="b" l="l" r="r" t="t"/>
              <a:pathLst>
                <a:path extrusionOk="0" h="5861" w="7752">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82"/>
            <p:cNvSpPr/>
            <p:nvPr/>
          </p:nvSpPr>
          <p:spPr>
            <a:xfrm>
              <a:off x="-44773800" y="3675425"/>
              <a:ext cx="18125" cy="17350"/>
            </a:xfrm>
            <a:custGeom>
              <a:rect b="b" l="l" r="r" t="t"/>
              <a:pathLst>
                <a:path extrusionOk="0" h="694" w="725">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82"/>
            <p:cNvSpPr/>
            <p:nvPr/>
          </p:nvSpPr>
          <p:spPr>
            <a:xfrm>
              <a:off x="-44750975" y="3741600"/>
              <a:ext cx="70900" cy="48050"/>
            </a:xfrm>
            <a:custGeom>
              <a:rect b="b" l="l" r="r" t="t"/>
              <a:pathLst>
                <a:path extrusionOk="0" h="1922" w="2836">
                  <a:moveTo>
                    <a:pt x="883" y="0"/>
                  </a:moveTo>
                  <a:lnTo>
                    <a:pt x="1" y="945"/>
                  </a:lnTo>
                  <a:lnTo>
                    <a:pt x="1009" y="1922"/>
                  </a:lnTo>
                  <a:lnTo>
                    <a:pt x="2836" y="1922"/>
                  </a:lnTo>
                  <a:lnTo>
                    <a:pt x="88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9" name="Google Shape;7329;p82"/>
            <p:cNvSpPr/>
            <p:nvPr/>
          </p:nvSpPr>
          <p:spPr>
            <a:xfrm>
              <a:off x="-44848625" y="3740025"/>
              <a:ext cx="97675" cy="49625"/>
            </a:xfrm>
            <a:custGeom>
              <a:rect b="b" l="l" r="r" t="t"/>
              <a:pathLst>
                <a:path extrusionOk="0" h="1985" w="3907">
                  <a:moveTo>
                    <a:pt x="1985" y="0"/>
                  </a:moveTo>
                  <a:lnTo>
                    <a:pt x="0" y="1985"/>
                  </a:lnTo>
                  <a:lnTo>
                    <a:pt x="3907" y="1985"/>
                  </a:lnTo>
                  <a:lnTo>
                    <a:pt x="198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0" name="Google Shape;7330;p82"/>
          <p:cNvGrpSpPr/>
          <p:nvPr/>
        </p:nvGrpSpPr>
        <p:grpSpPr>
          <a:xfrm>
            <a:off x="1726378" y="1539486"/>
            <a:ext cx="354311" cy="354104"/>
            <a:chOff x="-49764975" y="3183375"/>
            <a:chExt cx="299300" cy="299125"/>
          </a:xfrm>
        </p:grpSpPr>
        <p:sp>
          <p:nvSpPr>
            <p:cNvPr id="7331" name="Google Shape;7331;p82"/>
            <p:cNvSpPr/>
            <p:nvPr/>
          </p:nvSpPr>
          <p:spPr>
            <a:xfrm>
              <a:off x="-49606675" y="3233575"/>
              <a:ext cx="70125" cy="103200"/>
            </a:xfrm>
            <a:custGeom>
              <a:rect b="b" l="l" r="r" t="t"/>
              <a:pathLst>
                <a:path extrusionOk="0" h="4128" w="2805">
                  <a:moveTo>
                    <a:pt x="2805" y="1"/>
                  </a:moveTo>
                  <a:lnTo>
                    <a:pt x="1" y="1355"/>
                  </a:lnTo>
                  <a:lnTo>
                    <a:pt x="1" y="4128"/>
                  </a:lnTo>
                  <a:lnTo>
                    <a:pt x="2805" y="2710"/>
                  </a:lnTo>
                  <a:lnTo>
                    <a:pt x="28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82"/>
            <p:cNvSpPr/>
            <p:nvPr/>
          </p:nvSpPr>
          <p:spPr>
            <a:xfrm>
              <a:off x="-49676775" y="3364325"/>
              <a:ext cx="52000" cy="118175"/>
            </a:xfrm>
            <a:custGeom>
              <a:rect b="b" l="l" r="r" t="t"/>
              <a:pathLst>
                <a:path extrusionOk="0" h="4727" w="2080">
                  <a:moveTo>
                    <a:pt x="2080" y="0"/>
                  </a:moveTo>
                  <a:lnTo>
                    <a:pt x="1" y="1072"/>
                  </a:lnTo>
                  <a:lnTo>
                    <a:pt x="1" y="4726"/>
                  </a:lnTo>
                  <a:lnTo>
                    <a:pt x="2080" y="3529"/>
                  </a:ln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82"/>
            <p:cNvSpPr/>
            <p:nvPr/>
          </p:nvSpPr>
          <p:spPr>
            <a:xfrm>
              <a:off x="-49694100" y="3233575"/>
              <a:ext cx="69325" cy="103200"/>
            </a:xfrm>
            <a:custGeom>
              <a:rect b="b" l="l" r="r" t="t"/>
              <a:pathLst>
                <a:path extrusionOk="0" h="4128" w="2773">
                  <a:moveTo>
                    <a:pt x="1" y="1"/>
                  </a:moveTo>
                  <a:lnTo>
                    <a:pt x="1" y="2710"/>
                  </a:lnTo>
                  <a:lnTo>
                    <a:pt x="2773" y="4128"/>
                  </a:lnTo>
                  <a:lnTo>
                    <a:pt x="2773" y="1355"/>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82"/>
            <p:cNvSpPr/>
            <p:nvPr/>
          </p:nvSpPr>
          <p:spPr>
            <a:xfrm>
              <a:off x="-49756325" y="3314700"/>
              <a:ext cx="121325" cy="61450"/>
            </a:xfrm>
            <a:custGeom>
              <a:rect b="b" l="l" r="r" t="t"/>
              <a:pathLst>
                <a:path extrusionOk="0" h="2458" w="4853">
                  <a:moveTo>
                    <a:pt x="2048" y="1"/>
                  </a:moveTo>
                  <a:lnTo>
                    <a:pt x="1" y="1040"/>
                  </a:lnTo>
                  <a:lnTo>
                    <a:pt x="2836" y="2458"/>
                  </a:lnTo>
                  <a:lnTo>
                    <a:pt x="4852" y="1418"/>
                  </a:lnTo>
                  <a:lnTo>
                    <a:pt x="204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82"/>
            <p:cNvSpPr/>
            <p:nvPr/>
          </p:nvSpPr>
          <p:spPr>
            <a:xfrm>
              <a:off x="-49606675" y="3364325"/>
              <a:ext cx="52000" cy="118175"/>
            </a:xfrm>
            <a:custGeom>
              <a:rect b="b" l="l" r="r" t="t"/>
              <a:pathLst>
                <a:path extrusionOk="0" h="4727" w="2080">
                  <a:moveTo>
                    <a:pt x="1" y="0"/>
                  </a:moveTo>
                  <a:lnTo>
                    <a:pt x="1" y="3529"/>
                  </a:lnTo>
                  <a:lnTo>
                    <a:pt x="2080" y="4726"/>
                  </a:lnTo>
                  <a:lnTo>
                    <a:pt x="2080" y="1072"/>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82"/>
            <p:cNvSpPr/>
            <p:nvPr/>
          </p:nvSpPr>
          <p:spPr>
            <a:xfrm>
              <a:off x="-49595650" y="3314700"/>
              <a:ext cx="121325" cy="61450"/>
            </a:xfrm>
            <a:custGeom>
              <a:rect b="b" l="l" r="r" t="t"/>
              <a:pathLst>
                <a:path extrusionOk="0" h="2458" w="4853">
                  <a:moveTo>
                    <a:pt x="2773" y="1"/>
                  </a:moveTo>
                  <a:lnTo>
                    <a:pt x="1" y="1418"/>
                  </a:lnTo>
                  <a:lnTo>
                    <a:pt x="1985" y="2458"/>
                  </a:lnTo>
                  <a:lnTo>
                    <a:pt x="4852" y="1040"/>
                  </a:lnTo>
                  <a:lnTo>
                    <a:pt x="27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82"/>
            <p:cNvSpPr/>
            <p:nvPr/>
          </p:nvSpPr>
          <p:spPr>
            <a:xfrm>
              <a:off x="-49764975" y="3355650"/>
              <a:ext cx="70100" cy="126850"/>
            </a:xfrm>
            <a:custGeom>
              <a:rect b="b" l="l" r="r" t="t"/>
              <a:pathLst>
                <a:path extrusionOk="0" h="5074" w="2804">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82"/>
            <p:cNvSpPr/>
            <p:nvPr/>
          </p:nvSpPr>
          <p:spPr>
            <a:xfrm>
              <a:off x="-49535775" y="3355650"/>
              <a:ext cx="70100" cy="126850"/>
            </a:xfrm>
            <a:custGeom>
              <a:rect b="b" l="l" r="r" t="t"/>
              <a:pathLst>
                <a:path extrusionOk="0" h="5074" w="2804">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82"/>
            <p:cNvSpPr/>
            <p:nvPr/>
          </p:nvSpPr>
          <p:spPr>
            <a:xfrm>
              <a:off x="-49685425" y="3183375"/>
              <a:ext cx="140200" cy="69925"/>
            </a:xfrm>
            <a:custGeom>
              <a:rect b="b" l="l" r="r" t="t"/>
              <a:pathLst>
                <a:path extrusionOk="0" h="2797" w="5608">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0" name="Google Shape;7340;p82"/>
          <p:cNvGrpSpPr/>
          <p:nvPr/>
        </p:nvGrpSpPr>
        <p:grpSpPr>
          <a:xfrm>
            <a:off x="1726378" y="1974947"/>
            <a:ext cx="354311" cy="355909"/>
            <a:chOff x="-49764975" y="3551225"/>
            <a:chExt cx="299300" cy="300650"/>
          </a:xfrm>
        </p:grpSpPr>
        <p:sp>
          <p:nvSpPr>
            <p:cNvPr id="7341" name="Google Shape;7341;p82"/>
            <p:cNvSpPr/>
            <p:nvPr/>
          </p:nvSpPr>
          <p:spPr>
            <a:xfrm>
              <a:off x="-49764975" y="3657325"/>
              <a:ext cx="35450" cy="18125"/>
            </a:xfrm>
            <a:custGeom>
              <a:rect b="b" l="l" r="r" t="t"/>
              <a:pathLst>
                <a:path extrusionOk="0" h="725" w="1418">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82"/>
            <p:cNvSpPr/>
            <p:nvPr/>
          </p:nvSpPr>
          <p:spPr>
            <a:xfrm>
              <a:off x="-49763400" y="3598250"/>
              <a:ext cx="31525" cy="29950"/>
            </a:xfrm>
            <a:custGeom>
              <a:rect b="b" l="l" r="r" t="t"/>
              <a:pathLst>
                <a:path extrusionOk="0" h="1198" w="1261">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82"/>
            <p:cNvSpPr/>
            <p:nvPr/>
          </p:nvSpPr>
          <p:spPr>
            <a:xfrm>
              <a:off x="-49763400" y="3703975"/>
              <a:ext cx="31525" cy="30550"/>
            </a:xfrm>
            <a:custGeom>
              <a:rect b="b" l="l" r="r" t="t"/>
              <a:pathLst>
                <a:path extrusionOk="0" h="1222" w="1261">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82"/>
            <p:cNvSpPr/>
            <p:nvPr/>
          </p:nvSpPr>
          <p:spPr>
            <a:xfrm>
              <a:off x="-49501125" y="3657325"/>
              <a:ext cx="35450" cy="18125"/>
            </a:xfrm>
            <a:custGeom>
              <a:rect b="b" l="l" r="r" t="t"/>
              <a:pathLst>
                <a:path extrusionOk="0" h="725" w="1418">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82"/>
            <p:cNvSpPr/>
            <p:nvPr/>
          </p:nvSpPr>
          <p:spPr>
            <a:xfrm>
              <a:off x="-49499550" y="3598250"/>
              <a:ext cx="31525" cy="30550"/>
            </a:xfrm>
            <a:custGeom>
              <a:rect b="b" l="l" r="r" t="t"/>
              <a:pathLst>
                <a:path extrusionOk="0" h="1222" w="1261">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82"/>
            <p:cNvSpPr/>
            <p:nvPr/>
          </p:nvSpPr>
          <p:spPr>
            <a:xfrm>
              <a:off x="-49499550" y="3704575"/>
              <a:ext cx="31525" cy="29950"/>
            </a:xfrm>
            <a:custGeom>
              <a:rect b="b" l="l" r="r" t="t"/>
              <a:pathLst>
                <a:path extrusionOk="0" h="1198" w="1261">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82"/>
            <p:cNvSpPr/>
            <p:nvPr/>
          </p:nvSpPr>
          <p:spPr>
            <a:xfrm>
              <a:off x="-49725600" y="3551225"/>
              <a:ext cx="215050" cy="210875"/>
            </a:xfrm>
            <a:custGeom>
              <a:rect b="b" l="l" r="r" t="t"/>
              <a:pathLst>
                <a:path extrusionOk="0" h="8435" w="8602">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82"/>
            <p:cNvSpPr/>
            <p:nvPr/>
          </p:nvSpPr>
          <p:spPr>
            <a:xfrm>
              <a:off x="-49633450" y="3697475"/>
              <a:ext cx="35475" cy="65400"/>
            </a:xfrm>
            <a:custGeom>
              <a:rect b="b" l="l" r="r" t="t"/>
              <a:pathLst>
                <a:path extrusionOk="0" h="2616" w="1419">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82"/>
            <p:cNvSpPr/>
            <p:nvPr/>
          </p:nvSpPr>
          <p:spPr>
            <a:xfrm>
              <a:off x="-49676775" y="3780975"/>
              <a:ext cx="123675" cy="34675"/>
            </a:xfrm>
            <a:custGeom>
              <a:rect b="b" l="l" r="r" t="t"/>
              <a:pathLst>
                <a:path extrusionOk="0" h="1387" w="4947">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82"/>
            <p:cNvSpPr/>
            <p:nvPr/>
          </p:nvSpPr>
          <p:spPr>
            <a:xfrm>
              <a:off x="-49630300" y="3651800"/>
              <a:ext cx="29150" cy="31325"/>
            </a:xfrm>
            <a:custGeom>
              <a:rect b="b" l="l" r="r" t="t"/>
              <a:pathLst>
                <a:path extrusionOk="0" h="1253" w="1166">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82"/>
            <p:cNvSpPr/>
            <p:nvPr/>
          </p:nvSpPr>
          <p:spPr>
            <a:xfrm>
              <a:off x="-49657875" y="3833750"/>
              <a:ext cx="85100" cy="18125"/>
            </a:xfrm>
            <a:custGeom>
              <a:rect b="b" l="l" r="r" t="t"/>
              <a:pathLst>
                <a:path extrusionOk="0" h="725" w="3404">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2" name="Google Shape;7352;p82"/>
          <p:cNvGrpSpPr/>
          <p:nvPr/>
        </p:nvGrpSpPr>
        <p:grpSpPr>
          <a:xfrm>
            <a:off x="1724040" y="2411710"/>
            <a:ext cx="358987" cy="355525"/>
            <a:chOff x="-49766550" y="3920175"/>
            <a:chExt cx="303250" cy="300325"/>
          </a:xfrm>
        </p:grpSpPr>
        <p:sp>
          <p:nvSpPr>
            <p:cNvPr id="7353" name="Google Shape;7353;p82"/>
            <p:cNvSpPr/>
            <p:nvPr/>
          </p:nvSpPr>
          <p:spPr>
            <a:xfrm>
              <a:off x="-49764975" y="3920175"/>
              <a:ext cx="228425" cy="89225"/>
            </a:xfrm>
            <a:custGeom>
              <a:rect b="b" l="l" r="r" t="t"/>
              <a:pathLst>
                <a:path extrusionOk="0" h="3569" w="9137">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82"/>
            <p:cNvSpPr/>
            <p:nvPr/>
          </p:nvSpPr>
          <p:spPr>
            <a:xfrm>
              <a:off x="-49764975" y="3998350"/>
              <a:ext cx="141775" cy="115800"/>
            </a:xfrm>
            <a:custGeom>
              <a:rect b="b" l="l" r="r" t="t"/>
              <a:pathLst>
                <a:path extrusionOk="0" h="4632" w="5671">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82"/>
            <p:cNvSpPr/>
            <p:nvPr/>
          </p:nvSpPr>
          <p:spPr>
            <a:xfrm>
              <a:off x="-49627150" y="3996000"/>
              <a:ext cx="163850" cy="148100"/>
            </a:xfrm>
            <a:custGeom>
              <a:rect b="b" l="l" r="r" t="t"/>
              <a:pathLst>
                <a:path extrusionOk="0" h="5924" w="6554">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6" name="Google Shape;7356;p82"/>
            <p:cNvSpPr/>
            <p:nvPr/>
          </p:nvSpPr>
          <p:spPr>
            <a:xfrm>
              <a:off x="-49766550" y="4061375"/>
              <a:ext cx="230000" cy="159125"/>
            </a:xfrm>
            <a:custGeom>
              <a:rect b="b" l="l" r="r" t="t"/>
              <a:pathLst>
                <a:path extrusionOk="0" h="6365" w="920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7" name="Google Shape;7357;p82"/>
          <p:cNvGrpSpPr/>
          <p:nvPr/>
        </p:nvGrpSpPr>
        <p:grpSpPr>
          <a:xfrm>
            <a:off x="3939571" y="1559758"/>
            <a:ext cx="357123" cy="354341"/>
            <a:chOff x="-47892800" y="3200500"/>
            <a:chExt cx="301675" cy="299325"/>
          </a:xfrm>
        </p:grpSpPr>
        <p:sp>
          <p:nvSpPr>
            <p:cNvPr id="7358" name="Google Shape;7358;p82"/>
            <p:cNvSpPr/>
            <p:nvPr/>
          </p:nvSpPr>
          <p:spPr>
            <a:xfrm>
              <a:off x="-47892800" y="3200500"/>
              <a:ext cx="301675" cy="177225"/>
            </a:xfrm>
            <a:custGeom>
              <a:rect b="b" l="l" r="r" t="t"/>
              <a:pathLst>
                <a:path extrusionOk="0" h="7089" w="12067">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9" name="Google Shape;7359;p82"/>
            <p:cNvSpPr/>
            <p:nvPr/>
          </p:nvSpPr>
          <p:spPr>
            <a:xfrm>
              <a:off x="-47751825" y="3306025"/>
              <a:ext cx="17350" cy="18150"/>
            </a:xfrm>
            <a:custGeom>
              <a:rect b="b" l="l" r="r" t="t"/>
              <a:pathLst>
                <a:path extrusionOk="0" h="726" w="694">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82"/>
            <p:cNvSpPr/>
            <p:nvPr/>
          </p:nvSpPr>
          <p:spPr>
            <a:xfrm>
              <a:off x="-47786475" y="3395050"/>
              <a:ext cx="87450" cy="17350"/>
            </a:xfrm>
            <a:custGeom>
              <a:rect b="b" l="l" r="r" t="t"/>
              <a:pathLst>
                <a:path extrusionOk="0" h="694" w="3498">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82"/>
            <p:cNvSpPr/>
            <p:nvPr/>
          </p:nvSpPr>
          <p:spPr>
            <a:xfrm>
              <a:off x="-47692750" y="3271375"/>
              <a:ext cx="101625" cy="140225"/>
            </a:xfrm>
            <a:custGeom>
              <a:rect b="b" l="l" r="r" t="t"/>
              <a:pathLst>
                <a:path extrusionOk="0" h="5609" w="4065">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82"/>
            <p:cNvSpPr/>
            <p:nvPr/>
          </p:nvSpPr>
          <p:spPr>
            <a:xfrm>
              <a:off x="-47891225" y="3272950"/>
              <a:ext cx="100050" cy="140225"/>
            </a:xfrm>
            <a:custGeom>
              <a:rect b="b" l="l" r="r" t="t"/>
              <a:pathLst>
                <a:path extrusionOk="0" h="5609" w="4002">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82"/>
            <p:cNvSpPr/>
            <p:nvPr/>
          </p:nvSpPr>
          <p:spPr>
            <a:xfrm>
              <a:off x="-47892800" y="3428900"/>
              <a:ext cx="300100" cy="70925"/>
            </a:xfrm>
            <a:custGeom>
              <a:rect b="b" l="l" r="r" t="t"/>
              <a:pathLst>
                <a:path extrusionOk="0" h="2837" w="12004">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4" name="Google Shape;7364;p82"/>
          <p:cNvGrpSpPr/>
          <p:nvPr/>
        </p:nvGrpSpPr>
        <p:grpSpPr>
          <a:xfrm>
            <a:off x="4003437" y="1996107"/>
            <a:ext cx="229391" cy="355258"/>
            <a:chOff x="-47839250" y="3569100"/>
            <a:chExt cx="193775" cy="300100"/>
          </a:xfrm>
        </p:grpSpPr>
        <p:sp>
          <p:nvSpPr>
            <p:cNvPr id="7365" name="Google Shape;7365;p82"/>
            <p:cNvSpPr/>
            <p:nvPr/>
          </p:nvSpPr>
          <p:spPr>
            <a:xfrm>
              <a:off x="-47786475" y="3657325"/>
              <a:ext cx="51225" cy="51200"/>
            </a:xfrm>
            <a:custGeom>
              <a:rect b="b" l="l" r="r" t="t"/>
              <a:pathLst>
                <a:path extrusionOk="0" h="2048" w="2049">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82"/>
            <p:cNvSpPr/>
            <p:nvPr/>
          </p:nvSpPr>
          <p:spPr>
            <a:xfrm>
              <a:off x="-47751025" y="3692750"/>
              <a:ext cx="15775" cy="15775"/>
            </a:xfrm>
            <a:custGeom>
              <a:rect b="b" l="l" r="r" t="t"/>
              <a:pathLst>
                <a:path extrusionOk="0" h="631" w="631">
                  <a:moveTo>
                    <a:pt x="0" y="1"/>
                  </a:moveTo>
                  <a:lnTo>
                    <a:pt x="0" y="631"/>
                  </a:lnTo>
                  <a:cubicBezTo>
                    <a:pt x="315" y="536"/>
                    <a:pt x="504" y="284"/>
                    <a:pt x="63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7" name="Google Shape;7367;p82"/>
            <p:cNvSpPr/>
            <p:nvPr/>
          </p:nvSpPr>
          <p:spPr>
            <a:xfrm>
              <a:off x="-47838450" y="3569100"/>
              <a:ext cx="192975" cy="35475"/>
            </a:xfrm>
            <a:custGeom>
              <a:rect b="b" l="l" r="r" t="t"/>
              <a:pathLst>
                <a:path extrusionOk="0" h="1419" w="7719">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8" name="Google Shape;7368;p82"/>
            <p:cNvSpPr/>
            <p:nvPr/>
          </p:nvSpPr>
          <p:spPr>
            <a:xfrm>
              <a:off x="-47751025" y="3691975"/>
              <a:ext cx="53575" cy="53575"/>
            </a:xfrm>
            <a:custGeom>
              <a:rect b="b" l="l" r="r" t="t"/>
              <a:pathLst>
                <a:path extrusionOk="0" h="2143" w="2143">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9" name="Google Shape;7369;p82"/>
            <p:cNvSpPr/>
            <p:nvPr/>
          </p:nvSpPr>
          <p:spPr>
            <a:xfrm>
              <a:off x="-47839250" y="3621875"/>
              <a:ext cx="193000" cy="159125"/>
            </a:xfrm>
            <a:custGeom>
              <a:rect b="b" l="l" r="r" t="t"/>
              <a:pathLst>
                <a:path extrusionOk="0" h="6365" w="772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82"/>
            <p:cNvSpPr/>
            <p:nvPr/>
          </p:nvSpPr>
          <p:spPr>
            <a:xfrm>
              <a:off x="-47839250" y="3799075"/>
              <a:ext cx="193000" cy="70125"/>
            </a:xfrm>
            <a:custGeom>
              <a:rect b="b" l="l" r="r" t="t"/>
              <a:pathLst>
                <a:path extrusionOk="0" h="2805" w="772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1" name="Google Shape;7371;p82"/>
          <p:cNvGrpSpPr/>
          <p:nvPr/>
        </p:nvGrpSpPr>
        <p:grpSpPr>
          <a:xfrm>
            <a:off x="3940503" y="2432456"/>
            <a:ext cx="355258" cy="356205"/>
            <a:chOff x="-47892800" y="3937700"/>
            <a:chExt cx="300100" cy="300900"/>
          </a:xfrm>
        </p:grpSpPr>
        <p:sp>
          <p:nvSpPr>
            <p:cNvPr id="7372" name="Google Shape;7372;p82"/>
            <p:cNvSpPr/>
            <p:nvPr/>
          </p:nvSpPr>
          <p:spPr>
            <a:xfrm>
              <a:off x="-47858150" y="3937700"/>
              <a:ext cx="70900" cy="44150"/>
            </a:xfrm>
            <a:custGeom>
              <a:rect b="b" l="l" r="r" t="t"/>
              <a:pathLst>
                <a:path extrusionOk="0" h="1766" w="2836">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82"/>
            <p:cNvSpPr/>
            <p:nvPr/>
          </p:nvSpPr>
          <p:spPr>
            <a:xfrm>
              <a:off x="-47892800" y="3991275"/>
              <a:ext cx="141000" cy="105550"/>
            </a:xfrm>
            <a:custGeom>
              <a:rect b="b" l="l" r="r" t="t"/>
              <a:pathLst>
                <a:path extrusionOk="0" h="4222" w="564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82"/>
            <p:cNvSpPr/>
            <p:nvPr/>
          </p:nvSpPr>
          <p:spPr>
            <a:xfrm>
              <a:off x="-47773875" y="3956600"/>
              <a:ext cx="119750" cy="89025"/>
            </a:xfrm>
            <a:custGeom>
              <a:rect b="b" l="l" r="r" t="t"/>
              <a:pathLst>
                <a:path extrusionOk="0" h="3561" w="479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5" name="Google Shape;7375;p82"/>
            <p:cNvSpPr/>
            <p:nvPr/>
          </p:nvSpPr>
          <p:spPr>
            <a:xfrm>
              <a:off x="-47699050" y="4043250"/>
              <a:ext cx="71700" cy="70900"/>
            </a:xfrm>
            <a:custGeom>
              <a:rect b="b" l="l" r="r" t="t"/>
              <a:pathLst>
                <a:path extrusionOk="0" h="2836" w="2868">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6" name="Google Shape;7376;p82"/>
            <p:cNvSpPr/>
            <p:nvPr/>
          </p:nvSpPr>
          <p:spPr>
            <a:xfrm>
              <a:off x="-47770725" y="4124375"/>
              <a:ext cx="178025" cy="114225"/>
            </a:xfrm>
            <a:custGeom>
              <a:rect b="b" l="l" r="r" t="t"/>
              <a:pathLst>
                <a:path extrusionOk="0" h="4569" w="7121">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7" name="Google Shape;7377;p82"/>
            <p:cNvSpPr/>
            <p:nvPr/>
          </p:nvSpPr>
          <p:spPr>
            <a:xfrm>
              <a:off x="-47830575" y="4132250"/>
              <a:ext cx="17350" cy="44125"/>
            </a:xfrm>
            <a:custGeom>
              <a:rect b="b" l="l" r="r" t="t"/>
              <a:pathLst>
                <a:path extrusionOk="0" h="1765" w="694">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8" name="Google Shape;7378;p82"/>
            <p:cNvSpPr/>
            <p:nvPr/>
          </p:nvSpPr>
          <p:spPr>
            <a:xfrm>
              <a:off x="-47785675" y="4112375"/>
              <a:ext cx="37825" cy="36250"/>
            </a:xfrm>
            <a:custGeom>
              <a:rect b="b" l="l" r="r" t="t"/>
              <a:pathLst>
                <a:path extrusionOk="0" h="1450" w="1513">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82"/>
            <p:cNvSpPr/>
            <p:nvPr/>
          </p:nvSpPr>
          <p:spPr>
            <a:xfrm>
              <a:off x="-47892800" y="4112750"/>
              <a:ext cx="37825" cy="36250"/>
            </a:xfrm>
            <a:custGeom>
              <a:rect b="b" l="l" r="r" t="t"/>
              <a:pathLst>
                <a:path extrusionOk="0" h="1450" w="1513">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0" name="Google Shape;7380;p82"/>
          <p:cNvGrpSpPr/>
          <p:nvPr/>
        </p:nvGrpSpPr>
        <p:grpSpPr>
          <a:xfrm>
            <a:off x="2645798" y="2926170"/>
            <a:ext cx="355258" cy="311458"/>
            <a:chOff x="-46042675" y="3218600"/>
            <a:chExt cx="300100" cy="263100"/>
          </a:xfrm>
        </p:grpSpPr>
        <p:sp>
          <p:nvSpPr>
            <p:cNvPr id="7381" name="Google Shape;7381;p82"/>
            <p:cNvSpPr/>
            <p:nvPr/>
          </p:nvSpPr>
          <p:spPr>
            <a:xfrm>
              <a:off x="-46042675" y="3302875"/>
              <a:ext cx="35475" cy="130000"/>
            </a:xfrm>
            <a:custGeom>
              <a:rect b="b" l="l" r="r" t="t"/>
              <a:pathLst>
                <a:path extrusionOk="0" h="5200" w="1419">
                  <a:moveTo>
                    <a:pt x="1" y="1"/>
                  </a:moveTo>
                  <a:lnTo>
                    <a:pt x="1" y="5199"/>
                  </a:lnTo>
                  <a:lnTo>
                    <a:pt x="1418" y="4506"/>
                  </a:lnTo>
                  <a:lnTo>
                    <a:pt x="1418" y="726"/>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2" name="Google Shape;7382;p82"/>
            <p:cNvSpPr/>
            <p:nvPr/>
          </p:nvSpPr>
          <p:spPr>
            <a:xfrm>
              <a:off x="-45919025" y="3341475"/>
              <a:ext cx="53600" cy="52800"/>
            </a:xfrm>
            <a:custGeom>
              <a:rect b="b" l="l" r="r" t="t"/>
              <a:pathLst>
                <a:path extrusionOk="0" h="2112" w="2144">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82"/>
            <p:cNvSpPr/>
            <p:nvPr/>
          </p:nvSpPr>
          <p:spPr>
            <a:xfrm>
              <a:off x="-45778025" y="3302875"/>
              <a:ext cx="35450" cy="130000"/>
            </a:xfrm>
            <a:custGeom>
              <a:rect b="b" l="l" r="r" t="t"/>
              <a:pathLst>
                <a:path extrusionOk="0" h="5200" w="1418">
                  <a:moveTo>
                    <a:pt x="1418" y="1"/>
                  </a:moveTo>
                  <a:lnTo>
                    <a:pt x="0" y="726"/>
                  </a:lnTo>
                  <a:lnTo>
                    <a:pt x="0" y="4506"/>
                  </a:lnTo>
                  <a:lnTo>
                    <a:pt x="1418" y="5199"/>
                  </a:lnTo>
                  <a:lnTo>
                    <a:pt x="14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82"/>
            <p:cNvSpPr/>
            <p:nvPr/>
          </p:nvSpPr>
          <p:spPr>
            <a:xfrm>
              <a:off x="-46042675" y="3235950"/>
              <a:ext cx="300100" cy="245750"/>
            </a:xfrm>
            <a:custGeom>
              <a:rect b="b" l="l" r="r" t="t"/>
              <a:pathLst>
                <a:path extrusionOk="0" h="9830" w="12004">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82"/>
            <p:cNvSpPr/>
            <p:nvPr/>
          </p:nvSpPr>
          <p:spPr>
            <a:xfrm>
              <a:off x="-45952875" y="3306025"/>
              <a:ext cx="122100" cy="122125"/>
            </a:xfrm>
            <a:custGeom>
              <a:rect b="b" l="l" r="r" t="t"/>
              <a:pathLst>
                <a:path extrusionOk="0" h="4885" w="4884">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82"/>
            <p:cNvSpPr/>
            <p:nvPr/>
          </p:nvSpPr>
          <p:spPr>
            <a:xfrm>
              <a:off x="-45941075" y="3218600"/>
              <a:ext cx="98475" cy="17375"/>
            </a:xfrm>
            <a:custGeom>
              <a:rect b="b" l="l" r="r" t="t"/>
              <a:pathLst>
                <a:path extrusionOk="0" h="695" w="3939">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7" name="Google Shape;7387;p82"/>
          <p:cNvGrpSpPr/>
          <p:nvPr/>
        </p:nvGrpSpPr>
        <p:grpSpPr>
          <a:xfrm>
            <a:off x="2645798" y="3340619"/>
            <a:ext cx="355258" cy="323118"/>
            <a:chOff x="-46042675" y="3568700"/>
            <a:chExt cx="300100" cy="272950"/>
          </a:xfrm>
        </p:grpSpPr>
        <p:sp>
          <p:nvSpPr>
            <p:cNvPr id="7388" name="Google Shape;7388;p82"/>
            <p:cNvSpPr/>
            <p:nvPr/>
          </p:nvSpPr>
          <p:spPr>
            <a:xfrm>
              <a:off x="-46042675" y="3758125"/>
              <a:ext cx="115025" cy="83525"/>
            </a:xfrm>
            <a:custGeom>
              <a:rect b="b" l="l" r="r" t="t"/>
              <a:pathLst>
                <a:path extrusionOk="0" h="3341" w="4601">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82"/>
            <p:cNvSpPr/>
            <p:nvPr/>
          </p:nvSpPr>
          <p:spPr>
            <a:xfrm>
              <a:off x="-45866250" y="3654175"/>
              <a:ext cx="37825" cy="37825"/>
            </a:xfrm>
            <a:custGeom>
              <a:rect b="b" l="l" r="r" t="t"/>
              <a:pathLst>
                <a:path extrusionOk="0" h="1513" w="1513">
                  <a:moveTo>
                    <a:pt x="1009" y="0"/>
                  </a:moveTo>
                  <a:lnTo>
                    <a:pt x="1" y="1008"/>
                  </a:lnTo>
                  <a:lnTo>
                    <a:pt x="505" y="1512"/>
                  </a:lnTo>
                  <a:lnTo>
                    <a:pt x="1513" y="504"/>
                  </a:lnTo>
                  <a:lnTo>
                    <a:pt x="100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82"/>
            <p:cNvSpPr/>
            <p:nvPr/>
          </p:nvSpPr>
          <p:spPr>
            <a:xfrm>
              <a:off x="-45828450" y="3629750"/>
              <a:ext cx="25225" cy="25225"/>
            </a:xfrm>
            <a:custGeom>
              <a:rect b="b" l="l" r="r" t="t"/>
              <a:pathLst>
                <a:path extrusionOk="0" h="1009" w="1009">
                  <a:moveTo>
                    <a:pt x="505" y="0"/>
                  </a:moveTo>
                  <a:lnTo>
                    <a:pt x="1" y="505"/>
                  </a:lnTo>
                  <a:lnTo>
                    <a:pt x="505" y="1009"/>
                  </a:lnTo>
                  <a:lnTo>
                    <a:pt x="1009" y="505"/>
                  </a:lnTo>
                  <a:lnTo>
                    <a:pt x="5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82"/>
            <p:cNvSpPr/>
            <p:nvPr/>
          </p:nvSpPr>
          <p:spPr>
            <a:xfrm>
              <a:off x="-45979675" y="3568700"/>
              <a:ext cx="237100" cy="237800"/>
            </a:xfrm>
            <a:custGeom>
              <a:rect b="b" l="l" r="r" t="t"/>
              <a:pathLst>
                <a:path extrusionOk="0" h="9512" w="9484">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2" name="Google Shape;7392;p82"/>
          <p:cNvGrpSpPr/>
          <p:nvPr/>
        </p:nvGrpSpPr>
        <p:grpSpPr>
          <a:xfrm>
            <a:off x="2687749" y="3777589"/>
            <a:ext cx="271357" cy="356057"/>
            <a:chOff x="-46007225" y="3937825"/>
            <a:chExt cx="229225" cy="300775"/>
          </a:xfrm>
        </p:grpSpPr>
        <p:sp>
          <p:nvSpPr>
            <p:cNvPr id="7393" name="Google Shape;7393;p82"/>
            <p:cNvSpPr/>
            <p:nvPr/>
          </p:nvSpPr>
          <p:spPr>
            <a:xfrm>
              <a:off x="-45813475" y="3990475"/>
              <a:ext cx="35475" cy="17350"/>
            </a:xfrm>
            <a:custGeom>
              <a:rect b="b" l="l" r="r" t="t"/>
              <a:pathLst>
                <a:path extrusionOk="0" h="694" w="1419">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82"/>
            <p:cNvSpPr/>
            <p:nvPr/>
          </p:nvSpPr>
          <p:spPr>
            <a:xfrm>
              <a:off x="-46007225" y="3990475"/>
              <a:ext cx="35450" cy="17350"/>
            </a:xfrm>
            <a:custGeom>
              <a:rect b="b" l="l" r="r" t="t"/>
              <a:pathLst>
                <a:path extrusionOk="0" h="694" w="1418">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5" name="Google Shape;7395;p82"/>
            <p:cNvSpPr/>
            <p:nvPr/>
          </p:nvSpPr>
          <p:spPr>
            <a:xfrm>
              <a:off x="-45826875" y="3937825"/>
              <a:ext cx="35475" cy="26750"/>
            </a:xfrm>
            <a:custGeom>
              <a:rect b="b" l="l" r="r" t="t"/>
              <a:pathLst>
                <a:path extrusionOk="0" h="1070" w="1419">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6" name="Google Shape;7396;p82"/>
            <p:cNvSpPr/>
            <p:nvPr/>
          </p:nvSpPr>
          <p:spPr>
            <a:xfrm>
              <a:off x="-45993850" y="4034625"/>
              <a:ext cx="35475" cy="25850"/>
            </a:xfrm>
            <a:custGeom>
              <a:rect b="b" l="l" r="r" t="t"/>
              <a:pathLst>
                <a:path extrusionOk="0" h="1034" w="1419">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82"/>
            <p:cNvSpPr/>
            <p:nvPr/>
          </p:nvSpPr>
          <p:spPr>
            <a:xfrm>
              <a:off x="-45825300" y="4034625"/>
              <a:ext cx="34675" cy="25725"/>
            </a:xfrm>
            <a:custGeom>
              <a:rect b="b" l="l" r="r" t="t"/>
              <a:pathLst>
                <a:path extrusionOk="0" h="1029" w="1387">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8" name="Google Shape;7398;p82"/>
            <p:cNvSpPr/>
            <p:nvPr/>
          </p:nvSpPr>
          <p:spPr>
            <a:xfrm>
              <a:off x="-45992275" y="3938175"/>
              <a:ext cx="33900" cy="25525"/>
            </a:xfrm>
            <a:custGeom>
              <a:rect b="b" l="l" r="r" t="t"/>
              <a:pathLst>
                <a:path extrusionOk="0" h="1021" w="1356">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82"/>
            <p:cNvSpPr/>
            <p:nvPr/>
          </p:nvSpPr>
          <p:spPr>
            <a:xfrm>
              <a:off x="-45953675" y="4078700"/>
              <a:ext cx="122900" cy="35450"/>
            </a:xfrm>
            <a:custGeom>
              <a:rect b="b" l="l" r="r" t="t"/>
              <a:pathLst>
                <a:path extrusionOk="0" h="1418" w="4916">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82"/>
            <p:cNvSpPr/>
            <p:nvPr/>
          </p:nvSpPr>
          <p:spPr>
            <a:xfrm>
              <a:off x="-45956025" y="3938325"/>
              <a:ext cx="126025" cy="123075"/>
            </a:xfrm>
            <a:custGeom>
              <a:rect b="b" l="l" r="r" t="t"/>
              <a:pathLst>
                <a:path extrusionOk="0" h="4923" w="5041">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1" name="Google Shape;7401;p82"/>
            <p:cNvSpPr/>
            <p:nvPr/>
          </p:nvSpPr>
          <p:spPr>
            <a:xfrm>
              <a:off x="-45927675" y="4132250"/>
              <a:ext cx="70125" cy="39400"/>
            </a:xfrm>
            <a:custGeom>
              <a:rect b="b" l="l" r="r" t="t"/>
              <a:pathLst>
                <a:path extrusionOk="0" h="1576" w="2805">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2" name="Google Shape;7402;p82"/>
            <p:cNvSpPr/>
            <p:nvPr/>
          </p:nvSpPr>
          <p:spPr>
            <a:xfrm>
              <a:off x="-45921375" y="4176950"/>
              <a:ext cx="59100" cy="61650"/>
            </a:xfrm>
            <a:custGeom>
              <a:rect b="b" l="l" r="r" t="t"/>
              <a:pathLst>
                <a:path extrusionOk="0" h="2466" w="2364">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3" name="Google Shape;7403;p82"/>
          <p:cNvGrpSpPr/>
          <p:nvPr/>
        </p:nvGrpSpPr>
        <p:grpSpPr>
          <a:xfrm>
            <a:off x="3993241" y="3767675"/>
            <a:ext cx="312375" cy="357596"/>
            <a:chOff x="-44895900" y="3929450"/>
            <a:chExt cx="263875" cy="302075"/>
          </a:xfrm>
        </p:grpSpPr>
        <p:sp>
          <p:nvSpPr>
            <p:cNvPr id="7404" name="Google Shape;7404;p82"/>
            <p:cNvSpPr/>
            <p:nvPr/>
          </p:nvSpPr>
          <p:spPr>
            <a:xfrm>
              <a:off x="-44813975" y="4100750"/>
              <a:ext cx="101625" cy="50425"/>
            </a:xfrm>
            <a:custGeom>
              <a:rect b="b" l="l" r="r" t="t"/>
              <a:pathLst>
                <a:path extrusionOk="0" h="2017" w="4065">
                  <a:moveTo>
                    <a:pt x="2017" y="0"/>
                  </a:moveTo>
                  <a:lnTo>
                    <a:pt x="0" y="977"/>
                  </a:lnTo>
                  <a:lnTo>
                    <a:pt x="2017" y="2017"/>
                  </a:lnTo>
                  <a:lnTo>
                    <a:pt x="4064" y="977"/>
                  </a:lnTo>
                  <a:lnTo>
                    <a:pt x="201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5" name="Google Shape;7405;p82"/>
            <p:cNvSpPr/>
            <p:nvPr/>
          </p:nvSpPr>
          <p:spPr>
            <a:xfrm>
              <a:off x="-44885650" y="3929450"/>
              <a:ext cx="244175" cy="87825"/>
            </a:xfrm>
            <a:custGeom>
              <a:rect b="b" l="l" r="r" t="t"/>
              <a:pathLst>
                <a:path extrusionOk="0" h="3513" w="9767">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6" name="Google Shape;7406;p82"/>
            <p:cNvSpPr/>
            <p:nvPr/>
          </p:nvSpPr>
          <p:spPr>
            <a:xfrm>
              <a:off x="-44825000" y="4006225"/>
              <a:ext cx="52000" cy="105575"/>
            </a:xfrm>
            <a:custGeom>
              <a:rect b="b" l="l" r="r" t="t"/>
              <a:pathLst>
                <a:path extrusionOk="0" h="4223" w="2080">
                  <a:moveTo>
                    <a:pt x="2080" y="1"/>
                  </a:moveTo>
                  <a:lnTo>
                    <a:pt x="0" y="1009"/>
                  </a:lnTo>
                  <a:lnTo>
                    <a:pt x="0" y="4222"/>
                  </a:lnTo>
                  <a:lnTo>
                    <a:pt x="2080" y="3151"/>
                  </a:lnTo>
                  <a:lnTo>
                    <a:pt x="208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82"/>
            <p:cNvSpPr/>
            <p:nvPr/>
          </p:nvSpPr>
          <p:spPr>
            <a:xfrm>
              <a:off x="-44754900" y="4005450"/>
              <a:ext cx="122875" cy="222925"/>
            </a:xfrm>
            <a:custGeom>
              <a:rect b="b" l="l" r="r" t="t"/>
              <a:pathLst>
                <a:path extrusionOk="0" h="8917" w="4915">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82"/>
            <p:cNvSpPr/>
            <p:nvPr/>
          </p:nvSpPr>
          <p:spPr>
            <a:xfrm>
              <a:off x="-44754900" y="4006225"/>
              <a:ext cx="52775" cy="105575"/>
            </a:xfrm>
            <a:custGeom>
              <a:rect b="b" l="l" r="r" t="t"/>
              <a:pathLst>
                <a:path extrusionOk="0" h="4223" w="2111">
                  <a:moveTo>
                    <a:pt x="0" y="1"/>
                  </a:moveTo>
                  <a:lnTo>
                    <a:pt x="0" y="3151"/>
                  </a:lnTo>
                  <a:lnTo>
                    <a:pt x="2111" y="4222"/>
                  </a:lnTo>
                  <a:lnTo>
                    <a:pt x="2111" y="1009"/>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82"/>
            <p:cNvSpPr/>
            <p:nvPr/>
          </p:nvSpPr>
          <p:spPr>
            <a:xfrm>
              <a:off x="-44895900" y="4006225"/>
              <a:ext cx="122900" cy="225300"/>
            </a:xfrm>
            <a:custGeom>
              <a:rect b="b" l="l" r="r" t="t"/>
              <a:pathLst>
                <a:path extrusionOk="0" h="9012" w="4916">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0" name="Google Shape;7410;p82"/>
          <p:cNvGrpSpPr/>
          <p:nvPr/>
        </p:nvGrpSpPr>
        <p:grpSpPr>
          <a:xfrm>
            <a:off x="2167060" y="1550436"/>
            <a:ext cx="356205" cy="332885"/>
            <a:chOff x="-49397175" y="3192625"/>
            <a:chExt cx="300900" cy="281200"/>
          </a:xfrm>
        </p:grpSpPr>
        <p:sp>
          <p:nvSpPr>
            <p:cNvPr id="7411" name="Google Shape;7411;p82"/>
            <p:cNvSpPr/>
            <p:nvPr/>
          </p:nvSpPr>
          <p:spPr>
            <a:xfrm>
              <a:off x="-49325500" y="3297975"/>
              <a:ext cx="64625" cy="58500"/>
            </a:xfrm>
            <a:custGeom>
              <a:rect b="b" l="l" r="r" t="t"/>
              <a:pathLst>
                <a:path extrusionOk="0" h="2340" w="2585">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82"/>
            <p:cNvSpPr/>
            <p:nvPr/>
          </p:nvSpPr>
          <p:spPr>
            <a:xfrm>
              <a:off x="-49345975" y="3192625"/>
              <a:ext cx="199300" cy="103975"/>
            </a:xfrm>
            <a:custGeom>
              <a:rect b="b" l="l" r="r" t="t"/>
              <a:pathLst>
                <a:path extrusionOk="0" h="4159" w="7972">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82"/>
            <p:cNvSpPr/>
            <p:nvPr/>
          </p:nvSpPr>
          <p:spPr>
            <a:xfrm>
              <a:off x="-49272725" y="3381650"/>
              <a:ext cx="52800" cy="53575"/>
            </a:xfrm>
            <a:custGeom>
              <a:rect b="b" l="l" r="r" t="t"/>
              <a:pathLst>
                <a:path extrusionOk="0" h="2143" w="2112">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82"/>
            <p:cNvSpPr/>
            <p:nvPr/>
          </p:nvSpPr>
          <p:spPr>
            <a:xfrm>
              <a:off x="-49231775" y="3298075"/>
              <a:ext cx="63050" cy="58400"/>
            </a:xfrm>
            <a:custGeom>
              <a:rect b="b" l="l" r="r" t="t"/>
              <a:pathLst>
                <a:path extrusionOk="0" h="2336" w="2522">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82"/>
            <p:cNvSpPr/>
            <p:nvPr/>
          </p:nvSpPr>
          <p:spPr>
            <a:xfrm>
              <a:off x="-49271925" y="3317850"/>
              <a:ext cx="48850" cy="49850"/>
            </a:xfrm>
            <a:custGeom>
              <a:rect b="b" l="l" r="r" t="t"/>
              <a:pathLst>
                <a:path extrusionOk="0" h="1994" w="1954">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82"/>
            <p:cNvSpPr/>
            <p:nvPr/>
          </p:nvSpPr>
          <p:spPr>
            <a:xfrm>
              <a:off x="-49245950" y="3291075"/>
              <a:ext cx="149675" cy="182750"/>
            </a:xfrm>
            <a:custGeom>
              <a:rect b="b" l="l" r="r" t="t"/>
              <a:pathLst>
                <a:path extrusionOk="0" h="7310" w="5987">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82"/>
            <p:cNvSpPr/>
            <p:nvPr/>
          </p:nvSpPr>
          <p:spPr>
            <a:xfrm>
              <a:off x="-49397175" y="3291075"/>
              <a:ext cx="149675" cy="182750"/>
            </a:xfrm>
            <a:custGeom>
              <a:rect b="b" l="l" r="r" t="t"/>
              <a:pathLst>
                <a:path extrusionOk="0" h="7310" w="5987">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8" name="Google Shape;7418;p82"/>
          <p:cNvGrpSpPr/>
          <p:nvPr/>
        </p:nvGrpSpPr>
        <p:grpSpPr>
          <a:xfrm>
            <a:off x="2193163" y="1974651"/>
            <a:ext cx="304000" cy="356205"/>
            <a:chOff x="-49375900" y="3550975"/>
            <a:chExt cx="256800" cy="300900"/>
          </a:xfrm>
        </p:grpSpPr>
        <p:sp>
          <p:nvSpPr>
            <p:cNvPr id="7419" name="Google Shape;7419;p82"/>
            <p:cNvSpPr/>
            <p:nvPr/>
          </p:nvSpPr>
          <p:spPr>
            <a:xfrm>
              <a:off x="-49231775" y="3638425"/>
              <a:ext cx="59100" cy="59075"/>
            </a:xfrm>
            <a:custGeom>
              <a:rect b="b" l="l" r="r" t="t"/>
              <a:pathLst>
                <a:path extrusionOk="0" h="2363" w="2364">
                  <a:moveTo>
                    <a:pt x="1" y="0"/>
                  </a:moveTo>
                  <a:lnTo>
                    <a:pt x="1513" y="2363"/>
                  </a:lnTo>
                  <a:lnTo>
                    <a:pt x="23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82"/>
            <p:cNvSpPr/>
            <p:nvPr/>
          </p:nvSpPr>
          <p:spPr>
            <a:xfrm>
              <a:off x="-49291625" y="3726625"/>
              <a:ext cx="87450" cy="123675"/>
            </a:xfrm>
            <a:custGeom>
              <a:rect b="b" l="l" r="r" t="t"/>
              <a:pathLst>
                <a:path extrusionOk="0" h="4947" w="3498">
                  <a:moveTo>
                    <a:pt x="1" y="1"/>
                  </a:moveTo>
                  <a:lnTo>
                    <a:pt x="1733" y="4947"/>
                  </a:lnTo>
                  <a:lnTo>
                    <a:pt x="349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82"/>
            <p:cNvSpPr/>
            <p:nvPr/>
          </p:nvSpPr>
          <p:spPr>
            <a:xfrm>
              <a:off x="-49288475" y="3647075"/>
              <a:ext cx="81150" cy="61450"/>
            </a:xfrm>
            <a:custGeom>
              <a:rect b="b" l="l" r="r" t="t"/>
              <a:pathLst>
                <a:path extrusionOk="0" h="2458" w="3246">
                  <a:moveTo>
                    <a:pt x="1607" y="1"/>
                  </a:moveTo>
                  <a:lnTo>
                    <a:pt x="1" y="2458"/>
                  </a:lnTo>
                  <a:lnTo>
                    <a:pt x="3246" y="2458"/>
                  </a:lnTo>
                  <a:lnTo>
                    <a:pt x="16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82"/>
            <p:cNvSpPr/>
            <p:nvPr/>
          </p:nvSpPr>
          <p:spPr>
            <a:xfrm>
              <a:off x="-49375900" y="3648650"/>
              <a:ext cx="59100" cy="59875"/>
            </a:xfrm>
            <a:custGeom>
              <a:rect b="b" l="l" r="r" t="t"/>
              <a:pathLst>
                <a:path extrusionOk="0" h="2395" w="2364">
                  <a:moveTo>
                    <a:pt x="1513" y="1"/>
                  </a:moveTo>
                  <a:lnTo>
                    <a:pt x="1" y="2395"/>
                  </a:lnTo>
                  <a:lnTo>
                    <a:pt x="2363" y="2395"/>
                  </a:lnTo>
                  <a:lnTo>
                    <a:pt x="151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82"/>
            <p:cNvSpPr/>
            <p:nvPr/>
          </p:nvSpPr>
          <p:spPr>
            <a:xfrm>
              <a:off x="-49229400" y="3726625"/>
              <a:ext cx="109500" cy="125250"/>
            </a:xfrm>
            <a:custGeom>
              <a:rect b="b" l="l" r="r" t="t"/>
              <a:pathLst>
                <a:path extrusionOk="0" h="5010" w="4380">
                  <a:moveTo>
                    <a:pt x="1765" y="1"/>
                  </a:moveTo>
                  <a:lnTo>
                    <a:pt x="0" y="5010"/>
                  </a:lnTo>
                  <a:lnTo>
                    <a:pt x="438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82"/>
            <p:cNvSpPr/>
            <p:nvPr/>
          </p:nvSpPr>
          <p:spPr>
            <a:xfrm>
              <a:off x="-49179000" y="3648650"/>
              <a:ext cx="59900" cy="59875"/>
            </a:xfrm>
            <a:custGeom>
              <a:rect b="b" l="l" r="r" t="t"/>
              <a:pathLst>
                <a:path extrusionOk="0" h="2395" w="2396">
                  <a:moveTo>
                    <a:pt x="851" y="1"/>
                  </a:moveTo>
                  <a:lnTo>
                    <a:pt x="1" y="2395"/>
                  </a:lnTo>
                  <a:lnTo>
                    <a:pt x="2395" y="2395"/>
                  </a:lnTo>
                  <a:lnTo>
                    <a:pt x="8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82"/>
            <p:cNvSpPr/>
            <p:nvPr/>
          </p:nvSpPr>
          <p:spPr>
            <a:xfrm>
              <a:off x="-49323125" y="3638425"/>
              <a:ext cx="59100" cy="59075"/>
            </a:xfrm>
            <a:custGeom>
              <a:rect b="b" l="l" r="r" t="t"/>
              <a:pathLst>
                <a:path extrusionOk="0" h="2363" w="2364">
                  <a:moveTo>
                    <a:pt x="0" y="0"/>
                  </a:moveTo>
                  <a:lnTo>
                    <a:pt x="819" y="2363"/>
                  </a:lnTo>
                  <a:lnTo>
                    <a:pt x="236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82"/>
            <p:cNvSpPr/>
            <p:nvPr/>
          </p:nvSpPr>
          <p:spPr>
            <a:xfrm>
              <a:off x="-49375100" y="3726625"/>
              <a:ext cx="108700" cy="125250"/>
            </a:xfrm>
            <a:custGeom>
              <a:rect b="b" l="l" r="r" t="t"/>
              <a:pathLst>
                <a:path extrusionOk="0" h="5010" w="4348">
                  <a:moveTo>
                    <a:pt x="0" y="1"/>
                  </a:moveTo>
                  <a:lnTo>
                    <a:pt x="4348" y="5010"/>
                  </a:lnTo>
                  <a:lnTo>
                    <a:pt x="25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82"/>
            <p:cNvSpPr/>
            <p:nvPr/>
          </p:nvSpPr>
          <p:spPr>
            <a:xfrm>
              <a:off x="-49256975" y="3550975"/>
              <a:ext cx="17350" cy="53600"/>
            </a:xfrm>
            <a:custGeom>
              <a:rect b="b" l="l" r="r" t="t"/>
              <a:pathLst>
                <a:path extrusionOk="0" h="2144" w="694">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82"/>
            <p:cNvSpPr/>
            <p:nvPr/>
          </p:nvSpPr>
          <p:spPr>
            <a:xfrm>
              <a:off x="-49323125" y="3575850"/>
              <a:ext cx="43350" cy="32650"/>
            </a:xfrm>
            <a:custGeom>
              <a:rect b="b" l="l" r="r" t="t"/>
              <a:pathLst>
                <a:path extrusionOk="0" h="1306" w="1734">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82"/>
            <p:cNvSpPr/>
            <p:nvPr/>
          </p:nvSpPr>
          <p:spPr>
            <a:xfrm>
              <a:off x="-49217575" y="3575525"/>
              <a:ext cx="44900" cy="32975"/>
            </a:xfrm>
            <a:custGeom>
              <a:rect b="b" l="l" r="r" t="t"/>
              <a:pathLst>
                <a:path extrusionOk="0" h="1319" w="1796">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0" name="Google Shape;7430;p82"/>
          <p:cNvGrpSpPr/>
          <p:nvPr/>
        </p:nvGrpSpPr>
        <p:grpSpPr>
          <a:xfrm>
            <a:off x="2188516" y="2411946"/>
            <a:ext cx="313293" cy="356205"/>
            <a:chOff x="-49378250" y="3920375"/>
            <a:chExt cx="264650" cy="300900"/>
          </a:xfrm>
        </p:grpSpPr>
        <p:sp>
          <p:nvSpPr>
            <p:cNvPr id="7431" name="Google Shape;7431;p82"/>
            <p:cNvSpPr/>
            <p:nvPr/>
          </p:nvSpPr>
          <p:spPr>
            <a:xfrm>
              <a:off x="-49272725" y="4185025"/>
              <a:ext cx="70925" cy="35475"/>
            </a:xfrm>
            <a:custGeom>
              <a:rect b="b" l="l" r="r" t="t"/>
              <a:pathLst>
                <a:path extrusionOk="0" h="1419" w="2837">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82"/>
            <p:cNvSpPr/>
            <p:nvPr/>
          </p:nvSpPr>
          <p:spPr>
            <a:xfrm>
              <a:off x="-49378250" y="3920375"/>
              <a:ext cx="87425" cy="300900"/>
            </a:xfrm>
            <a:custGeom>
              <a:rect b="b" l="l" r="r" t="t"/>
              <a:pathLst>
                <a:path extrusionOk="0" h="12036" w="3497">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82"/>
            <p:cNvSpPr/>
            <p:nvPr/>
          </p:nvSpPr>
          <p:spPr>
            <a:xfrm>
              <a:off x="-49185300" y="3920375"/>
              <a:ext cx="71700" cy="87450"/>
            </a:xfrm>
            <a:custGeom>
              <a:rect b="b" l="l" r="r" t="t"/>
              <a:pathLst>
                <a:path extrusionOk="0" h="3498" w="2868">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82"/>
            <p:cNvSpPr/>
            <p:nvPr/>
          </p:nvSpPr>
          <p:spPr>
            <a:xfrm>
              <a:off x="-49182150" y="4019625"/>
              <a:ext cx="64625" cy="42550"/>
            </a:xfrm>
            <a:custGeom>
              <a:rect b="b" l="l" r="r" t="t"/>
              <a:pathLst>
                <a:path extrusionOk="0" h="1702" w="2585">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82"/>
            <p:cNvSpPr/>
            <p:nvPr/>
          </p:nvSpPr>
          <p:spPr>
            <a:xfrm>
              <a:off x="-49185300" y="4078700"/>
              <a:ext cx="70925" cy="141800"/>
            </a:xfrm>
            <a:custGeom>
              <a:rect b="b" l="l" r="r" t="t"/>
              <a:pathLst>
                <a:path extrusionOk="0" h="5672" w="2837">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82"/>
            <p:cNvSpPr/>
            <p:nvPr/>
          </p:nvSpPr>
          <p:spPr>
            <a:xfrm>
              <a:off x="-49271150" y="3920375"/>
              <a:ext cx="65400" cy="70125"/>
            </a:xfrm>
            <a:custGeom>
              <a:rect b="b" l="l" r="r" t="t"/>
              <a:pathLst>
                <a:path extrusionOk="0" h="2805" w="2616">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82"/>
            <p:cNvSpPr/>
            <p:nvPr/>
          </p:nvSpPr>
          <p:spPr>
            <a:xfrm>
              <a:off x="-49272725" y="4007800"/>
              <a:ext cx="70125" cy="159925"/>
            </a:xfrm>
            <a:custGeom>
              <a:rect b="b" l="l" r="r" t="t"/>
              <a:pathLst>
                <a:path extrusionOk="0" h="6397" w="2805">
                  <a:moveTo>
                    <a:pt x="1" y="1"/>
                  </a:moveTo>
                  <a:lnTo>
                    <a:pt x="1" y="6396"/>
                  </a:lnTo>
                  <a:lnTo>
                    <a:pt x="2805" y="6396"/>
                  </a:lnTo>
                  <a:lnTo>
                    <a:pt x="28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8" name="Google Shape;7438;p82"/>
          <p:cNvGrpSpPr/>
          <p:nvPr/>
        </p:nvGrpSpPr>
        <p:grpSpPr>
          <a:xfrm>
            <a:off x="907504" y="2904744"/>
            <a:ext cx="312375" cy="357123"/>
            <a:chOff x="-47505300" y="3200500"/>
            <a:chExt cx="263875" cy="301675"/>
          </a:xfrm>
        </p:grpSpPr>
        <p:sp>
          <p:nvSpPr>
            <p:cNvPr id="7439" name="Google Shape;7439;p82"/>
            <p:cNvSpPr/>
            <p:nvPr/>
          </p:nvSpPr>
          <p:spPr>
            <a:xfrm>
              <a:off x="-47382425" y="3306025"/>
              <a:ext cx="52800" cy="53600"/>
            </a:xfrm>
            <a:custGeom>
              <a:rect b="b" l="l" r="r" t="t"/>
              <a:pathLst>
                <a:path extrusionOk="0" h="2144" w="2112">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82"/>
            <p:cNvSpPr/>
            <p:nvPr/>
          </p:nvSpPr>
          <p:spPr>
            <a:xfrm>
              <a:off x="-47382425" y="3306025"/>
              <a:ext cx="15775" cy="15800"/>
            </a:xfrm>
            <a:custGeom>
              <a:rect b="b" l="l" r="r" t="t"/>
              <a:pathLst>
                <a:path extrusionOk="0" h="632" w="631">
                  <a:moveTo>
                    <a:pt x="1" y="1"/>
                  </a:moveTo>
                  <a:lnTo>
                    <a:pt x="1" y="631"/>
                  </a:lnTo>
                  <a:cubicBezTo>
                    <a:pt x="316" y="568"/>
                    <a:pt x="536" y="316"/>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82"/>
            <p:cNvSpPr/>
            <p:nvPr/>
          </p:nvSpPr>
          <p:spPr>
            <a:xfrm>
              <a:off x="-47487975" y="3200500"/>
              <a:ext cx="210325" cy="301675"/>
            </a:xfrm>
            <a:custGeom>
              <a:rect b="b" l="l" r="r" t="t"/>
              <a:pathLst>
                <a:path extrusionOk="0" h="12067" w="8413">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82"/>
            <p:cNvSpPr/>
            <p:nvPr/>
          </p:nvSpPr>
          <p:spPr>
            <a:xfrm>
              <a:off x="-47417875" y="3271375"/>
              <a:ext cx="51225" cy="51225"/>
            </a:xfrm>
            <a:custGeom>
              <a:rect b="b" l="l" r="r" t="t"/>
              <a:pathLst>
                <a:path extrusionOk="0" h="2049" w="2049">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82"/>
            <p:cNvSpPr/>
            <p:nvPr/>
          </p:nvSpPr>
          <p:spPr>
            <a:xfrm>
              <a:off x="-47505300" y="3235950"/>
              <a:ext cx="17350" cy="18125"/>
            </a:xfrm>
            <a:custGeom>
              <a:rect b="b" l="l" r="r" t="t"/>
              <a:pathLst>
                <a:path extrusionOk="0" h="725" w="694">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82"/>
            <p:cNvSpPr/>
            <p:nvPr/>
          </p:nvSpPr>
          <p:spPr>
            <a:xfrm>
              <a:off x="-47505300" y="3447025"/>
              <a:ext cx="17350" cy="17350"/>
            </a:xfrm>
            <a:custGeom>
              <a:rect b="b" l="l" r="r" t="t"/>
              <a:pathLst>
                <a:path extrusionOk="0" h="694" w="694">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82"/>
            <p:cNvSpPr/>
            <p:nvPr/>
          </p:nvSpPr>
          <p:spPr>
            <a:xfrm>
              <a:off x="-47505300" y="3394250"/>
              <a:ext cx="17350" cy="18150"/>
            </a:xfrm>
            <a:custGeom>
              <a:rect b="b" l="l" r="r" t="t"/>
              <a:pathLst>
                <a:path extrusionOk="0" h="726" w="694">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82"/>
            <p:cNvSpPr/>
            <p:nvPr/>
          </p:nvSpPr>
          <p:spPr>
            <a:xfrm>
              <a:off x="-47505300" y="3341475"/>
              <a:ext cx="17350" cy="18150"/>
            </a:xfrm>
            <a:custGeom>
              <a:rect b="b" l="l" r="r" t="t"/>
              <a:pathLst>
                <a:path extrusionOk="0" h="726" w="694">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82"/>
            <p:cNvSpPr/>
            <p:nvPr/>
          </p:nvSpPr>
          <p:spPr>
            <a:xfrm>
              <a:off x="-47505300" y="3289500"/>
              <a:ext cx="17350" cy="17350"/>
            </a:xfrm>
            <a:custGeom>
              <a:rect b="b" l="l" r="r" t="t"/>
              <a:pathLst>
                <a:path extrusionOk="0" h="694" w="694">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82"/>
            <p:cNvSpPr/>
            <p:nvPr/>
          </p:nvSpPr>
          <p:spPr>
            <a:xfrm>
              <a:off x="-47259550" y="3411575"/>
              <a:ext cx="18125" cy="51225"/>
            </a:xfrm>
            <a:custGeom>
              <a:rect b="b" l="l" r="r" t="t"/>
              <a:pathLst>
                <a:path extrusionOk="0" h="2049" w="725">
                  <a:moveTo>
                    <a:pt x="0" y="1"/>
                  </a:moveTo>
                  <a:lnTo>
                    <a:pt x="0" y="2048"/>
                  </a:lnTo>
                  <a:cubicBezTo>
                    <a:pt x="410" y="1891"/>
                    <a:pt x="725" y="1481"/>
                    <a:pt x="725" y="1072"/>
                  </a:cubicBez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82"/>
            <p:cNvSpPr/>
            <p:nvPr/>
          </p:nvSpPr>
          <p:spPr>
            <a:xfrm>
              <a:off x="-47259550" y="3306025"/>
              <a:ext cx="18125" cy="35475"/>
            </a:xfrm>
            <a:custGeom>
              <a:rect b="b" l="l" r="r" t="t"/>
              <a:pathLst>
                <a:path extrusionOk="0" h="1419" w="725">
                  <a:moveTo>
                    <a:pt x="0" y="1"/>
                  </a:moveTo>
                  <a:lnTo>
                    <a:pt x="0" y="1419"/>
                  </a:lnTo>
                  <a:lnTo>
                    <a:pt x="725" y="1419"/>
                  </a:ln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82"/>
            <p:cNvSpPr/>
            <p:nvPr/>
          </p:nvSpPr>
          <p:spPr>
            <a:xfrm>
              <a:off x="-47259550" y="3359600"/>
              <a:ext cx="18125" cy="34675"/>
            </a:xfrm>
            <a:custGeom>
              <a:rect b="b" l="l" r="r" t="t"/>
              <a:pathLst>
                <a:path extrusionOk="0" h="1387" w="725">
                  <a:moveTo>
                    <a:pt x="0" y="0"/>
                  </a:moveTo>
                  <a:lnTo>
                    <a:pt x="0" y="1387"/>
                  </a:lnTo>
                  <a:lnTo>
                    <a:pt x="725" y="1387"/>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82"/>
            <p:cNvSpPr/>
            <p:nvPr/>
          </p:nvSpPr>
          <p:spPr>
            <a:xfrm>
              <a:off x="-47259550" y="3238300"/>
              <a:ext cx="18125" cy="51225"/>
            </a:xfrm>
            <a:custGeom>
              <a:rect b="b" l="l" r="r" t="t"/>
              <a:pathLst>
                <a:path extrusionOk="0" h="2049" w="725">
                  <a:moveTo>
                    <a:pt x="0" y="1"/>
                  </a:moveTo>
                  <a:lnTo>
                    <a:pt x="0" y="2048"/>
                  </a:lnTo>
                  <a:lnTo>
                    <a:pt x="725" y="2048"/>
                  </a:lnTo>
                  <a:lnTo>
                    <a:pt x="725" y="977"/>
                  </a:lnTo>
                  <a:cubicBezTo>
                    <a:pt x="693" y="505"/>
                    <a:pt x="410" y="127"/>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2" name="Google Shape;7452;p82"/>
          <p:cNvGrpSpPr/>
          <p:nvPr/>
        </p:nvGrpSpPr>
        <p:grpSpPr>
          <a:xfrm>
            <a:off x="885604" y="3341092"/>
            <a:ext cx="356176" cy="355051"/>
            <a:chOff x="-47524975" y="3569100"/>
            <a:chExt cx="300875" cy="299925"/>
          </a:xfrm>
        </p:grpSpPr>
        <p:sp>
          <p:nvSpPr>
            <p:cNvPr id="7453" name="Google Shape;7453;p82"/>
            <p:cNvSpPr/>
            <p:nvPr/>
          </p:nvSpPr>
          <p:spPr>
            <a:xfrm>
              <a:off x="-47524975" y="3755775"/>
              <a:ext cx="115000" cy="113250"/>
            </a:xfrm>
            <a:custGeom>
              <a:rect b="b" l="l" r="r" t="t"/>
              <a:pathLst>
                <a:path extrusionOk="0" h="4530" w="460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82"/>
            <p:cNvSpPr/>
            <p:nvPr/>
          </p:nvSpPr>
          <p:spPr>
            <a:xfrm>
              <a:off x="-47346200" y="3674650"/>
              <a:ext cx="15775" cy="15775"/>
            </a:xfrm>
            <a:custGeom>
              <a:rect b="b" l="l" r="r" t="t"/>
              <a:pathLst>
                <a:path extrusionOk="0" h="631" w="631">
                  <a:moveTo>
                    <a:pt x="1" y="0"/>
                  </a:moveTo>
                  <a:lnTo>
                    <a:pt x="1" y="630"/>
                  </a:lnTo>
                  <a:cubicBezTo>
                    <a:pt x="284" y="536"/>
                    <a:pt x="505" y="315"/>
                    <a:pt x="6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82"/>
            <p:cNvSpPr/>
            <p:nvPr/>
          </p:nvSpPr>
          <p:spPr>
            <a:xfrm>
              <a:off x="-47382425" y="3640000"/>
              <a:ext cx="51225" cy="51200"/>
            </a:xfrm>
            <a:custGeom>
              <a:rect b="b" l="l" r="r" t="t"/>
              <a:pathLst>
                <a:path extrusionOk="0" h="2048" w="2049">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82"/>
            <p:cNvSpPr/>
            <p:nvPr/>
          </p:nvSpPr>
          <p:spPr>
            <a:xfrm>
              <a:off x="-47346975" y="3674650"/>
              <a:ext cx="52800" cy="52800"/>
            </a:xfrm>
            <a:custGeom>
              <a:rect b="b" l="l" r="r" t="t"/>
              <a:pathLst>
                <a:path extrusionOk="0" h="2112" w="2112">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82"/>
            <p:cNvSpPr/>
            <p:nvPr/>
          </p:nvSpPr>
          <p:spPr>
            <a:xfrm>
              <a:off x="-47452525" y="3569100"/>
              <a:ext cx="228425" cy="228425"/>
            </a:xfrm>
            <a:custGeom>
              <a:rect b="b" l="l" r="r" t="t"/>
              <a:pathLst>
                <a:path extrusionOk="0" h="9137" w="9137">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8" name="Google Shape;7458;p82"/>
          <p:cNvGrpSpPr/>
          <p:nvPr/>
        </p:nvGrpSpPr>
        <p:grpSpPr>
          <a:xfrm>
            <a:off x="886062" y="3820354"/>
            <a:ext cx="355258" cy="270410"/>
            <a:chOff x="-47523400" y="3973950"/>
            <a:chExt cx="300100" cy="228425"/>
          </a:xfrm>
        </p:grpSpPr>
        <p:sp>
          <p:nvSpPr>
            <p:cNvPr id="7459" name="Google Shape;7459;p82"/>
            <p:cNvSpPr/>
            <p:nvPr/>
          </p:nvSpPr>
          <p:spPr>
            <a:xfrm>
              <a:off x="-47417075" y="4061375"/>
              <a:ext cx="15775" cy="15775"/>
            </a:xfrm>
            <a:custGeom>
              <a:rect b="b" l="l" r="r" t="t"/>
              <a:pathLst>
                <a:path extrusionOk="0" h="631" w="631">
                  <a:moveTo>
                    <a:pt x="0" y="0"/>
                  </a:moveTo>
                  <a:lnTo>
                    <a:pt x="0" y="630"/>
                  </a:lnTo>
                  <a:cubicBezTo>
                    <a:pt x="284" y="536"/>
                    <a:pt x="504" y="315"/>
                    <a:pt x="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82"/>
            <p:cNvSpPr/>
            <p:nvPr/>
          </p:nvSpPr>
          <p:spPr>
            <a:xfrm>
              <a:off x="-47417875" y="4061375"/>
              <a:ext cx="52800" cy="52775"/>
            </a:xfrm>
            <a:custGeom>
              <a:rect b="b" l="l" r="r" t="t"/>
              <a:pathLst>
                <a:path extrusionOk="0" h="2111" w="2112">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82"/>
            <p:cNvSpPr/>
            <p:nvPr/>
          </p:nvSpPr>
          <p:spPr>
            <a:xfrm>
              <a:off x="-47453300" y="4026700"/>
              <a:ext cx="51200" cy="51225"/>
            </a:xfrm>
            <a:custGeom>
              <a:rect b="b" l="l" r="r" t="t"/>
              <a:pathLst>
                <a:path extrusionOk="0" h="2049" w="2048">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82"/>
            <p:cNvSpPr/>
            <p:nvPr/>
          </p:nvSpPr>
          <p:spPr>
            <a:xfrm>
              <a:off x="-47506875" y="3973950"/>
              <a:ext cx="264675" cy="174875"/>
            </a:xfrm>
            <a:custGeom>
              <a:rect b="b" l="l" r="r" t="t"/>
              <a:pathLst>
                <a:path extrusionOk="0" h="6995" w="10587">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82"/>
            <p:cNvSpPr/>
            <p:nvPr/>
          </p:nvSpPr>
          <p:spPr>
            <a:xfrm>
              <a:off x="-47523400" y="4166900"/>
              <a:ext cx="300100" cy="35475"/>
            </a:xfrm>
            <a:custGeom>
              <a:rect b="b" l="l" r="r" t="t"/>
              <a:pathLst>
                <a:path extrusionOk="0" h="1419" w="12004">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4" name="Google Shape;7464;p82"/>
          <p:cNvGrpSpPr/>
          <p:nvPr/>
        </p:nvGrpSpPr>
        <p:grpSpPr>
          <a:xfrm>
            <a:off x="3091183" y="2903353"/>
            <a:ext cx="354341" cy="357596"/>
            <a:chOff x="-45673275" y="3199325"/>
            <a:chExt cx="299325" cy="302075"/>
          </a:xfrm>
        </p:grpSpPr>
        <p:sp>
          <p:nvSpPr>
            <p:cNvPr id="7465" name="Google Shape;7465;p82"/>
            <p:cNvSpPr/>
            <p:nvPr/>
          </p:nvSpPr>
          <p:spPr>
            <a:xfrm>
              <a:off x="-45672500" y="3199325"/>
              <a:ext cx="298550" cy="194175"/>
            </a:xfrm>
            <a:custGeom>
              <a:rect b="b" l="l" r="r" t="t"/>
              <a:pathLst>
                <a:path extrusionOk="0" h="7767" w="11942">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82"/>
            <p:cNvSpPr/>
            <p:nvPr/>
          </p:nvSpPr>
          <p:spPr>
            <a:xfrm>
              <a:off x="-45673275" y="3387150"/>
              <a:ext cx="299325" cy="114250"/>
            </a:xfrm>
            <a:custGeom>
              <a:rect b="b" l="l" r="r" t="t"/>
              <a:pathLst>
                <a:path extrusionOk="0" h="4570" w="11973">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82"/>
            <p:cNvSpPr/>
            <p:nvPr/>
          </p:nvSpPr>
          <p:spPr>
            <a:xfrm>
              <a:off x="-45673275" y="3334400"/>
              <a:ext cx="299325" cy="113425"/>
            </a:xfrm>
            <a:custGeom>
              <a:rect b="b" l="l" r="r" t="t"/>
              <a:pathLst>
                <a:path extrusionOk="0" h="4537" w="11973">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8" name="Google Shape;7468;p82"/>
          <p:cNvGrpSpPr/>
          <p:nvPr/>
        </p:nvGrpSpPr>
        <p:grpSpPr>
          <a:xfrm>
            <a:off x="3090251" y="3361602"/>
            <a:ext cx="356205" cy="314240"/>
            <a:chOff x="-45674075" y="3586425"/>
            <a:chExt cx="300900" cy="265450"/>
          </a:xfrm>
        </p:grpSpPr>
        <p:sp>
          <p:nvSpPr>
            <p:cNvPr id="7469" name="Google Shape;7469;p82"/>
            <p:cNvSpPr/>
            <p:nvPr/>
          </p:nvSpPr>
          <p:spPr>
            <a:xfrm>
              <a:off x="-45674075" y="3586425"/>
              <a:ext cx="300125" cy="70925"/>
            </a:xfrm>
            <a:custGeom>
              <a:rect b="b" l="l" r="r" t="t"/>
              <a:pathLst>
                <a:path extrusionOk="0" h="2837" w="12005">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82"/>
            <p:cNvSpPr/>
            <p:nvPr/>
          </p:nvSpPr>
          <p:spPr>
            <a:xfrm>
              <a:off x="-45673275" y="3675425"/>
              <a:ext cx="300100" cy="176450"/>
            </a:xfrm>
            <a:custGeom>
              <a:rect b="b" l="l" r="r" t="t"/>
              <a:pathLst>
                <a:path extrusionOk="0" h="7058" w="12004">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1" name="Google Shape;7471;p82"/>
          <p:cNvGrpSpPr/>
          <p:nvPr/>
        </p:nvGrpSpPr>
        <p:grpSpPr>
          <a:xfrm>
            <a:off x="3091183" y="3777441"/>
            <a:ext cx="354341" cy="356205"/>
            <a:chOff x="-45673275" y="3937700"/>
            <a:chExt cx="299325" cy="300900"/>
          </a:xfrm>
        </p:grpSpPr>
        <p:sp>
          <p:nvSpPr>
            <p:cNvPr id="7472" name="Google Shape;7472;p82"/>
            <p:cNvSpPr/>
            <p:nvPr/>
          </p:nvSpPr>
          <p:spPr>
            <a:xfrm>
              <a:off x="-45673275" y="3937700"/>
              <a:ext cx="285925" cy="135500"/>
            </a:xfrm>
            <a:custGeom>
              <a:rect b="b" l="l" r="r" t="t"/>
              <a:pathLst>
                <a:path extrusionOk="0" h="5420" w="11437">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82"/>
            <p:cNvSpPr/>
            <p:nvPr/>
          </p:nvSpPr>
          <p:spPr>
            <a:xfrm>
              <a:off x="-45577975" y="3990475"/>
              <a:ext cx="151250" cy="150925"/>
            </a:xfrm>
            <a:custGeom>
              <a:rect b="b" l="l" r="r" t="t"/>
              <a:pathLst>
                <a:path extrusionOk="0" h="6037" w="605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82"/>
            <p:cNvSpPr/>
            <p:nvPr/>
          </p:nvSpPr>
          <p:spPr>
            <a:xfrm>
              <a:off x="-45509450" y="3951100"/>
              <a:ext cx="135500" cy="286725"/>
            </a:xfrm>
            <a:custGeom>
              <a:rect b="b" l="l" r="r" t="t"/>
              <a:pathLst>
                <a:path extrusionOk="0" h="11469" w="542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82"/>
            <p:cNvSpPr/>
            <p:nvPr/>
          </p:nvSpPr>
          <p:spPr>
            <a:xfrm>
              <a:off x="-45670925" y="4114125"/>
              <a:ext cx="72500" cy="70325"/>
            </a:xfrm>
            <a:custGeom>
              <a:rect b="b" l="l" r="r" t="t"/>
              <a:pathLst>
                <a:path extrusionOk="0" h="2813" w="290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82"/>
            <p:cNvSpPr/>
            <p:nvPr/>
          </p:nvSpPr>
          <p:spPr>
            <a:xfrm>
              <a:off x="-45620500" y="4163550"/>
              <a:ext cx="70900" cy="71125"/>
            </a:xfrm>
            <a:custGeom>
              <a:rect b="b" l="l" r="r" t="t"/>
              <a:pathLst>
                <a:path extrusionOk="0" h="2845" w="2836">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82"/>
            <p:cNvSpPr/>
            <p:nvPr/>
          </p:nvSpPr>
          <p:spPr>
            <a:xfrm>
              <a:off x="-45673275" y="4159625"/>
              <a:ext cx="79575" cy="78975"/>
            </a:xfrm>
            <a:custGeom>
              <a:rect b="b" l="l" r="r" t="t"/>
              <a:pathLst>
                <a:path extrusionOk="0" h="3159" w="3183">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8" name="Google Shape;7478;p82"/>
          <p:cNvGrpSpPr/>
          <p:nvPr/>
        </p:nvGrpSpPr>
        <p:grpSpPr>
          <a:xfrm>
            <a:off x="2205349" y="4270225"/>
            <a:ext cx="356205" cy="356205"/>
            <a:chOff x="-44512325" y="3176075"/>
            <a:chExt cx="300900" cy="300900"/>
          </a:xfrm>
        </p:grpSpPr>
        <p:sp>
          <p:nvSpPr>
            <p:cNvPr id="7479" name="Google Shape;7479;p82"/>
            <p:cNvSpPr/>
            <p:nvPr/>
          </p:nvSpPr>
          <p:spPr>
            <a:xfrm>
              <a:off x="-44512325" y="3176075"/>
              <a:ext cx="300900" cy="300900"/>
            </a:xfrm>
            <a:custGeom>
              <a:rect b="b" l="l" r="r" t="t"/>
              <a:pathLst>
                <a:path extrusionOk="0" h="12036" w="12036">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82"/>
            <p:cNvSpPr/>
            <p:nvPr/>
          </p:nvSpPr>
          <p:spPr>
            <a:xfrm>
              <a:off x="-44369750" y="3317850"/>
              <a:ext cx="17350" cy="18150"/>
            </a:xfrm>
            <a:custGeom>
              <a:rect b="b" l="l" r="r" t="t"/>
              <a:pathLst>
                <a:path extrusionOk="0" h="726" w="694">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82"/>
            <p:cNvSpPr/>
            <p:nvPr/>
          </p:nvSpPr>
          <p:spPr>
            <a:xfrm>
              <a:off x="-44411500" y="3275325"/>
              <a:ext cx="100825" cy="102400"/>
            </a:xfrm>
            <a:custGeom>
              <a:rect b="b" l="l" r="r" t="t"/>
              <a:pathLst>
                <a:path extrusionOk="0" h="4096" w="4033">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2" name="Google Shape;7482;p82"/>
          <p:cNvGrpSpPr/>
          <p:nvPr/>
        </p:nvGrpSpPr>
        <p:grpSpPr>
          <a:xfrm>
            <a:off x="2608689" y="1539249"/>
            <a:ext cx="354341" cy="354341"/>
            <a:chOff x="-49027775" y="3183175"/>
            <a:chExt cx="299325" cy="299325"/>
          </a:xfrm>
        </p:grpSpPr>
        <p:sp>
          <p:nvSpPr>
            <p:cNvPr id="7483" name="Google Shape;7483;p82"/>
            <p:cNvSpPr/>
            <p:nvPr/>
          </p:nvSpPr>
          <p:spPr>
            <a:xfrm>
              <a:off x="-48870250" y="3183175"/>
              <a:ext cx="141800" cy="185900"/>
            </a:xfrm>
            <a:custGeom>
              <a:rect b="b" l="l" r="r" t="t"/>
              <a:pathLst>
                <a:path extrusionOk="0" h="7436" w="5672">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82"/>
            <p:cNvSpPr/>
            <p:nvPr/>
          </p:nvSpPr>
          <p:spPr>
            <a:xfrm>
              <a:off x="-49027775" y="3183175"/>
              <a:ext cx="185900" cy="141800"/>
            </a:xfrm>
            <a:custGeom>
              <a:rect b="b" l="l" r="r" t="t"/>
              <a:pathLst>
                <a:path extrusionOk="0" h="5672" w="7436">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82"/>
            <p:cNvSpPr/>
            <p:nvPr/>
          </p:nvSpPr>
          <p:spPr>
            <a:xfrm>
              <a:off x="-49027775" y="3295800"/>
              <a:ext cx="141800" cy="186700"/>
            </a:xfrm>
            <a:custGeom>
              <a:rect b="b" l="l" r="r" t="t"/>
              <a:pathLst>
                <a:path extrusionOk="0" h="7468" w="5672">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82"/>
            <p:cNvSpPr/>
            <p:nvPr/>
          </p:nvSpPr>
          <p:spPr>
            <a:xfrm>
              <a:off x="-48914350" y="3340700"/>
              <a:ext cx="185900" cy="141800"/>
            </a:xfrm>
            <a:custGeom>
              <a:rect b="b" l="l" r="r" t="t"/>
              <a:pathLst>
                <a:path extrusionOk="0" h="5672" w="7436">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7" name="Google Shape;7487;p82"/>
          <p:cNvGrpSpPr/>
          <p:nvPr/>
        </p:nvGrpSpPr>
        <p:grpSpPr>
          <a:xfrm>
            <a:off x="2608230" y="1974651"/>
            <a:ext cx="355258" cy="357152"/>
            <a:chOff x="-49027775" y="3550975"/>
            <a:chExt cx="300100" cy="301700"/>
          </a:xfrm>
        </p:grpSpPr>
        <p:sp>
          <p:nvSpPr>
            <p:cNvPr id="7488" name="Google Shape;7488;p82"/>
            <p:cNvSpPr/>
            <p:nvPr/>
          </p:nvSpPr>
          <p:spPr>
            <a:xfrm>
              <a:off x="-48941125" y="3613200"/>
              <a:ext cx="74050" cy="26825"/>
            </a:xfrm>
            <a:custGeom>
              <a:rect b="b" l="l" r="r" t="t"/>
              <a:pathLst>
                <a:path extrusionOk="0" h="1073" w="2962">
                  <a:moveTo>
                    <a:pt x="1260" y="1"/>
                  </a:moveTo>
                  <a:lnTo>
                    <a:pt x="0" y="1072"/>
                  </a:lnTo>
                  <a:lnTo>
                    <a:pt x="1702" y="1072"/>
                  </a:lnTo>
                  <a:lnTo>
                    <a:pt x="29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82"/>
            <p:cNvSpPr/>
            <p:nvPr/>
          </p:nvSpPr>
          <p:spPr>
            <a:xfrm>
              <a:off x="-48871025" y="3613200"/>
              <a:ext cx="73275" cy="26825"/>
            </a:xfrm>
            <a:custGeom>
              <a:rect b="b" l="l" r="r" t="t"/>
              <a:pathLst>
                <a:path extrusionOk="0" h="1073" w="2931">
                  <a:moveTo>
                    <a:pt x="1260" y="1"/>
                  </a:moveTo>
                  <a:lnTo>
                    <a:pt x="0" y="1072"/>
                  </a:lnTo>
                  <a:lnTo>
                    <a:pt x="1670" y="1072"/>
                  </a:lnTo>
                  <a:lnTo>
                    <a:pt x="29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82"/>
            <p:cNvSpPr/>
            <p:nvPr/>
          </p:nvSpPr>
          <p:spPr>
            <a:xfrm>
              <a:off x="-48893075" y="3552550"/>
              <a:ext cx="95325" cy="43350"/>
            </a:xfrm>
            <a:custGeom>
              <a:rect b="b" l="l" r="r" t="t"/>
              <a:pathLst>
                <a:path extrusionOk="0" h="1734" w="3813">
                  <a:moveTo>
                    <a:pt x="0" y="1"/>
                  </a:moveTo>
                  <a:lnTo>
                    <a:pt x="2142" y="1734"/>
                  </a:lnTo>
                  <a:lnTo>
                    <a:pt x="3812" y="1734"/>
                  </a:lnTo>
                  <a:lnTo>
                    <a:pt x="173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82"/>
            <p:cNvSpPr/>
            <p:nvPr/>
          </p:nvSpPr>
          <p:spPr>
            <a:xfrm>
              <a:off x="-49027775" y="3550975"/>
              <a:ext cx="100050" cy="87475"/>
            </a:xfrm>
            <a:custGeom>
              <a:rect b="b" l="l" r="r" t="t"/>
              <a:pathLst>
                <a:path extrusionOk="0" h="3499" w="4002">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82"/>
            <p:cNvSpPr/>
            <p:nvPr/>
          </p:nvSpPr>
          <p:spPr>
            <a:xfrm>
              <a:off x="-48962400" y="3552550"/>
              <a:ext cx="95325" cy="43350"/>
            </a:xfrm>
            <a:custGeom>
              <a:rect b="b" l="l" r="r" t="t"/>
              <a:pathLst>
                <a:path extrusionOk="0" h="1734" w="3813">
                  <a:moveTo>
                    <a:pt x="1" y="1"/>
                  </a:moveTo>
                  <a:lnTo>
                    <a:pt x="2111" y="1734"/>
                  </a:lnTo>
                  <a:lnTo>
                    <a:pt x="3813" y="1734"/>
                  </a:lnTo>
                  <a:lnTo>
                    <a:pt x="170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82"/>
            <p:cNvSpPr/>
            <p:nvPr/>
          </p:nvSpPr>
          <p:spPr>
            <a:xfrm>
              <a:off x="-49027775" y="3657325"/>
              <a:ext cx="300100" cy="195350"/>
            </a:xfrm>
            <a:custGeom>
              <a:rect b="b" l="l" r="r" t="t"/>
              <a:pathLst>
                <a:path extrusionOk="0" h="7814" w="12004">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82"/>
            <p:cNvSpPr/>
            <p:nvPr/>
          </p:nvSpPr>
          <p:spPr>
            <a:xfrm>
              <a:off x="-48886775" y="3726625"/>
              <a:ext cx="28375" cy="37050"/>
            </a:xfrm>
            <a:custGeom>
              <a:rect b="b" l="l" r="r" t="t"/>
              <a:pathLst>
                <a:path extrusionOk="0" h="1482" w="1135">
                  <a:moveTo>
                    <a:pt x="0" y="1"/>
                  </a:moveTo>
                  <a:lnTo>
                    <a:pt x="0" y="1481"/>
                  </a:lnTo>
                  <a:lnTo>
                    <a:pt x="1134" y="757"/>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82"/>
            <p:cNvSpPr/>
            <p:nvPr/>
          </p:nvSpPr>
          <p:spPr>
            <a:xfrm>
              <a:off x="-48822975" y="3550975"/>
              <a:ext cx="94525" cy="44925"/>
            </a:xfrm>
            <a:custGeom>
              <a:rect b="b" l="l" r="r" t="t"/>
              <a:pathLst>
                <a:path extrusionOk="0" h="1797" w="3781">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82"/>
            <p:cNvSpPr/>
            <p:nvPr/>
          </p:nvSpPr>
          <p:spPr>
            <a:xfrm>
              <a:off x="-48939550" y="3684100"/>
              <a:ext cx="122100" cy="122100"/>
            </a:xfrm>
            <a:custGeom>
              <a:rect b="b" l="l" r="r" t="t"/>
              <a:pathLst>
                <a:path extrusionOk="0" h="4884" w="4884">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82"/>
            <p:cNvSpPr/>
            <p:nvPr/>
          </p:nvSpPr>
          <p:spPr>
            <a:xfrm>
              <a:off x="-48801725" y="3613200"/>
              <a:ext cx="73275" cy="26825"/>
            </a:xfrm>
            <a:custGeom>
              <a:rect b="b" l="l" r="r" t="t"/>
              <a:pathLst>
                <a:path extrusionOk="0" h="1073" w="2931">
                  <a:moveTo>
                    <a:pt x="1261" y="1"/>
                  </a:moveTo>
                  <a:lnTo>
                    <a:pt x="1" y="1072"/>
                  </a:lnTo>
                  <a:lnTo>
                    <a:pt x="2931" y="1072"/>
                  </a:lnTo>
                  <a:lnTo>
                    <a:pt x="293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8" name="Google Shape;7498;p82"/>
          <p:cNvGrpSpPr/>
          <p:nvPr/>
        </p:nvGrpSpPr>
        <p:grpSpPr>
          <a:xfrm>
            <a:off x="2606306" y="2411710"/>
            <a:ext cx="359106" cy="355525"/>
            <a:chOff x="-49031025" y="3920175"/>
            <a:chExt cx="303350" cy="300325"/>
          </a:xfrm>
        </p:grpSpPr>
        <p:sp>
          <p:nvSpPr>
            <p:cNvPr id="7499" name="Google Shape;7499;p82"/>
            <p:cNvSpPr/>
            <p:nvPr/>
          </p:nvSpPr>
          <p:spPr>
            <a:xfrm>
              <a:off x="-49031025" y="4131875"/>
              <a:ext cx="109600" cy="88625"/>
            </a:xfrm>
            <a:custGeom>
              <a:rect b="b" l="l" r="r" t="t"/>
              <a:pathLst>
                <a:path extrusionOk="0" h="3545" w="4384">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82"/>
            <p:cNvSpPr/>
            <p:nvPr/>
          </p:nvSpPr>
          <p:spPr>
            <a:xfrm>
              <a:off x="-48921450" y="3920175"/>
              <a:ext cx="79575" cy="130975"/>
            </a:xfrm>
            <a:custGeom>
              <a:rect b="b" l="l" r="r" t="t"/>
              <a:pathLst>
                <a:path extrusionOk="0" h="5239" w="3183">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82"/>
            <p:cNvSpPr/>
            <p:nvPr/>
          </p:nvSpPr>
          <p:spPr>
            <a:xfrm>
              <a:off x="-48842675" y="4008100"/>
              <a:ext cx="115000" cy="53300"/>
            </a:xfrm>
            <a:custGeom>
              <a:rect b="b" l="l" r="r" t="t"/>
              <a:pathLst>
                <a:path extrusionOk="0" h="2132" w="460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82"/>
            <p:cNvSpPr/>
            <p:nvPr/>
          </p:nvSpPr>
          <p:spPr>
            <a:xfrm>
              <a:off x="-48838750" y="4078700"/>
              <a:ext cx="51225" cy="66975"/>
            </a:xfrm>
            <a:custGeom>
              <a:rect b="b" l="l" r="r" t="t"/>
              <a:pathLst>
                <a:path extrusionOk="0" h="2679" w="2049">
                  <a:moveTo>
                    <a:pt x="1" y="0"/>
                  </a:moveTo>
                  <a:lnTo>
                    <a:pt x="1734" y="2678"/>
                  </a:lnTo>
                  <a:lnTo>
                    <a:pt x="204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82"/>
            <p:cNvSpPr/>
            <p:nvPr/>
          </p:nvSpPr>
          <p:spPr>
            <a:xfrm>
              <a:off x="-48975000" y="3920575"/>
              <a:ext cx="173300" cy="248725"/>
            </a:xfrm>
            <a:custGeom>
              <a:rect b="b" l="l" r="r" t="t"/>
              <a:pathLst>
                <a:path extrusionOk="0" h="9949" w="6932">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82"/>
            <p:cNvSpPr/>
            <p:nvPr/>
          </p:nvSpPr>
          <p:spPr>
            <a:xfrm>
              <a:off x="-48955300" y="4129900"/>
              <a:ext cx="151250" cy="89800"/>
            </a:xfrm>
            <a:custGeom>
              <a:rect b="b" l="l" r="r" t="t"/>
              <a:pathLst>
                <a:path extrusionOk="0" h="3592" w="605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5" name="Google Shape;7505;p82"/>
          <p:cNvGrpSpPr/>
          <p:nvPr/>
        </p:nvGrpSpPr>
        <p:grpSpPr>
          <a:xfrm>
            <a:off x="1322411" y="2904744"/>
            <a:ext cx="356176" cy="354341"/>
            <a:chOff x="-47155575" y="3200500"/>
            <a:chExt cx="300875" cy="299325"/>
          </a:xfrm>
        </p:grpSpPr>
        <p:sp>
          <p:nvSpPr>
            <p:cNvPr id="7506" name="Google Shape;7506;p82"/>
            <p:cNvSpPr/>
            <p:nvPr/>
          </p:nvSpPr>
          <p:spPr>
            <a:xfrm>
              <a:off x="-46943725" y="3206000"/>
              <a:ext cx="47300" cy="48075"/>
            </a:xfrm>
            <a:custGeom>
              <a:rect b="b" l="l" r="r" t="t"/>
              <a:pathLst>
                <a:path extrusionOk="0" h="1923" w="1892">
                  <a:moveTo>
                    <a:pt x="1" y="1"/>
                  </a:moveTo>
                  <a:lnTo>
                    <a:pt x="1" y="1923"/>
                  </a:lnTo>
                  <a:lnTo>
                    <a:pt x="1891" y="1923"/>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7" name="Google Shape;7507;p82"/>
            <p:cNvSpPr/>
            <p:nvPr/>
          </p:nvSpPr>
          <p:spPr>
            <a:xfrm>
              <a:off x="-47118575" y="3200500"/>
              <a:ext cx="228450" cy="89025"/>
            </a:xfrm>
            <a:custGeom>
              <a:rect b="b" l="l" r="r" t="t"/>
              <a:pathLst>
                <a:path extrusionOk="0" h="3561" w="9138">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82"/>
            <p:cNvSpPr/>
            <p:nvPr/>
          </p:nvSpPr>
          <p:spPr>
            <a:xfrm>
              <a:off x="-47013825" y="3395050"/>
              <a:ext cx="15775" cy="15775"/>
            </a:xfrm>
            <a:custGeom>
              <a:rect b="b" l="l" r="r" t="t"/>
              <a:pathLst>
                <a:path extrusionOk="0" h="631" w="631">
                  <a:moveTo>
                    <a:pt x="1" y="0"/>
                  </a:moveTo>
                  <a:lnTo>
                    <a:pt x="1" y="630"/>
                  </a:lnTo>
                  <a:cubicBezTo>
                    <a:pt x="284" y="504"/>
                    <a:pt x="536" y="252"/>
                    <a:pt x="6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82"/>
            <p:cNvSpPr/>
            <p:nvPr/>
          </p:nvSpPr>
          <p:spPr>
            <a:xfrm>
              <a:off x="-47049250" y="3359600"/>
              <a:ext cx="51200" cy="51225"/>
            </a:xfrm>
            <a:custGeom>
              <a:rect b="b" l="l" r="r" t="t"/>
              <a:pathLst>
                <a:path extrusionOk="0" h="2049" w="2048">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82"/>
            <p:cNvSpPr/>
            <p:nvPr/>
          </p:nvSpPr>
          <p:spPr>
            <a:xfrm>
              <a:off x="-47013025" y="3393475"/>
              <a:ext cx="52800" cy="53575"/>
            </a:xfrm>
            <a:custGeom>
              <a:rect b="b" l="l" r="r" t="t"/>
              <a:pathLst>
                <a:path extrusionOk="0" h="2143" w="2112">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82"/>
            <p:cNvSpPr/>
            <p:nvPr/>
          </p:nvSpPr>
          <p:spPr>
            <a:xfrm>
              <a:off x="-47155575" y="3270600"/>
              <a:ext cx="300875" cy="229225"/>
            </a:xfrm>
            <a:custGeom>
              <a:rect b="b" l="l" r="r" t="t"/>
              <a:pathLst>
                <a:path extrusionOk="0" h="9169" w="12035">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2" name="Google Shape;7512;p82"/>
          <p:cNvGrpSpPr/>
          <p:nvPr/>
        </p:nvGrpSpPr>
        <p:grpSpPr>
          <a:xfrm>
            <a:off x="1322870" y="3341092"/>
            <a:ext cx="355258" cy="355258"/>
            <a:chOff x="-47154800" y="3569100"/>
            <a:chExt cx="300100" cy="300100"/>
          </a:xfrm>
        </p:grpSpPr>
        <p:sp>
          <p:nvSpPr>
            <p:cNvPr id="7513" name="Google Shape;7513;p82"/>
            <p:cNvSpPr/>
            <p:nvPr/>
          </p:nvSpPr>
          <p:spPr>
            <a:xfrm>
              <a:off x="-46994900" y="3728200"/>
              <a:ext cx="140200" cy="141000"/>
            </a:xfrm>
            <a:custGeom>
              <a:rect b="b" l="l" r="r" t="t"/>
              <a:pathLst>
                <a:path extrusionOk="0" h="5640" w="5608">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82"/>
            <p:cNvSpPr/>
            <p:nvPr/>
          </p:nvSpPr>
          <p:spPr>
            <a:xfrm>
              <a:off x="-46978375" y="3574625"/>
              <a:ext cx="47275" cy="47275"/>
            </a:xfrm>
            <a:custGeom>
              <a:rect b="b" l="l" r="r" t="t"/>
              <a:pathLst>
                <a:path extrusionOk="0" h="1891" w="1891">
                  <a:moveTo>
                    <a:pt x="1" y="0"/>
                  </a:moveTo>
                  <a:lnTo>
                    <a:pt x="1" y="1890"/>
                  </a:lnTo>
                  <a:lnTo>
                    <a:pt x="1891" y="1890"/>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82"/>
            <p:cNvSpPr/>
            <p:nvPr/>
          </p:nvSpPr>
          <p:spPr>
            <a:xfrm>
              <a:off x="-47075250" y="3665200"/>
              <a:ext cx="15775" cy="15775"/>
            </a:xfrm>
            <a:custGeom>
              <a:rect b="b" l="l" r="r" t="t"/>
              <a:pathLst>
                <a:path extrusionOk="0" h="631" w="631">
                  <a:moveTo>
                    <a:pt x="1" y="0"/>
                  </a:moveTo>
                  <a:lnTo>
                    <a:pt x="1" y="630"/>
                  </a:lnTo>
                  <a:cubicBezTo>
                    <a:pt x="316" y="536"/>
                    <a:pt x="505" y="284"/>
                    <a:pt x="6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82"/>
            <p:cNvSpPr/>
            <p:nvPr/>
          </p:nvSpPr>
          <p:spPr>
            <a:xfrm>
              <a:off x="-47110700" y="3631325"/>
              <a:ext cx="51225" cy="51225"/>
            </a:xfrm>
            <a:custGeom>
              <a:rect b="b" l="l" r="r" t="t"/>
              <a:pathLst>
                <a:path extrusionOk="0" h="2049" w="2049">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82"/>
            <p:cNvSpPr/>
            <p:nvPr/>
          </p:nvSpPr>
          <p:spPr>
            <a:xfrm>
              <a:off x="-47075250" y="3665200"/>
              <a:ext cx="53575" cy="54350"/>
            </a:xfrm>
            <a:custGeom>
              <a:rect b="b" l="l" r="r" t="t"/>
              <a:pathLst>
                <a:path extrusionOk="0" h="2174" w="2143">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8" name="Google Shape;7518;p82"/>
            <p:cNvSpPr/>
            <p:nvPr/>
          </p:nvSpPr>
          <p:spPr>
            <a:xfrm>
              <a:off x="-47154800" y="3569100"/>
              <a:ext cx="229225" cy="300100"/>
            </a:xfrm>
            <a:custGeom>
              <a:rect b="b" l="l" r="r" t="t"/>
              <a:pathLst>
                <a:path extrusionOk="0" h="12004" w="9169">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9" name="Google Shape;7519;p82"/>
          <p:cNvGrpSpPr/>
          <p:nvPr/>
        </p:nvGrpSpPr>
        <p:grpSpPr>
          <a:xfrm>
            <a:off x="1323343" y="3779305"/>
            <a:ext cx="354311" cy="353423"/>
            <a:chOff x="-47154000" y="3939275"/>
            <a:chExt cx="299300" cy="298550"/>
          </a:xfrm>
        </p:grpSpPr>
        <p:sp>
          <p:nvSpPr>
            <p:cNvPr id="7520" name="Google Shape;7520;p82"/>
            <p:cNvSpPr/>
            <p:nvPr/>
          </p:nvSpPr>
          <p:spPr>
            <a:xfrm>
              <a:off x="-47084700" y="4131475"/>
              <a:ext cx="159125" cy="106350"/>
            </a:xfrm>
            <a:custGeom>
              <a:rect b="b" l="l" r="r" t="t"/>
              <a:pathLst>
                <a:path extrusionOk="0" h="4254" w="6365">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82"/>
            <p:cNvSpPr/>
            <p:nvPr/>
          </p:nvSpPr>
          <p:spPr>
            <a:xfrm>
              <a:off x="-46979150" y="3943225"/>
              <a:ext cx="48050" cy="47275"/>
            </a:xfrm>
            <a:custGeom>
              <a:rect b="b" l="l" r="r" t="t"/>
              <a:pathLst>
                <a:path extrusionOk="0" h="1891" w="1922">
                  <a:moveTo>
                    <a:pt x="0" y="0"/>
                  </a:moveTo>
                  <a:lnTo>
                    <a:pt x="0" y="1891"/>
                  </a:lnTo>
                  <a:lnTo>
                    <a:pt x="1922" y="1891"/>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2" name="Google Shape;7522;p82"/>
            <p:cNvSpPr/>
            <p:nvPr/>
          </p:nvSpPr>
          <p:spPr>
            <a:xfrm>
              <a:off x="-47154000" y="4026700"/>
              <a:ext cx="299300" cy="141025"/>
            </a:xfrm>
            <a:custGeom>
              <a:rect b="b" l="l" r="r" t="t"/>
              <a:pathLst>
                <a:path extrusionOk="0" h="5641" w="11972">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82"/>
            <p:cNvSpPr/>
            <p:nvPr/>
          </p:nvSpPr>
          <p:spPr>
            <a:xfrm>
              <a:off x="-47083125" y="3939275"/>
              <a:ext cx="158325" cy="106350"/>
            </a:xfrm>
            <a:custGeom>
              <a:rect b="b" l="l" r="r" t="t"/>
              <a:pathLst>
                <a:path extrusionOk="0" h="4254" w="6333">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4" name="Google Shape;7524;p82"/>
          <p:cNvGrpSpPr/>
          <p:nvPr/>
        </p:nvGrpSpPr>
        <p:grpSpPr>
          <a:xfrm>
            <a:off x="3548633" y="2904744"/>
            <a:ext cx="312375" cy="354341"/>
            <a:chOff x="-45286550" y="3200500"/>
            <a:chExt cx="263875" cy="299325"/>
          </a:xfrm>
        </p:grpSpPr>
        <p:sp>
          <p:nvSpPr>
            <p:cNvPr id="7525" name="Google Shape;7525;p82"/>
            <p:cNvSpPr/>
            <p:nvPr/>
          </p:nvSpPr>
          <p:spPr>
            <a:xfrm>
              <a:off x="-45233000" y="3200500"/>
              <a:ext cx="210325" cy="247325"/>
            </a:xfrm>
            <a:custGeom>
              <a:rect b="b" l="l" r="r" t="t"/>
              <a:pathLst>
                <a:path extrusionOk="0" h="9893" w="8413">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82"/>
            <p:cNvSpPr/>
            <p:nvPr/>
          </p:nvSpPr>
          <p:spPr>
            <a:xfrm>
              <a:off x="-45216450" y="3340700"/>
              <a:ext cx="17350" cy="17350"/>
            </a:xfrm>
            <a:custGeom>
              <a:rect b="b" l="l" r="r" t="t"/>
              <a:pathLst>
                <a:path extrusionOk="0" h="694" w="694">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82"/>
            <p:cNvSpPr/>
            <p:nvPr/>
          </p:nvSpPr>
          <p:spPr>
            <a:xfrm>
              <a:off x="-45286550" y="3289500"/>
              <a:ext cx="158325" cy="210325"/>
            </a:xfrm>
            <a:custGeom>
              <a:rect b="b" l="l" r="r" t="t"/>
              <a:pathLst>
                <a:path extrusionOk="0" h="8413" w="6333">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8" name="Google Shape;7528;p82"/>
          <p:cNvGrpSpPr/>
          <p:nvPr/>
        </p:nvGrpSpPr>
        <p:grpSpPr>
          <a:xfrm>
            <a:off x="3548633" y="3342039"/>
            <a:ext cx="312375" cy="354311"/>
            <a:chOff x="-45286550" y="3569900"/>
            <a:chExt cx="263875" cy="299300"/>
          </a:xfrm>
        </p:grpSpPr>
        <p:sp>
          <p:nvSpPr>
            <p:cNvPr id="7529" name="Google Shape;7529;p82"/>
            <p:cNvSpPr/>
            <p:nvPr/>
          </p:nvSpPr>
          <p:spPr>
            <a:xfrm>
              <a:off x="-45234575" y="3728200"/>
              <a:ext cx="18150" cy="18150"/>
            </a:xfrm>
            <a:custGeom>
              <a:rect b="b" l="l" r="r" t="t"/>
              <a:pathLst>
                <a:path extrusionOk="0" h="726" w="726">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82"/>
            <p:cNvSpPr/>
            <p:nvPr/>
          </p:nvSpPr>
          <p:spPr>
            <a:xfrm>
              <a:off x="-45286550" y="3692750"/>
              <a:ext cx="263875" cy="122900"/>
            </a:xfrm>
            <a:custGeom>
              <a:rect b="b" l="l" r="r" t="t"/>
              <a:pathLst>
                <a:path extrusionOk="0" h="4916" w="10555">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82"/>
            <p:cNvSpPr/>
            <p:nvPr/>
          </p:nvSpPr>
          <p:spPr>
            <a:xfrm>
              <a:off x="-45093575" y="3728200"/>
              <a:ext cx="17325" cy="53575"/>
            </a:xfrm>
            <a:custGeom>
              <a:rect b="b" l="l" r="r" t="t"/>
              <a:pathLst>
                <a:path extrusionOk="0" h="2143" w="693">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2" name="Google Shape;7532;p82"/>
            <p:cNvSpPr/>
            <p:nvPr/>
          </p:nvSpPr>
          <p:spPr>
            <a:xfrm>
              <a:off x="-45268450" y="3569900"/>
              <a:ext cx="228450" cy="106350"/>
            </a:xfrm>
            <a:custGeom>
              <a:rect b="b" l="l" r="r" t="t"/>
              <a:pathLst>
                <a:path extrusionOk="0" h="4254" w="9138">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3" name="Google Shape;7533;p82"/>
            <p:cNvSpPr/>
            <p:nvPr/>
          </p:nvSpPr>
          <p:spPr>
            <a:xfrm>
              <a:off x="-45093575" y="3574625"/>
              <a:ext cx="47275" cy="47275"/>
            </a:xfrm>
            <a:custGeom>
              <a:rect b="b" l="l" r="r" t="t"/>
              <a:pathLst>
                <a:path extrusionOk="0" h="1891" w="1891">
                  <a:moveTo>
                    <a:pt x="0" y="0"/>
                  </a:moveTo>
                  <a:lnTo>
                    <a:pt x="0" y="1890"/>
                  </a:lnTo>
                  <a:lnTo>
                    <a:pt x="1890" y="1890"/>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82"/>
            <p:cNvSpPr/>
            <p:nvPr/>
          </p:nvSpPr>
          <p:spPr>
            <a:xfrm>
              <a:off x="-45269225" y="3833750"/>
              <a:ext cx="228425" cy="35450"/>
            </a:xfrm>
            <a:custGeom>
              <a:rect b="b" l="l" r="r" t="t"/>
              <a:pathLst>
                <a:path extrusionOk="0" h="1418" w="9137">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5" name="Google Shape;7535;p82"/>
          <p:cNvGrpSpPr/>
          <p:nvPr/>
        </p:nvGrpSpPr>
        <p:grpSpPr>
          <a:xfrm>
            <a:off x="3559820" y="3778388"/>
            <a:ext cx="290001" cy="355258"/>
            <a:chOff x="-45277900" y="3938500"/>
            <a:chExt cx="244975" cy="300100"/>
          </a:xfrm>
        </p:grpSpPr>
        <p:sp>
          <p:nvSpPr>
            <p:cNvPr id="7536" name="Google Shape;7536;p82"/>
            <p:cNvSpPr/>
            <p:nvPr/>
          </p:nvSpPr>
          <p:spPr>
            <a:xfrm>
              <a:off x="-45210950" y="4107825"/>
              <a:ext cx="23650" cy="24450"/>
            </a:xfrm>
            <a:custGeom>
              <a:rect b="b" l="l" r="r" t="t"/>
              <a:pathLst>
                <a:path extrusionOk="0" h="978" w="946">
                  <a:moveTo>
                    <a:pt x="473" y="1"/>
                  </a:moveTo>
                  <a:lnTo>
                    <a:pt x="1" y="978"/>
                  </a:lnTo>
                  <a:lnTo>
                    <a:pt x="946" y="978"/>
                  </a:lnTo>
                  <a:lnTo>
                    <a:pt x="4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7" name="Google Shape;7537;p82"/>
            <p:cNvSpPr/>
            <p:nvPr/>
          </p:nvSpPr>
          <p:spPr>
            <a:xfrm>
              <a:off x="-45084925" y="3943225"/>
              <a:ext cx="47275" cy="47275"/>
            </a:xfrm>
            <a:custGeom>
              <a:rect b="b" l="l" r="r" t="t"/>
              <a:pathLst>
                <a:path extrusionOk="0" h="1891" w="1891">
                  <a:moveTo>
                    <a:pt x="1" y="0"/>
                  </a:moveTo>
                  <a:lnTo>
                    <a:pt x="1" y="1891"/>
                  </a:lnTo>
                  <a:lnTo>
                    <a:pt x="1891" y="1891"/>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82"/>
            <p:cNvSpPr/>
            <p:nvPr/>
          </p:nvSpPr>
          <p:spPr>
            <a:xfrm>
              <a:off x="-45260575" y="3938500"/>
              <a:ext cx="227650" cy="300100"/>
            </a:xfrm>
            <a:custGeom>
              <a:rect b="b" l="l" r="r" t="t"/>
              <a:pathLst>
                <a:path extrusionOk="0" h="12004" w="9106">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82"/>
            <p:cNvSpPr/>
            <p:nvPr/>
          </p:nvSpPr>
          <p:spPr>
            <a:xfrm>
              <a:off x="-45277900" y="4061375"/>
              <a:ext cx="193000" cy="122875"/>
            </a:xfrm>
            <a:custGeom>
              <a:rect b="b" l="l" r="r" t="t"/>
              <a:pathLst>
                <a:path extrusionOk="0" h="4915" w="772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0" name="Google Shape;7540;p82"/>
          <p:cNvGrpSpPr/>
          <p:nvPr/>
        </p:nvGrpSpPr>
        <p:grpSpPr>
          <a:xfrm>
            <a:off x="2645769" y="4247490"/>
            <a:ext cx="355258" cy="355258"/>
            <a:chOff x="-44502875" y="3576975"/>
            <a:chExt cx="300100" cy="300100"/>
          </a:xfrm>
        </p:grpSpPr>
        <p:sp>
          <p:nvSpPr>
            <p:cNvPr id="7541" name="Google Shape;7541;p82"/>
            <p:cNvSpPr/>
            <p:nvPr/>
          </p:nvSpPr>
          <p:spPr>
            <a:xfrm>
              <a:off x="-44466650" y="3576975"/>
              <a:ext cx="53600" cy="18925"/>
            </a:xfrm>
            <a:custGeom>
              <a:rect b="b" l="l" r="r" t="t"/>
              <a:pathLst>
                <a:path extrusionOk="0" h="757" w="2144">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82"/>
            <p:cNvSpPr/>
            <p:nvPr/>
          </p:nvSpPr>
          <p:spPr>
            <a:xfrm>
              <a:off x="-44502875" y="3595100"/>
              <a:ext cx="283575" cy="281975"/>
            </a:xfrm>
            <a:custGeom>
              <a:rect b="b" l="l" r="r" t="t"/>
              <a:pathLst>
                <a:path extrusionOk="0" h="11279" w="11343">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82"/>
            <p:cNvSpPr/>
            <p:nvPr/>
          </p:nvSpPr>
          <p:spPr>
            <a:xfrm>
              <a:off x="-44221675" y="3788850"/>
              <a:ext cx="18900" cy="52800"/>
            </a:xfrm>
            <a:custGeom>
              <a:rect b="b" l="l" r="r" t="t"/>
              <a:pathLst>
                <a:path extrusionOk="0" h="2112" w="756">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4" name="Google Shape;7544;p82"/>
          <p:cNvGrpSpPr/>
          <p:nvPr/>
        </p:nvGrpSpPr>
        <p:grpSpPr>
          <a:xfrm>
            <a:off x="4858968" y="1532275"/>
            <a:ext cx="356221" cy="354973"/>
            <a:chOff x="-13947000" y="3212800"/>
            <a:chExt cx="353675" cy="352400"/>
          </a:xfrm>
        </p:grpSpPr>
        <p:sp>
          <p:nvSpPr>
            <p:cNvPr id="7545" name="Google Shape;7545;p82"/>
            <p:cNvSpPr/>
            <p:nvPr/>
          </p:nvSpPr>
          <p:spPr>
            <a:xfrm>
              <a:off x="-13947000" y="3212800"/>
              <a:ext cx="229225" cy="268125"/>
            </a:xfrm>
            <a:custGeom>
              <a:rect b="b" l="l" r="r" t="t"/>
              <a:pathLst>
                <a:path extrusionOk="0" h="10725" w="9169">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82"/>
            <p:cNvSpPr/>
            <p:nvPr/>
          </p:nvSpPr>
          <p:spPr>
            <a:xfrm>
              <a:off x="-13821775" y="3295600"/>
              <a:ext cx="228450" cy="269600"/>
            </a:xfrm>
            <a:custGeom>
              <a:rect b="b" l="l" r="r" t="t"/>
              <a:pathLst>
                <a:path extrusionOk="0" h="10784" w="9138">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7" name="Google Shape;7547;p82"/>
          <p:cNvGrpSpPr/>
          <p:nvPr/>
        </p:nvGrpSpPr>
        <p:grpSpPr>
          <a:xfrm>
            <a:off x="4858981" y="1973145"/>
            <a:ext cx="356196" cy="354670"/>
            <a:chOff x="-13946200" y="3647075"/>
            <a:chExt cx="353650" cy="352100"/>
          </a:xfrm>
        </p:grpSpPr>
        <p:sp>
          <p:nvSpPr>
            <p:cNvPr id="7548" name="Google Shape;7548;p82"/>
            <p:cNvSpPr/>
            <p:nvPr/>
          </p:nvSpPr>
          <p:spPr>
            <a:xfrm>
              <a:off x="-13717000" y="3647075"/>
              <a:ext cx="124450" cy="144150"/>
            </a:xfrm>
            <a:custGeom>
              <a:rect b="b" l="l" r="r" t="t"/>
              <a:pathLst>
                <a:path extrusionOk="0" h="5766" w="4978">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82"/>
            <p:cNvSpPr/>
            <p:nvPr/>
          </p:nvSpPr>
          <p:spPr>
            <a:xfrm>
              <a:off x="-13801275" y="3647075"/>
              <a:ext cx="63025" cy="61075"/>
            </a:xfrm>
            <a:custGeom>
              <a:rect b="b" l="l" r="r" t="t"/>
              <a:pathLst>
                <a:path extrusionOk="0" h="2443" w="2521">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82"/>
            <p:cNvSpPr/>
            <p:nvPr/>
          </p:nvSpPr>
          <p:spPr>
            <a:xfrm>
              <a:off x="-13946200" y="3647075"/>
              <a:ext cx="124450" cy="143400"/>
            </a:xfrm>
            <a:custGeom>
              <a:rect b="b" l="l" r="r" t="t"/>
              <a:pathLst>
                <a:path extrusionOk="0" h="5736" w="4978">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82"/>
            <p:cNvSpPr/>
            <p:nvPr/>
          </p:nvSpPr>
          <p:spPr>
            <a:xfrm>
              <a:off x="-13946200" y="3873900"/>
              <a:ext cx="352875" cy="125275"/>
            </a:xfrm>
            <a:custGeom>
              <a:rect b="b" l="l" r="r" t="t"/>
              <a:pathLst>
                <a:path extrusionOk="0" h="5011" w="14115">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82"/>
            <p:cNvSpPr/>
            <p:nvPr/>
          </p:nvSpPr>
          <p:spPr>
            <a:xfrm>
              <a:off x="-13713850" y="3810125"/>
              <a:ext cx="120525" cy="105075"/>
            </a:xfrm>
            <a:custGeom>
              <a:rect b="b" l="l" r="r" t="t"/>
              <a:pathLst>
                <a:path extrusionOk="0" h="4203" w="4821">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82"/>
            <p:cNvSpPr/>
            <p:nvPr/>
          </p:nvSpPr>
          <p:spPr>
            <a:xfrm>
              <a:off x="-13946200" y="3810125"/>
              <a:ext cx="121300" cy="105175"/>
            </a:xfrm>
            <a:custGeom>
              <a:rect b="b" l="l" r="r" t="t"/>
              <a:pathLst>
                <a:path extrusionOk="0" h="4207" w="4852">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4" name="Google Shape;7554;p82"/>
          <p:cNvSpPr/>
          <p:nvPr/>
        </p:nvSpPr>
        <p:spPr>
          <a:xfrm>
            <a:off x="4902088" y="2417809"/>
            <a:ext cx="271340" cy="353864"/>
          </a:xfrm>
          <a:custGeom>
            <a:rect b="b" l="l" r="r" t="t"/>
            <a:pathLst>
              <a:path extrusionOk="0" h="14052" w="10776">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55" name="Google Shape;7555;p82"/>
          <p:cNvGrpSpPr/>
          <p:nvPr/>
        </p:nvGrpSpPr>
        <p:grpSpPr>
          <a:xfrm>
            <a:off x="6642374" y="1532628"/>
            <a:ext cx="357002" cy="354267"/>
            <a:chOff x="-12163025" y="3214275"/>
            <a:chExt cx="354450" cy="351700"/>
          </a:xfrm>
        </p:grpSpPr>
        <p:sp>
          <p:nvSpPr>
            <p:cNvPr id="7556" name="Google Shape;7556;p82"/>
            <p:cNvSpPr/>
            <p:nvPr/>
          </p:nvSpPr>
          <p:spPr>
            <a:xfrm>
              <a:off x="-12163025" y="3214275"/>
              <a:ext cx="354450" cy="165025"/>
            </a:xfrm>
            <a:custGeom>
              <a:rect b="b" l="l" r="r" t="t"/>
              <a:pathLst>
                <a:path extrusionOk="0" h="6601" w="14178">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82"/>
            <p:cNvSpPr/>
            <p:nvPr/>
          </p:nvSpPr>
          <p:spPr>
            <a:xfrm>
              <a:off x="-12161450" y="3503725"/>
              <a:ext cx="41775" cy="62250"/>
            </a:xfrm>
            <a:custGeom>
              <a:rect b="b" l="l" r="r" t="t"/>
              <a:pathLst>
                <a:path extrusionOk="0" h="2490" w="1671">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82"/>
            <p:cNvSpPr/>
            <p:nvPr/>
          </p:nvSpPr>
          <p:spPr>
            <a:xfrm>
              <a:off x="-12161450" y="3350150"/>
              <a:ext cx="41775" cy="133125"/>
            </a:xfrm>
            <a:custGeom>
              <a:rect b="b" l="l" r="r" t="t"/>
              <a:pathLst>
                <a:path extrusionOk="0" h="5325" w="1671">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9" name="Google Shape;7559;p82"/>
          <p:cNvGrpSpPr/>
          <p:nvPr/>
        </p:nvGrpSpPr>
        <p:grpSpPr>
          <a:xfrm>
            <a:off x="6643154" y="1972365"/>
            <a:ext cx="355441" cy="356232"/>
            <a:chOff x="-12160675" y="3647875"/>
            <a:chExt cx="352900" cy="353650"/>
          </a:xfrm>
        </p:grpSpPr>
        <p:sp>
          <p:nvSpPr>
            <p:cNvPr id="7560" name="Google Shape;7560;p82"/>
            <p:cNvSpPr/>
            <p:nvPr/>
          </p:nvSpPr>
          <p:spPr>
            <a:xfrm>
              <a:off x="-12059850" y="3958975"/>
              <a:ext cx="149675" cy="42550"/>
            </a:xfrm>
            <a:custGeom>
              <a:rect b="b" l="l" r="r" t="t"/>
              <a:pathLst>
                <a:path extrusionOk="0" h="1702" w="5987">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1" name="Google Shape;7561;p82"/>
            <p:cNvSpPr/>
            <p:nvPr/>
          </p:nvSpPr>
          <p:spPr>
            <a:xfrm>
              <a:off x="-11850350" y="3749475"/>
              <a:ext cx="42575" cy="149675"/>
            </a:xfrm>
            <a:custGeom>
              <a:rect b="b" l="l" r="r" t="t"/>
              <a:pathLst>
                <a:path extrusionOk="0" h="5987" w="1703">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2" name="Google Shape;7562;p82"/>
            <p:cNvSpPr/>
            <p:nvPr/>
          </p:nvSpPr>
          <p:spPr>
            <a:xfrm>
              <a:off x="-12059850" y="3647875"/>
              <a:ext cx="148875" cy="42550"/>
            </a:xfrm>
            <a:custGeom>
              <a:rect b="b" l="l" r="r" t="t"/>
              <a:pathLst>
                <a:path extrusionOk="0" h="1702" w="5955">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3" name="Google Shape;7563;p82"/>
            <p:cNvSpPr/>
            <p:nvPr/>
          </p:nvSpPr>
          <p:spPr>
            <a:xfrm>
              <a:off x="-12160675" y="3750250"/>
              <a:ext cx="41775" cy="148900"/>
            </a:xfrm>
            <a:custGeom>
              <a:rect b="b" l="l" r="r" t="t"/>
              <a:pathLst>
                <a:path extrusionOk="0" h="5956" w="1671">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82"/>
            <p:cNvSpPr/>
            <p:nvPr/>
          </p:nvSpPr>
          <p:spPr>
            <a:xfrm>
              <a:off x="-12099225" y="3710875"/>
              <a:ext cx="228425" cy="226200"/>
            </a:xfrm>
            <a:custGeom>
              <a:rect b="b" l="l" r="r" t="t"/>
              <a:pathLst>
                <a:path extrusionOk="0" h="9048" w="9137">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82"/>
            <p:cNvSpPr/>
            <p:nvPr/>
          </p:nvSpPr>
          <p:spPr>
            <a:xfrm>
              <a:off x="-12056700" y="3751825"/>
              <a:ext cx="144950" cy="144950"/>
            </a:xfrm>
            <a:custGeom>
              <a:rect b="b" l="l" r="r" t="t"/>
              <a:pathLst>
                <a:path extrusionOk="0" h="5798" w="5798">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82"/>
            <p:cNvSpPr/>
            <p:nvPr/>
          </p:nvSpPr>
          <p:spPr>
            <a:xfrm>
              <a:off x="-12016525" y="3792775"/>
              <a:ext cx="63025" cy="63050"/>
            </a:xfrm>
            <a:custGeom>
              <a:rect b="b" l="l" r="r" t="t"/>
              <a:pathLst>
                <a:path extrusionOk="0" h="2522" w="2521">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7" name="Google Shape;7567;p82"/>
          <p:cNvGrpSpPr/>
          <p:nvPr/>
        </p:nvGrpSpPr>
        <p:grpSpPr>
          <a:xfrm>
            <a:off x="6653870" y="2416821"/>
            <a:ext cx="354635" cy="356232"/>
            <a:chOff x="-12160675" y="4081850"/>
            <a:chExt cx="352100" cy="353650"/>
          </a:xfrm>
        </p:grpSpPr>
        <p:sp>
          <p:nvSpPr>
            <p:cNvPr id="7568" name="Google Shape;7568;p82"/>
            <p:cNvSpPr/>
            <p:nvPr/>
          </p:nvSpPr>
          <p:spPr>
            <a:xfrm>
              <a:off x="-12014950" y="4081850"/>
              <a:ext cx="61450" cy="62275"/>
            </a:xfrm>
            <a:custGeom>
              <a:rect b="b" l="l" r="r" t="t"/>
              <a:pathLst>
                <a:path extrusionOk="0" h="2491" w="2458">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82"/>
            <p:cNvSpPr/>
            <p:nvPr/>
          </p:nvSpPr>
          <p:spPr>
            <a:xfrm>
              <a:off x="-12077175" y="4352000"/>
              <a:ext cx="186700" cy="83500"/>
            </a:xfrm>
            <a:custGeom>
              <a:rect b="b" l="l" r="r" t="t"/>
              <a:pathLst>
                <a:path extrusionOk="0" h="3340" w="7468">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82"/>
            <p:cNvSpPr/>
            <p:nvPr/>
          </p:nvSpPr>
          <p:spPr>
            <a:xfrm>
              <a:off x="-11911775" y="4186000"/>
              <a:ext cx="103200" cy="101425"/>
            </a:xfrm>
            <a:custGeom>
              <a:rect b="b" l="l" r="r" t="t"/>
              <a:pathLst>
                <a:path extrusionOk="0" h="4057" w="4128">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1" name="Google Shape;7571;p82"/>
            <p:cNvSpPr/>
            <p:nvPr/>
          </p:nvSpPr>
          <p:spPr>
            <a:xfrm>
              <a:off x="-12160675" y="4186000"/>
              <a:ext cx="104000" cy="101425"/>
            </a:xfrm>
            <a:custGeom>
              <a:rect b="b" l="l" r="r" t="t"/>
              <a:pathLst>
                <a:path extrusionOk="0" h="4057" w="416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2" name="Google Shape;7572;p82"/>
            <p:cNvSpPr/>
            <p:nvPr/>
          </p:nvSpPr>
          <p:spPr>
            <a:xfrm>
              <a:off x="-12049600" y="4144075"/>
              <a:ext cx="127600" cy="67750"/>
            </a:xfrm>
            <a:custGeom>
              <a:rect b="b" l="l" r="r" t="t"/>
              <a:pathLst>
                <a:path extrusionOk="0" h="2710" w="5104">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3" name="Google Shape;7573;p82"/>
            <p:cNvSpPr/>
            <p:nvPr/>
          </p:nvSpPr>
          <p:spPr>
            <a:xfrm>
              <a:off x="-12033850" y="4212600"/>
              <a:ext cx="99250" cy="118150"/>
            </a:xfrm>
            <a:custGeom>
              <a:rect b="b" l="l" r="r" t="t"/>
              <a:pathLst>
                <a:path extrusionOk="0" h="4726" w="397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4" name="Google Shape;7574;p82"/>
          <p:cNvGrpSpPr/>
          <p:nvPr/>
        </p:nvGrpSpPr>
        <p:grpSpPr>
          <a:xfrm>
            <a:off x="4858836" y="2891264"/>
            <a:ext cx="355416" cy="355652"/>
            <a:chOff x="-10391650" y="3180600"/>
            <a:chExt cx="352875" cy="353075"/>
          </a:xfrm>
        </p:grpSpPr>
        <p:sp>
          <p:nvSpPr>
            <p:cNvPr id="7575" name="Google Shape;7575;p82"/>
            <p:cNvSpPr/>
            <p:nvPr/>
          </p:nvSpPr>
          <p:spPr>
            <a:xfrm>
              <a:off x="-10390875" y="3263500"/>
              <a:ext cx="352100" cy="42550"/>
            </a:xfrm>
            <a:custGeom>
              <a:rect b="b" l="l" r="r" t="t"/>
              <a:pathLst>
                <a:path extrusionOk="0" h="1702" w="14084">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6" name="Google Shape;7576;p82"/>
            <p:cNvSpPr/>
            <p:nvPr/>
          </p:nvSpPr>
          <p:spPr>
            <a:xfrm>
              <a:off x="-10391650" y="3451750"/>
              <a:ext cx="352875" cy="81925"/>
            </a:xfrm>
            <a:custGeom>
              <a:rect b="b" l="l" r="r" t="t"/>
              <a:pathLst>
                <a:path extrusionOk="0" h="3277" w="14115">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82"/>
            <p:cNvSpPr/>
            <p:nvPr/>
          </p:nvSpPr>
          <p:spPr>
            <a:xfrm>
              <a:off x="-10327075" y="3180600"/>
              <a:ext cx="223700" cy="62450"/>
            </a:xfrm>
            <a:custGeom>
              <a:rect b="b" l="l" r="r" t="t"/>
              <a:pathLst>
                <a:path extrusionOk="0" h="2498" w="8948">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82"/>
            <p:cNvSpPr/>
            <p:nvPr/>
          </p:nvSpPr>
          <p:spPr>
            <a:xfrm>
              <a:off x="-10245950" y="3325725"/>
              <a:ext cx="61450" cy="104775"/>
            </a:xfrm>
            <a:custGeom>
              <a:rect b="b" l="l" r="r" t="t"/>
              <a:pathLst>
                <a:path extrusionOk="0" h="4191" w="2458">
                  <a:moveTo>
                    <a:pt x="0" y="1"/>
                  </a:moveTo>
                  <a:lnTo>
                    <a:pt x="0" y="4191"/>
                  </a:lnTo>
                  <a:lnTo>
                    <a:pt x="2458" y="4191"/>
                  </a:lnTo>
                  <a:lnTo>
                    <a:pt x="245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82"/>
            <p:cNvSpPr/>
            <p:nvPr/>
          </p:nvSpPr>
          <p:spPr>
            <a:xfrm>
              <a:off x="-10142775" y="3325725"/>
              <a:ext cx="63025" cy="104775"/>
            </a:xfrm>
            <a:custGeom>
              <a:rect b="b" l="l" r="r" t="t"/>
              <a:pathLst>
                <a:path extrusionOk="0" h="4191" w="2521">
                  <a:moveTo>
                    <a:pt x="1" y="1"/>
                  </a:moveTo>
                  <a:lnTo>
                    <a:pt x="1" y="4191"/>
                  </a:lnTo>
                  <a:lnTo>
                    <a:pt x="2521" y="4191"/>
                  </a:lnTo>
                  <a:lnTo>
                    <a:pt x="252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82"/>
            <p:cNvSpPr/>
            <p:nvPr/>
          </p:nvSpPr>
          <p:spPr>
            <a:xfrm>
              <a:off x="-10350700" y="3325725"/>
              <a:ext cx="62250" cy="104775"/>
            </a:xfrm>
            <a:custGeom>
              <a:rect b="b" l="l" r="r" t="t"/>
              <a:pathLst>
                <a:path extrusionOk="0" h="4191" w="2490">
                  <a:moveTo>
                    <a:pt x="0" y="1"/>
                  </a:moveTo>
                  <a:lnTo>
                    <a:pt x="0" y="4191"/>
                  </a:lnTo>
                  <a:lnTo>
                    <a:pt x="2489" y="4191"/>
                  </a:lnTo>
                  <a:lnTo>
                    <a:pt x="24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1" name="Google Shape;7581;p82"/>
          <p:cNvGrpSpPr/>
          <p:nvPr/>
        </p:nvGrpSpPr>
        <p:grpSpPr>
          <a:xfrm>
            <a:off x="4858835" y="3368062"/>
            <a:ext cx="354635" cy="353890"/>
            <a:chOff x="-10390875" y="3616350"/>
            <a:chExt cx="352100" cy="351325"/>
          </a:xfrm>
        </p:grpSpPr>
        <p:sp>
          <p:nvSpPr>
            <p:cNvPr id="7582" name="Google Shape;7582;p82"/>
            <p:cNvSpPr/>
            <p:nvPr/>
          </p:nvSpPr>
          <p:spPr>
            <a:xfrm>
              <a:off x="-10308950" y="3780175"/>
              <a:ext cx="186675" cy="104800"/>
            </a:xfrm>
            <a:custGeom>
              <a:rect b="b" l="l" r="r" t="t"/>
              <a:pathLst>
                <a:path extrusionOk="0" h="4192" w="7467">
                  <a:moveTo>
                    <a:pt x="0" y="1"/>
                  </a:moveTo>
                  <a:lnTo>
                    <a:pt x="0" y="4191"/>
                  </a:lnTo>
                  <a:lnTo>
                    <a:pt x="7467" y="4191"/>
                  </a:lnTo>
                  <a:lnTo>
                    <a:pt x="74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82"/>
            <p:cNvSpPr/>
            <p:nvPr/>
          </p:nvSpPr>
          <p:spPr>
            <a:xfrm>
              <a:off x="-10390875" y="3698275"/>
              <a:ext cx="352100" cy="269400"/>
            </a:xfrm>
            <a:custGeom>
              <a:rect b="b" l="l" r="r" t="t"/>
              <a:pathLst>
                <a:path extrusionOk="0" h="10776" w="14084">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82"/>
            <p:cNvSpPr/>
            <p:nvPr/>
          </p:nvSpPr>
          <p:spPr>
            <a:xfrm>
              <a:off x="-10268000" y="3616350"/>
              <a:ext cx="103975" cy="81150"/>
            </a:xfrm>
            <a:custGeom>
              <a:rect b="b" l="l" r="r" t="t"/>
              <a:pathLst>
                <a:path extrusionOk="0" h="3246" w="4159">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5" name="Google Shape;7585;p82"/>
          <p:cNvGrpSpPr/>
          <p:nvPr/>
        </p:nvGrpSpPr>
        <p:grpSpPr>
          <a:xfrm>
            <a:off x="7525810" y="2892727"/>
            <a:ext cx="312585" cy="354670"/>
            <a:chOff x="-10370400" y="4049550"/>
            <a:chExt cx="310350" cy="352100"/>
          </a:xfrm>
        </p:grpSpPr>
        <p:sp>
          <p:nvSpPr>
            <p:cNvPr id="7586" name="Google Shape;7586;p82"/>
            <p:cNvSpPr/>
            <p:nvPr/>
          </p:nvSpPr>
          <p:spPr>
            <a:xfrm>
              <a:off x="-10308175" y="4224400"/>
              <a:ext cx="185900" cy="115800"/>
            </a:xfrm>
            <a:custGeom>
              <a:rect b="b" l="l" r="r" t="t"/>
              <a:pathLst>
                <a:path extrusionOk="0" h="4632" w="7436">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82"/>
            <p:cNvSpPr/>
            <p:nvPr/>
          </p:nvSpPr>
          <p:spPr>
            <a:xfrm>
              <a:off x="-10292425" y="4121225"/>
              <a:ext cx="159125" cy="30750"/>
            </a:xfrm>
            <a:custGeom>
              <a:rect b="b" l="l" r="r" t="t"/>
              <a:pathLst>
                <a:path extrusionOk="0" h="1230" w="6365">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82"/>
            <p:cNvSpPr/>
            <p:nvPr/>
          </p:nvSpPr>
          <p:spPr>
            <a:xfrm>
              <a:off x="-10370400" y="4049550"/>
              <a:ext cx="310350" cy="91400"/>
            </a:xfrm>
            <a:custGeom>
              <a:rect b="b" l="l" r="r" t="t"/>
              <a:pathLst>
                <a:path extrusionOk="0" h="3656" w="12414">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82"/>
            <p:cNvSpPr/>
            <p:nvPr/>
          </p:nvSpPr>
          <p:spPr>
            <a:xfrm>
              <a:off x="-10328650" y="4173200"/>
              <a:ext cx="226850" cy="30750"/>
            </a:xfrm>
            <a:custGeom>
              <a:rect b="b" l="l" r="r" t="t"/>
              <a:pathLst>
                <a:path extrusionOk="0" h="1230" w="9074">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82"/>
            <p:cNvSpPr/>
            <p:nvPr/>
          </p:nvSpPr>
          <p:spPr>
            <a:xfrm>
              <a:off x="-10328650" y="4360650"/>
              <a:ext cx="226850" cy="41000"/>
            </a:xfrm>
            <a:custGeom>
              <a:rect b="b" l="l" r="r" t="t"/>
              <a:pathLst>
                <a:path extrusionOk="0" h="1640" w="9074">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1" name="Google Shape;7591;p82"/>
          <p:cNvGrpSpPr/>
          <p:nvPr/>
        </p:nvGrpSpPr>
        <p:grpSpPr>
          <a:xfrm>
            <a:off x="6630066" y="2891668"/>
            <a:ext cx="379236" cy="354847"/>
            <a:chOff x="-8674650" y="3210975"/>
            <a:chExt cx="376525" cy="352275"/>
          </a:xfrm>
        </p:grpSpPr>
        <p:sp>
          <p:nvSpPr>
            <p:cNvPr id="7592" name="Google Shape;7592;p82"/>
            <p:cNvSpPr/>
            <p:nvPr/>
          </p:nvSpPr>
          <p:spPr>
            <a:xfrm>
              <a:off x="-8542325" y="3335375"/>
              <a:ext cx="112650" cy="104375"/>
            </a:xfrm>
            <a:custGeom>
              <a:rect b="b" l="l" r="r" t="t"/>
              <a:pathLst>
                <a:path extrusionOk="0" h="4175" w="4506">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82"/>
            <p:cNvSpPr/>
            <p:nvPr/>
          </p:nvSpPr>
          <p:spPr>
            <a:xfrm>
              <a:off x="-8496650" y="3377125"/>
              <a:ext cx="22875" cy="20900"/>
            </a:xfrm>
            <a:custGeom>
              <a:rect b="b" l="l" r="r" t="t"/>
              <a:pathLst>
                <a:path extrusionOk="0" h="836" w="915">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4" name="Google Shape;7594;p82"/>
            <p:cNvSpPr/>
            <p:nvPr/>
          </p:nvSpPr>
          <p:spPr>
            <a:xfrm>
              <a:off x="-8540750" y="3332825"/>
              <a:ext cx="242625" cy="230425"/>
            </a:xfrm>
            <a:custGeom>
              <a:rect b="b" l="l" r="r" t="t"/>
              <a:pathLst>
                <a:path extrusionOk="0" h="9217" w="9705">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82"/>
            <p:cNvSpPr/>
            <p:nvPr/>
          </p:nvSpPr>
          <p:spPr>
            <a:xfrm>
              <a:off x="-8645500" y="3428125"/>
              <a:ext cx="120525" cy="118950"/>
            </a:xfrm>
            <a:custGeom>
              <a:rect b="b" l="l" r="r" t="t"/>
              <a:pathLst>
                <a:path extrusionOk="0" h="4758" w="4821">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6" name="Google Shape;7596;p82"/>
            <p:cNvSpPr/>
            <p:nvPr/>
          </p:nvSpPr>
          <p:spPr>
            <a:xfrm>
              <a:off x="-8448600" y="3227275"/>
              <a:ext cx="122900" cy="122900"/>
            </a:xfrm>
            <a:custGeom>
              <a:rect b="b" l="l" r="r" t="t"/>
              <a:pathLst>
                <a:path extrusionOk="0" h="4916" w="4916">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7" name="Google Shape;7597;p82"/>
            <p:cNvSpPr/>
            <p:nvPr/>
          </p:nvSpPr>
          <p:spPr>
            <a:xfrm>
              <a:off x="-8674650" y="3210975"/>
              <a:ext cx="241825" cy="232925"/>
            </a:xfrm>
            <a:custGeom>
              <a:rect b="b" l="l" r="r" t="t"/>
              <a:pathLst>
                <a:path extrusionOk="0" h="9317" w="9673">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8" name="Google Shape;7598;p82"/>
          <p:cNvGrpSpPr/>
          <p:nvPr/>
        </p:nvGrpSpPr>
        <p:grpSpPr>
          <a:xfrm>
            <a:off x="5301563" y="1531633"/>
            <a:ext cx="356221" cy="356257"/>
            <a:chOff x="-13512225" y="3211525"/>
            <a:chExt cx="353675" cy="353675"/>
          </a:xfrm>
        </p:grpSpPr>
        <p:sp>
          <p:nvSpPr>
            <p:cNvPr id="7599" name="Google Shape;7599;p82"/>
            <p:cNvSpPr/>
            <p:nvPr/>
          </p:nvSpPr>
          <p:spPr>
            <a:xfrm>
              <a:off x="-13283825" y="3482475"/>
              <a:ext cx="125275" cy="82725"/>
            </a:xfrm>
            <a:custGeom>
              <a:rect b="b" l="l" r="r" t="t"/>
              <a:pathLst>
                <a:path extrusionOk="0" h="3309" w="5011">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82"/>
            <p:cNvSpPr/>
            <p:nvPr/>
          </p:nvSpPr>
          <p:spPr>
            <a:xfrm>
              <a:off x="-13512225" y="3211525"/>
              <a:ext cx="353675" cy="249700"/>
            </a:xfrm>
            <a:custGeom>
              <a:rect b="b" l="l" r="r" t="t"/>
              <a:pathLst>
                <a:path extrusionOk="0" h="9988" w="14147">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82"/>
            <p:cNvSpPr/>
            <p:nvPr/>
          </p:nvSpPr>
          <p:spPr>
            <a:xfrm>
              <a:off x="-13512225" y="3483250"/>
              <a:ext cx="100050" cy="81150"/>
            </a:xfrm>
            <a:custGeom>
              <a:rect b="b" l="l" r="r" t="t"/>
              <a:pathLst>
                <a:path extrusionOk="0" h="3246" w="4002">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2" name="Google Shape;7602;p82"/>
            <p:cNvSpPr/>
            <p:nvPr/>
          </p:nvSpPr>
          <p:spPr>
            <a:xfrm>
              <a:off x="-13407475" y="3483250"/>
              <a:ext cx="36250" cy="81150"/>
            </a:xfrm>
            <a:custGeom>
              <a:rect b="b" l="l" r="r" t="t"/>
              <a:pathLst>
                <a:path extrusionOk="0" h="3246" w="145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3" name="Google Shape;7603;p82"/>
            <p:cNvSpPr/>
            <p:nvPr/>
          </p:nvSpPr>
          <p:spPr>
            <a:xfrm>
              <a:off x="-13366525" y="3485625"/>
              <a:ext cx="70125" cy="76425"/>
            </a:xfrm>
            <a:custGeom>
              <a:rect b="b" l="l" r="r" t="t"/>
              <a:pathLst>
                <a:path extrusionOk="0" h="3057" w="2805">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4" name="Google Shape;7604;p82"/>
          <p:cNvGrpSpPr/>
          <p:nvPr/>
        </p:nvGrpSpPr>
        <p:grpSpPr>
          <a:xfrm>
            <a:off x="5301563" y="1973145"/>
            <a:ext cx="356221" cy="354670"/>
            <a:chOff x="-13512225" y="3647075"/>
            <a:chExt cx="353675" cy="352100"/>
          </a:xfrm>
        </p:grpSpPr>
        <p:sp>
          <p:nvSpPr>
            <p:cNvPr id="7605" name="Google Shape;7605;p82"/>
            <p:cNvSpPr/>
            <p:nvPr/>
          </p:nvSpPr>
          <p:spPr>
            <a:xfrm>
              <a:off x="-13344475" y="3876275"/>
              <a:ext cx="19725" cy="19725"/>
            </a:xfrm>
            <a:custGeom>
              <a:rect b="b" l="l" r="r" t="t"/>
              <a:pathLst>
                <a:path extrusionOk="0" h="789" w="789">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6" name="Google Shape;7606;p82"/>
            <p:cNvSpPr/>
            <p:nvPr/>
          </p:nvSpPr>
          <p:spPr>
            <a:xfrm>
              <a:off x="-13268850" y="3854225"/>
              <a:ext cx="110300" cy="62250"/>
            </a:xfrm>
            <a:custGeom>
              <a:rect b="b" l="l" r="r" t="t"/>
              <a:pathLst>
                <a:path extrusionOk="0" h="2490" w="4412">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7" name="Google Shape;7607;p82"/>
            <p:cNvSpPr/>
            <p:nvPr/>
          </p:nvSpPr>
          <p:spPr>
            <a:xfrm>
              <a:off x="-13512225" y="3936925"/>
              <a:ext cx="353675" cy="62250"/>
            </a:xfrm>
            <a:custGeom>
              <a:rect b="b" l="l" r="r" t="t"/>
              <a:pathLst>
                <a:path extrusionOk="0" h="2490" w="14147">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8" name="Google Shape;7608;p82"/>
            <p:cNvSpPr/>
            <p:nvPr/>
          </p:nvSpPr>
          <p:spPr>
            <a:xfrm>
              <a:off x="-13387000" y="3833750"/>
              <a:ext cx="104775" cy="104775"/>
            </a:xfrm>
            <a:custGeom>
              <a:rect b="b" l="l" r="r" t="t"/>
              <a:pathLst>
                <a:path extrusionOk="0" h="4191" w="4191">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82"/>
            <p:cNvSpPr/>
            <p:nvPr/>
          </p:nvSpPr>
          <p:spPr>
            <a:xfrm>
              <a:off x="-13512225" y="3855000"/>
              <a:ext cx="111875" cy="62250"/>
            </a:xfrm>
            <a:custGeom>
              <a:rect b="b" l="l" r="r" t="t"/>
              <a:pathLst>
                <a:path extrusionOk="0" h="2490" w="4475">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82"/>
            <p:cNvSpPr/>
            <p:nvPr/>
          </p:nvSpPr>
          <p:spPr>
            <a:xfrm>
              <a:off x="-13490175" y="3730575"/>
              <a:ext cx="62250" cy="40975"/>
            </a:xfrm>
            <a:custGeom>
              <a:rect b="b" l="l" r="r" t="t"/>
              <a:pathLst>
                <a:path extrusionOk="0" h="1639" w="249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1" name="Google Shape;7611;p82"/>
            <p:cNvSpPr/>
            <p:nvPr/>
          </p:nvSpPr>
          <p:spPr>
            <a:xfrm>
              <a:off x="-13241275" y="3730575"/>
              <a:ext cx="62225" cy="40975"/>
            </a:xfrm>
            <a:custGeom>
              <a:rect b="b" l="l" r="r" t="t"/>
              <a:pathLst>
                <a:path extrusionOk="0" h="1639" w="2489">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2" name="Google Shape;7612;p82"/>
            <p:cNvSpPr/>
            <p:nvPr/>
          </p:nvSpPr>
          <p:spPr>
            <a:xfrm>
              <a:off x="-13427950" y="3647075"/>
              <a:ext cx="186700" cy="63025"/>
            </a:xfrm>
            <a:custGeom>
              <a:rect b="b" l="l" r="r" t="t"/>
              <a:pathLst>
                <a:path extrusionOk="0" h="2521" w="7468">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82"/>
            <p:cNvSpPr/>
            <p:nvPr/>
          </p:nvSpPr>
          <p:spPr>
            <a:xfrm>
              <a:off x="-13512225" y="3773100"/>
              <a:ext cx="353675" cy="60675"/>
            </a:xfrm>
            <a:custGeom>
              <a:rect b="b" l="l" r="r" t="t"/>
              <a:pathLst>
                <a:path extrusionOk="0" h="2427" w="14147">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82"/>
            <p:cNvSpPr/>
            <p:nvPr/>
          </p:nvSpPr>
          <p:spPr>
            <a:xfrm>
              <a:off x="-13411400" y="3730575"/>
              <a:ext cx="153600" cy="20500"/>
            </a:xfrm>
            <a:custGeom>
              <a:rect b="b" l="l" r="r" t="t"/>
              <a:pathLst>
                <a:path extrusionOk="0" h="820" w="6144">
                  <a:moveTo>
                    <a:pt x="0" y="0"/>
                  </a:moveTo>
                  <a:lnTo>
                    <a:pt x="599" y="819"/>
                  </a:lnTo>
                  <a:lnTo>
                    <a:pt x="5545" y="819"/>
                  </a:lnTo>
                  <a:lnTo>
                    <a:pt x="614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5" name="Google Shape;7615;p82"/>
          <p:cNvGrpSpPr/>
          <p:nvPr/>
        </p:nvGrpSpPr>
        <p:grpSpPr>
          <a:xfrm>
            <a:off x="5311876" y="2417211"/>
            <a:ext cx="356221" cy="355451"/>
            <a:chOff x="-13512225" y="4080275"/>
            <a:chExt cx="353675" cy="352875"/>
          </a:xfrm>
        </p:grpSpPr>
        <p:sp>
          <p:nvSpPr>
            <p:cNvPr id="7616" name="Google Shape;7616;p82"/>
            <p:cNvSpPr/>
            <p:nvPr/>
          </p:nvSpPr>
          <p:spPr>
            <a:xfrm>
              <a:off x="-13512225" y="4203925"/>
              <a:ext cx="353675" cy="229225"/>
            </a:xfrm>
            <a:custGeom>
              <a:rect b="b" l="l" r="r" t="t"/>
              <a:pathLst>
                <a:path extrusionOk="0" h="9169" w="14147">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7" name="Google Shape;7617;p82"/>
            <p:cNvSpPr/>
            <p:nvPr/>
          </p:nvSpPr>
          <p:spPr>
            <a:xfrm>
              <a:off x="-13366525" y="4275600"/>
              <a:ext cx="73275" cy="88225"/>
            </a:xfrm>
            <a:custGeom>
              <a:rect b="b" l="l" r="r" t="t"/>
              <a:pathLst>
                <a:path extrusionOk="0" h="3529" w="2931">
                  <a:moveTo>
                    <a:pt x="1" y="0"/>
                  </a:moveTo>
                  <a:lnTo>
                    <a:pt x="1" y="3529"/>
                  </a:lnTo>
                  <a:lnTo>
                    <a:pt x="2931" y="1733"/>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8" name="Google Shape;7618;p82"/>
            <p:cNvSpPr/>
            <p:nvPr/>
          </p:nvSpPr>
          <p:spPr>
            <a:xfrm>
              <a:off x="-13398800" y="4143275"/>
              <a:ext cx="65375" cy="40975"/>
            </a:xfrm>
            <a:custGeom>
              <a:rect b="b" l="l" r="r" t="t"/>
              <a:pathLst>
                <a:path extrusionOk="0" h="1639" w="2615">
                  <a:moveTo>
                    <a:pt x="1103" y="1"/>
                  </a:moveTo>
                  <a:lnTo>
                    <a:pt x="0" y="1639"/>
                  </a:lnTo>
                  <a:lnTo>
                    <a:pt x="1512" y="1639"/>
                  </a:lnTo>
                  <a:lnTo>
                    <a:pt x="261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82"/>
            <p:cNvSpPr/>
            <p:nvPr/>
          </p:nvSpPr>
          <p:spPr>
            <a:xfrm>
              <a:off x="-13336575" y="4143275"/>
              <a:ext cx="64600" cy="40975"/>
            </a:xfrm>
            <a:custGeom>
              <a:rect b="b" l="l" r="r" t="t"/>
              <a:pathLst>
                <a:path extrusionOk="0" h="1639" w="2584">
                  <a:moveTo>
                    <a:pt x="1103" y="1"/>
                  </a:moveTo>
                  <a:lnTo>
                    <a:pt x="0" y="1639"/>
                  </a:lnTo>
                  <a:lnTo>
                    <a:pt x="1481" y="1639"/>
                  </a:lnTo>
                  <a:lnTo>
                    <a:pt x="25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0" name="Google Shape;7620;p82"/>
            <p:cNvSpPr/>
            <p:nvPr/>
          </p:nvSpPr>
          <p:spPr>
            <a:xfrm>
              <a:off x="-13398800" y="4081050"/>
              <a:ext cx="65375" cy="40975"/>
            </a:xfrm>
            <a:custGeom>
              <a:rect b="b" l="l" r="r" t="t"/>
              <a:pathLst>
                <a:path extrusionOk="0" h="1639" w="2615">
                  <a:moveTo>
                    <a:pt x="0" y="1"/>
                  </a:moveTo>
                  <a:lnTo>
                    <a:pt x="1103" y="1639"/>
                  </a:lnTo>
                  <a:lnTo>
                    <a:pt x="2615" y="1639"/>
                  </a:lnTo>
                  <a:lnTo>
                    <a:pt x="15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1" name="Google Shape;7621;p82"/>
            <p:cNvSpPr/>
            <p:nvPr/>
          </p:nvSpPr>
          <p:spPr>
            <a:xfrm>
              <a:off x="-13274375" y="4143275"/>
              <a:ext cx="64625" cy="40975"/>
            </a:xfrm>
            <a:custGeom>
              <a:rect b="b" l="l" r="r" t="t"/>
              <a:pathLst>
                <a:path extrusionOk="0" h="1639" w="2585">
                  <a:moveTo>
                    <a:pt x="1104" y="1"/>
                  </a:moveTo>
                  <a:lnTo>
                    <a:pt x="1" y="1639"/>
                  </a:lnTo>
                  <a:lnTo>
                    <a:pt x="1482" y="1639"/>
                  </a:lnTo>
                  <a:lnTo>
                    <a:pt x="25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82"/>
            <p:cNvSpPr/>
            <p:nvPr/>
          </p:nvSpPr>
          <p:spPr>
            <a:xfrm>
              <a:off x="-13212925" y="4081050"/>
              <a:ext cx="54375" cy="40975"/>
            </a:xfrm>
            <a:custGeom>
              <a:rect b="b" l="l" r="r" t="t"/>
              <a:pathLst>
                <a:path extrusionOk="0" h="1639" w="2175">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3" name="Google Shape;7623;p82"/>
            <p:cNvSpPr/>
            <p:nvPr/>
          </p:nvSpPr>
          <p:spPr>
            <a:xfrm>
              <a:off x="-13212925" y="4143275"/>
              <a:ext cx="54375" cy="40975"/>
            </a:xfrm>
            <a:custGeom>
              <a:rect b="b" l="l" r="r" t="t"/>
              <a:pathLst>
                <a:path extrusionOk="0" h="1639" w="2175">
                  <a:moveTo>
                    <a:pt x="1103" y="1"/>
                  </a:moveTo>
                  <a:lnTo>
                    <a:pt x="0" y="1639"/>
                  </a:lnTo>
                  <a:lnTo>
                    <a:pt x="2174" y="1639"/>
                  </a:lnTo>
                  <a:lnTo>
                    <a:pt x="217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4" name="Google Shape;7624;p82"/>
            <p:cNvSpPr/>
            <p:nvPr/>
          </p:nvSpPr>
          <p:spPr>
            <a:xfrm>
              <a:off x="-13274375" y="4081050"/>
              <a:ext cx="64625" cy="40975"/>
            </a:xfrm>
            <a:custGeom>
              <a:rect b="b" l="l" r="r" t="t"/>
              <a:pathLst>
                <a:path extrusionOk="0" h="1639" w="2585">
                  <a:moveTo>
                    <a:pt x="1" y="1"/>
                  </a:moveTo>
                  <a:lnTo>
                    <a:pt x="1104" y="1639"/>
                  </a:lnTo>
                  <a:lnTo>
                    <a:pt x="2584" y="1639"/>
                  </a:lnTo>
                  <a:lnTo>
                    <a:pt x="1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82"/>
            <p:cNvSpPr/>
            <p:nvPr/>
          </p:nvSpPr>
          <p:spPr>
            <a:xfrm>
              <a:off x="-13336575" y="4081050"/>
              <a:ext cx="64600" cy="40975"/>
            </a:xfrm>
            <a:custGeom>
              <a:rect b="b" l="l" r="r" t="t"/>
              <a:pathLst>
                <a:path extrusionOk="0" h="1639" w="2584">
                  <a:moveTo>
                    <a:pt x="0" y="1"/>
                  </a:moveTo>
                  <a:lnTo>
                    <a:pt x="1103" y="1639"/>
                  </a:lnTo>
                  <a:lnTo>
                    <a:pt x="2583" y="1639"/>
                  </a:lnTo>
                  <a:lnTo>
                    <a:pt x="14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82"/>
            <p:cNvSpPr/>
            <p:nvPr/>
          </p:nvSpPr>
          <p:spPr>
            <a:xfrm>
              <a:off x="-13512225" y="4080275"/>
              <a:ext cx="123675" cy="103200"/>
            </a:xfrm>
            <a:custGeom>
              <a:rect b="b" l="l" r="r" t="t"/>
              <a:pathLst>
                <a:path extrusionOk="0" h="4128" w="4947">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7" name="Google Shape;7627;p82"/>
          <p:cNvGrpSpPr/>
          <p:nvPr/>
        </p:nvGrpSpPr>
        <p:grpSpPr>
          <a:xfrm>
            <a:off x="7084956" y="1564572"/>
            <a:ext cx="356196" cy="290379"/>
            <a:chOff x="-11728250" y="3245400"/>
            <a:chExt cx="353650" cy="288275"/>
          </a:xfrm>
        </p:grpSpPr>
        <p:sp>
          <p:nvSpPr>
            <p:cNvPr id="7628" name="Google Shape;7628;p82"/>
            <p:cNvSpPr/>
            <p:nvPr/>
          </p:nvSpPr>
          <p:spPr>
            <a:xfrm>
              <a:off x="-11603025" y="3389725"/>
              <a:ext cx="104775" cy="143950"/>
            </a:xfrm>
            <a:custGeom>
              <a:rect b="b" l="l" r="r" t="t"/>
              <a:pathLst>
                <a:path extrusionOk="0" h="5758" w="4191">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9" name="Google Shape;7629;p82"/>
            <p:cNvSpPr/>
            <p:nvPr/>
          </p:nvSpPr>
          <p:spPr>
            <a:xfrm>
              <a:off x="-11647125" y="3246175"/>
              <a:ext cx="86650" cy="133925"/>
            </a:xfrm>
            <a:custGeom>
              <a:rect b="b" l="l" r="r" t="t"/>
              <a:pathLst>
                <a:path extrusionOk="0" h="5357" w="3466">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82"/>
            <p:cNvSpPr/>
            <p:nvPr/>
          </p:nvSpPr>
          <p:spPr>
            <a:xfrm>
              <a:off x="-11540025" y="3245400"/>
              <a:ext cx="86675" cy="133900"/>
            </a:xfrm>
            <a:custGeom>
              <a:rect b="b" l="l" r="r" t="t"/>
              <a:pathLst>
                <a:path extrusionOk="0" h="5356" w="3467">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82"/>
            <p:cNvSpPr/>
            <p:nvPr/>
          </p:nvSpPr>
          <p:spPr>
            <a:xfrm>
              <a:off x="-11498275" y="3285550"/>
              <a:ext cx="123675" cy="160700"/>
            </a:xfrm>
            <a:custGeom>
              <a:rect b="b" l="l" r="r" t="t"/>
              <a:pathLst>
                <a:path extrusionOk="0" h="6428" w="4947">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82"/>
            <p:cNvSpPr/>
            <p:nvPr/>
          </p:nvSpPr>
          <p:spPr>
            <a:xfrm>
              <a:off x="-11728250" y="3286350"/>
              <a:ext cx="125250" cy="160700"/>
            </a:xfrm>
            <a:custGeom>
              <a:rect b="b" l="l" r="r" t="t"/>
              <a:pathLst>
                <a:path extrusionOk="0" h="6428" w="501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33" name="Google Shape;7633;p82"/>
          <p:cNvSpPr/>
          <p:nvPr/>
        </p:nvSpPr>
        <p:spPr>
          <a:xfrm>
            <a:off x="7242366" y="2108233"/>
            <a:ext cx="40464" cy="84135"/>
          </a:xfrm>
          <a:custGeom>
            <a:rect b="b" l="l" r="r" t="t"/>
            <a:pathLst>
              <a:path extrusionOk="0" h="3341" w="1607">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34" name="Google Shape;7634;p82"/>
          <p:cNvGrpSpPr/>
          <p:nvPr/>
        </p:nvGrpSpPr>
        <p:grpSpPr>
          <a:xfrm>
            <a:off x="7083760" y="1971660"/>
            <a:ext cx="358588" cy="357642"/>
            <a:chOff x="-11729050" y="3646475"/>
            <a:chExt cx="356025" cy="355050"/>
          </a:xfrm>
        </p:grpSpPr>
        <p:sp>
          <p:nvSpPr>
            <p:cNvPr id="7635" name="Google Shape;7635;p82"/>
            <p:cNvSpPr/>
            <p:nvPr/>
          </p:nvSpPr>
          <p:spPr>
            <a:xfrm>
              <a:off x="-11460475" y="3648050"/>
              <a:ext cx="86675" cy="80175"/>
            </a:xfrm>
            <a:custGeom>
              <a:rect b="b" l="l" r="r" t="t"/>
              <a:pathLst>
                <a:path extrusionOk="0" h="3207" w="3467">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6" name="Google Shape;7636;p82"/>
            <p:cNvSpPr/>
            <p:nvPr/>
          </p:nvSpPr>
          <p:spPr>
            <a:xfrm>
              <a:off x="-11601450" y="3773875"/>
              <a:ext cx="19725" cy="19725"/>
            </a:xfrm>
            <a:custGeom>
              <a:rect b="b" l="l" r="r" t="t"/>
              <a:pathLst>
                <a:path extrusionOk="0" h="789" w="789">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7" name="Google Shape;7637;p82"/>
            <p:cNvSpPr/>
            <p:nvPr/>
          </p:nvSpPr>
          <p:spPr>
            <a:xfrm>
              <a:off x="-11729050" y="3646475"/>
              <a:ext cx="353675" cy="209350"/>
            </a:xfrm>
            <a:custGeom>
              <a:rect b="b" l="l" r="r" t="t"/>
              <a:pathLst>
                <a:path extrusionOk="0" h="8374" w="14147">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82"/>
            <p:cNvSpPr/>
            <p:nvPr/>
          </p:nvSpPr>
          <p:spPr>
            <a:xfrm>
              <a:off x="-11518750" y="3773875"/>
              <a:ext cx="19725" cy="19725"/>
            </a:xfrm>
            <a:custGeom>
              <a:rect b="b" l="l" r="r" t="t"/>
              <a:pathLst>
                <a:path extrusionOk="0" h="789" w="789">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82"/>
            <p:cNvSpPr/>
            <p:nvPr/>
          </p:nvSpPr>
          <p:spPr>
            <a:xfrm>
              <a:off x="-11698325" y="3858150"/>
              <a:ext cx="67750" cy="69350"/>
            </a:xfrm>
            <a:custGeom>
              <a:rect b="b" l="l" r="r" t="t"/>
              <a:pathLst>
                <a:path extrusionOk="0" h="2774" w="271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0" name="Google Shape;7640;p82"/>
            <p:cNvSpPr/>
            <p:nvPr/>
          </p:nvSpPr>
          <p:spPr>
            <a:xfrm>
              <a:off x="-11627450" y="3869175"/>
              <a:ext cx="47300" cy="55175"/>
            </a:xfrm>
            <a:custGeom>
              <a:rect b="b" l="l" r="r" t="t"/>
              <a:pathLst>
                <a:path extrusionOk="0" h="2207" w="1892">
                  <a:moveTo>
                    <a:pt x="1" y="1"/>
                  </a:moveTo>
                  <a:lnTo>
                    <a:pt x="694" y="2206"/>
                  </a:lnTo>
                  <a:lnTo>
                    <a:pt x="1891" y="221"/>
                  </a:lnTo>
                  <a:cubicBezTo>
                    <a:pt x="1229" y="190"/>
                    <a:pt x="599" y="12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1" name="Google Shape;7641;p82"/>
            <p:cNvSpPr/>
            <p:nvPr/>
          </p:nvSpPr>
          <p:spPr>
            <a:xfrm>
              <a:off x="-11414775" y="3803025"/>
              <a:ext cx="41750" cy="83525"/>
            </a:xfrm>
            <a:custGeom>
              <a:rect b="b" l="l" r="r" t="t"/>
              <a:pathLst>
                <a:path extrusionOk="0" h="3341" w="167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82"/>
            <p:cNvSpPr/>
            <p:nvPr/>
          </p:nvSpPr>
          <p:spPr>
            <a:xfrm>
              <a:off x="-11592800" y="3876275"/>
              <a:ext cx="84300" cy="62250"/>
            </a:xfrm>
            <a:custGeom>
              <a:rect b="b" l="l" r="r" t="t"/>
              <a:pathLst>
                <a:path extrusionOk="0" h="2490" w="3372">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3" name="Google Shape;7643;p82"/>
            <p:cNvSpPr/>
            <p:nvPr/>
          </p:nvSpPr>
          <p:spPr>
            <a:xfrm>
              <a:off x="-11520325" y="3869175"/>
              <a:ext cx="47275" cy="55175"/>
            </a:xfrm>
            <a:custGeom>
              <a:rect b="b" l="l" r="r" t="t"/>
              <a:pathLst>
                <a:path extrusionOk="0" h="2207" w="1891">
                  <a:moveTo>
                    <a:pt x="1891" y="1"/>
                  </a:moveTo>
                  <a:cubicBezTo>
                    <a:pt x="1292" y="127"/>
                    <a:pt x="631" y="190"/>
                    <a:pt x="0" y="253"/>
                  </a:cubicBezTo>
                  <a:lnTo>
                    <a:pt x="1198" y="2206"/>
                  </a:lnTo>
                  <a:lnTo>
                    <a:pt x="18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4" name="Google Shape;7644;p82"/>
            <p:cNvSpPr/>
            <p:nvPr/>
          </p:nvSpPr>
          <p:spPr>
            <a:xfrm>
              <a:off x="-11726675" y="3903850"/>
              <a:ext cx="352075" cy="97675"/>
            </a:xfrm>
            <a:custGeom>
              <a:rect b="b" l="l" r="r" t="t"/>
              <a:pathLst>
                <a:path extrusionOk="0" h="3907" w="14083">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5" name="Google Shape;7645;p82"/>
            <p:cNvSpPr/>
            <p:nvPr/>
          </p:nvSpPr>
          <p:spPr>
            <a:xfrm>
              <a:off x="-11470700" y="3859725"/>
              <a:ext cx="66975" cy="68550"/>
            </a:xfrm>
            <a:custGeom>
              <a:rect b="b" l="l" r="r" t="t"/>
              <a:pathLst>
                <a:path extrusionOk="0" h="2742" w="2679">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6" name="Google Shape;7646;p82"/>
          <p:cNvGrpSpPr/>
          <p:nvPr/>
        </p:nvGrpSpPr>
        <p:grpSpPr>
          <a:xfrm>
            <a:off x="7117464" y="2417211"/>
            <a:ext cx="311804" cy="355451"/>
            <a:chOff x="-11703850" y="4081850"/>
            <a:chExt cx="309575" cy="352875"/>
          </a:xfrm>
        </p:grpSpPr>
        <p:sp>
          <p:nvSpPr>
            <p:cNvPr id="7647" name="Google Shape;7647;p82"/>
            <p:cNvSpPr/>
            <p:nvPr/>
          </p:nvSpPr>
          <p:spPr>
            <a:xfrm>
              <a:off x="-11703850" y="4081850"/>
              <a:ext cx="309575" cy="125250"/>
            </a:xfrm>
            <a:custGeom>
              <a:rect b="b" l="l" r="r" t="t"/>
              <a:pathLst>
                <a:path extrusionOk="0" h="5010" w="12383">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8" name="Google Shape;7648;p82"/>
            <p:cNvSpPr/>
            <p:nvPr/>
          </p:nvSpPr>
          <p:spPr>
            <a:xfrm>
              <a:off x="-11622725" y="4288975"/>
              <a:ext cx="144175" cy="63050"/>
            </a:xfrm>
            <a:custGeom>
              <a:rect b="b" l="l" r="r" t="t"/>
              <a:pathLst>
                <a:path extrusionOk="0" h="2522" w="5767">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9" name="Google Shape;7649;p82"/>
            <p:cNvSpPr/>
            <p:nvPr/>
          </p:nvSpPr>
          <p:spPr>
            <a:xfrm>
              <a:off x="-11596725" y="4364600"/>
              <a:ext cx="36250" cy="70125"/>
            </a:xfrm>
            <a:custGeom>
              <a:rect b="b" l="l" r="r" t="t"/>
              <a:pathLst>
                <a:path extrusionOk="0" h="2805" w="145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0" name="Google Shape;7650;p82"/>
            <p:cNvSpPr/>
            <p:nvPr/>
          </p:nvSpPr>
          <p:spPr>
            <a:xfrm>
              <a:off x="-11540025" y="4364600"/>
              <a:ext cx="37050" cy="70125"/>
            </a:xfrm>
            <a:custGeom>
              <a:rect b="b" l="l" r="r" t="t"/>
              <a:pathLst>
                <a:path extrusionOk="0" h="2805" w="1482">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82"/>
            <p:cNvSpPr/>
            <p:nvPr/>
          </p:nvSpPr>
          <p:spPr>
            <a:xfrm>
              <a:off x="-11610900" y="4227550"/>
              <a:ext cx="50425" cy="51225"/>
            </a:xfrm>
            <a:custGeom>
              <a:rect b="b" l="l" r="r" t="t"/>
              <a:pathLst>
                <a:path extrusionOk="0" h="2049" w="2017">
                  <a:moveTo>
                    <a:pt x="0" y="1"/>
                  </a:moveTo>
                  <a:lnTo>
                    <a:pt x="189" y="2048"/>
                  </a:lnTo>
                  <a:cubicBezTo>
                    <a:pt x="725" y="1859"/>
                    <a:pt x="1355" y="1702"/>
                    <a:pt x="2017" y="1670"/>
                  </a:cubicBezTo>
                  <a:lnTo>
                    <a:pt x="201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82"/>
            <p:cNvSpPr/>
            <p:nvPr/>
          </p:nvSpPr>
          <p:spPr>
            <a:xfrm>
              <a:off x="-11540025" y="4228350"/>
              <a:ext cx="50450" cy="51200"/>
            </a:xfrm>
            <a:custGeom>
              <a:rect b="b" l="l" r="r" t="t"/>
              <a:pathLst>
                <a:path extrusionOk="0" h="2048" w="2018">
                  <a:moveTo>
                    <a:pt x="1" y="0"/>
                  </a:moveTo>
                  <a:lnTo>
                    <a:pt x="1" y="1670"/>
                  </a:lnTo>
                  <a:cubicBezTo>
                    <a:pt x="694" y="1701"/>
                    <a:pt x="1293" y="1827"/>
                    <a:pt x="1828" y="2048"/>
                  </a:cubicBezTo>
                  <a:lnTo>
                    <a:pt x="201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82"/>
            <p:cNvSpPr/>
            <p:nvPr/>
          </p:nvSpPr>
          <p:spPr>
            <a:xfrm>
              <a:off x="-11489600" y="4227550"/>
              <a:ext cx="92175" cy="207175"/>
            </a:xfrm>
            <a:custGeom>
              <a:rect b="b" l="l" r="r" t="t"/>
              <a:pathLst>
                <a:path extrusionOk="0" h="8287" w="3687">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82"/>
            <p:cNvSpPr/>
            <p:nvPr/>
          </p:nvSpPr>
          <p:spPr>
            <a:xfrm>
              <a:off x="-11703850" y="4227550"/>
              <a:ext cx="92175" cy="207175"/>
            </a:xfrm>
            <a:custGeom>
              <a:rect b="b" l="l" r="r" t="t"/>
              <a:pathLst>
                <a:path extrusionOk="0" h="8287" w="3687">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5" name="Google Shape;7655;p82"/>
          <p:cNvGrpSpPr/>
          <p:nvPr/>
        </p:nvGrpSpPr>
        <p:grpSpPr>
          <a:xfrm>
            <a:off x="5306120" y="2891364"/>
            <a:ext cx="357002" cy="355451"/>
            <a:chOff x="-9958475" y="3180025"/>
            <a:chExt cx="354450" cy="352875"/>
          </a:xfrm>
        </p:grpSpPr>
        <p:sp>
          <p:nvSpPr>
            <p:cNvPr id="7656" name="Google Shape;7656;p82"/>
            <p:cNvSpPr/>
            <p:nvPr/>
          </p:nvSpPr>
          <p:spPr>
            <a:xfrm>
              <a:off x="-9958475" y="3491125"/>
              <a:ext cx="354450" cy="41775"/>
            </a:xfrm>
            <a:custGeom>
              <a:rect b="b" l="l" r="r" t="t"/>
              <a:pathLst>
                <a:path extrusionOk="0" h="1671" w="14178">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7" name="Google Shape;7657;p82"/>
            <p:cNvSpPr/>
            <p:nvPr/>
          </p:nvSpPr>
          <p:spPr>
            <a:xfrm>
              <a:off x="-9958475" y="3180025"/>
              <a:ext cx="354450" cy="42550"/>
            </a:xfrm>
            <a:custGeom>
              <a:rect b="b" l="l" r="r" t="t"/>
              <a:pathLst>
                <a:path extrusionOk="0" h="1702" w="14178">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8" name="Google Shape;7658;p82"/>
            <p:cNvSpPr/>
            <p:nvPr/>
          </p:nvSpPr>
          <p:spPr>
            <a:xfrm>
              <a:off x="-9916725" y="3243025"/>
              <a:ext cx="270175" cy="228425"/>
            </a:xfrm>
            <a:custGeom>
              <a:rect b="b" l="l" r="r" t="t"/>
              <a:pathLst>
                <a:path extrusionOk="0" h="9137" w="10807">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9" name="Google Shape;7659;p82"/>
          <p:cNvGrpSpPr/>
          <p:nvPr/>
        </p:nvGrpSpPr>
        <p:grpSpPr>
          <a:xfrm>
            <a:off x="5315247" y="3367345"/>
            <a:ext cx="337966" cy="355325"/>
            <a:chOff x="-9949025" y="3615575"/>
            <a:chExt cx="335550" cy="352750"/>
          </a:xfrm>
        </p:grpSpPr>
        <p:sp>
          <p:nvSpPr>
            <p:cNvPr id="7660" name="Google Shape;7660;p82"/>
            <p:cNvSpPr/>
            <p:nvPr/>
          </p:nvSpPr>
          <p:spPr>
            <a:xfrm>
              <a:off x="-9800950" y="3615575"/>
              <a:ext cx="61475" cy="61450"/>
            </a:xfrm>
            <a:custGeom>
              <a:rect b="b" l="l" r="r" t="t"/>
              <a:pathLst>
                <a:path extrusionOk="0" h="2458" w="2459">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82"/>
            <p:cNvSpPr/>
            <p:nvPr/>
          </p:nvSpPr>
          <p:spPr>
            <a:xfrm>
              <a:off x="-9949025" y="3688650"/>
              <a:ext cx="335550" cy="279675"/>
            </a:xfrm>
            <a:custGeom>
              <a:rect b="b" l="l" r="r" t="t"/>
              <a:pathLst>
                <a:path extrusionOk="0" h="11187" w="13422">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2" name="Google Shape;7662;p82"/>
            <p:cNvSpPr/>
            <p:nvPr/>
          </p:nvSpPr>
          <p:spPr>
            <a:xfrm>
              <a:off x="-9947450" y="3657100"/>
              <a:ext cx="106350" cy="50650"/>
            </a:xfrm>
            <a:custGeom>
              <a:rect b="b" l="l" r="r" t="t"/>
              <a:pathLst>
                <a:path extrusionOk="0" h="2026" w="4254">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3" name="Google Shape;7663;p82"/>
          <p:cNvGrpSpPr/>
          <p:nvPr/>
        </p:nvGrpSpPr>
        <p:grpSpPr>
          <a:xfrm>
            <a:off x="7950093" y="2890851"/>
            <a:ext cx="360175" cy="358423"/>
            <a:chOff x="-9961625" y="4048175"/>
            <a:chExt cx="357600" cy="355825"/>
          </a:xfrm>
        </p:grpSpPr>
        <p:sp>
          <p:nvSpPr>
            <p:cNvPr id="7664" name="Google Shape;7664;p82"/>
            <p:cNvSpPr/>
            <p:nvPr/>
          </p:nvSpPr>
          <p:spPr>
            <a:xfrm>
              <a:off x="-9958475" y="4048175"/>
              <a:ext cx="64625" cy="62650"/>
            </a:xfrm>
            <a:custGeom>
              <a:rect b="b" l="l" r="r" t="t"/>
              <a:pathLst>
                <a:path extrusionOk="0" h="2506" w="2585">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5" name="Google Shape;7665;p82"/>
            <p:cNvSpPr/>
            <p:nvPr/>
          </p:nvSpPr>
          <p:spPr>
            <a:xfrm>
              <a:off x="-9873400" y="4048775"/>
              <a:ext cx="21275" cy="63025"/>
            </a:xfrm>
            <a:custGeom>
              <a:rect b="b" l="l" r="r" t="t"/>
              <a:pathLst>
                <a:path extrusionOk="0" h="2521" w="851">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6" name="Google Shape;7666;p82"/>
            <p:cNvSpPr/>
            <p:nvPr/>
          </p:nvSpPr>
          <p:spPr>
            <a:xfrm>
              <a:off x="-9957675" y="4133050"/>
              <a:ext cx="63025" cy="19700"/>
            </a:xfrm>
            <a:custGeom>
              <a:rect b="b" l="l" r="r" t="t"/>
              <a:pathLst>
                <a:path extrusionOk="0" h="788" w="2521">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7" name="Google Shape;7667;p82"/>
            <p:cNvSpPr/>
            <p:nvPr/>
          </p:nvSpPr>
          <p:spPr>
            <a:xfrm>
              <a:off x="-9961625" y="4132250"/>
              <a:ext cx="253650" cy="271750"/>
            </a:xfrm>
            <a:custGeom>
              <a:rect b="b" l="l" r="r" t="t"/>
              <a:pathLst>
                <a:path extrusionOk="0" h="10870" w="10146">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8" name="Google Shape;7668;p82"/>
            <p:cNvSpPr/>
            <p:nvPr/>
          </p:nvSpPr>
          <p:spPr>
            <a:xfrm>
              <a:off x="-9791500" y="4069250"/>
              <a:ext cx="31550" cy="66175"/>
            </a:xfrm>
            <a:custGeom>
              <a:rect b="b" l="l" r="r" t="t"/>
              <a:pathLst>
                <a:path extrusionOk="0" h="2647" w="1262">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9" name="Google Shape;7669;p82"/>
            <p:cNvSpPr/>
            <p:nvPr/>
          </p:nvSpPr>
          <p:spPr>
            <a:xfrm>
              <a:off x="-9740300" y="4049550"/>
              <a:ext cx="136275" cy="268600"/>
            </a:xfrm>
            <a:custGeom>
              <a:rect b="b" l="l" r="r" t="t"/>
              <a:pathLst>
                <a:path extrusionOk="0" h="10744" w="5451">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0" name="Google Shape;7670;p82"/>
          <p:cNvGrpSpPr/>
          <p:nvPr/>
        </p:nvGrpSpPr>
        <p:grpSpPr>
          <a:xfrm>
            <a:off x="6636814" y="3366363"/>
            <a:ext cx="364959" cy="357289"/>
            <a:chOff x="-8680950" y="3624225"/>
            <a:chExt cx="362350" cy="354700"/>
          </a:xfrm>
        </p:grpSpPr>
        <p:sp>
          <p:nvSpPr>
            <p:cNvPr id="7671" name="Google Shape;7671;p82"/>
            <p:cNvSpPr/>
            <p:nvPr/>
          </p:nvSpPr>
          <p:spPr>
            <a:xfrm>
              <a:off x="-8512400" y="3686450"/>
              <a:ext cx="130775" cy="129800"/>
            </a:xfrm>
            <a:custGeom>
              <a:rect b="b" l="l" r="r" t="t"/>
              <a:pathLst>
                <a:path extrusionOk="0" h="5192" w="5231">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82"/>
            <p:cNvSpPr/>
            <p:nvPr/>
          </p:nvSpPr>
          <p:spPr>
            <a:xfrm>
              <a:off x="-8395825" y="3624225"/>
              <a:ext cx="77225" cy="77225"/>
            </a:xfrm>
            <a:custGeom>
              <a:rect b="b" l="l" r="r" t="t"/>
              <a:pathLst>
                <a:path extrusionOk="0" h="3089" w="3089">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3" name="Google Shape;7673;p82"/>
            <p:cNvSpPr/>
            <p:nvPr/>
          </p:nvSpPr>
          <p:spPr>
            <a:xfrm>
              <a:off x="-8676125" y="3883875"/>
              <a:ext cx="98375" cy="92925"/>
            </a:xfrm>
            <a:custGeom>
              <a:rect b="b" l="l" r="r" t="t"/>
              <a:pathLst>
                <a:path extrusionOk="0" h="3717" w="3935">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82"/>
            <p:cNvSpPr/>
            <p:nvPr/>
          </p:nvSpPr>
          <p:spPr>
            <a:xfrm>
              <a:off x="-8680950" y="3708850"/>
              <a:ext cx="282800" cy="270075"/>
            </a:xfrm>
            <a:custGeom>
              <a:rect b="b" l="l" r="r" t="t"/>
              <a:pathLst>
                <a:path extrusionOk="0" h="10803" w="11312">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82"/>
            <p:cNvSpPr/>
            <p:nvPr/>
          </p:nvSpPr>
          <p:spPr>
            <a:xfrm>
              <a:off x="-8440725" y="3857375"/>
              <a:ext cx="117400" cy="86450"/>
            </a:xfrm>
            <a:custGeom>
              <a:rect b="b" l="l" r="r" t="t"/>
              <a:pathLst>
                <a:path extrusionOk="0" h="3458" w="4696">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6" name="Google Shape;7676;p82"/>
            <p:cNvSpPr/>
            <p:nvPr/>
          </p:nvSpPr>
          <p:spPr>
            <a:xfrm>
              <a:off x="-8638400" y="3630725"/>
              <a:ext cx="86650" cy="115625"/>
            </a:xfrm>
            <a:custGeom>
              <a:rect b="b" l="l" r="r" t="t"/>
              <a:pathLst>
                <a:path extrusionOk="0" h="4625" w="3466">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7" name="Google Shape;7677;p82"/>
          <p:cNvGrpSpPr/>
          <p:nvPr/>
        </p:nvGrpSpPr>
        <p:grpSpPr>
          <a:xfrm>
            <a:off x="5773058" y="1532024"/>
            <a:ext cx="313365" cy="355476"/>
            <a:chOff x="-13056975" y="3212300"/>
            <a:chExt cx="311125" cy="352900"/>
          </a:xfrm>
        </p:grpSpPr>
        <p:sp>
          <p:nvSpPr>
            <p:cNvPr id="7678" name="Google Shape;7678;p82"/>
            <p:cNvSpPr/>
            <p:nvPr/>
          </p:nvSpPr>
          <p:spPr>
            <a:xfrm>
              <a:off x="-12972700" y="3273750"/>
              <a:ext cx="144950" cy="229225"/>
            </a:xfrm>
            <a:custGeom>
              <a:rect b="b" l="l" r="r" t="t"/>
              <a:pathLst>
                <a:path extrusionOk="0" h="9169" w="5798">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9" name="Google Shape;7679;p82"/>
            <p:cNvSpPr/>
            <p:nvPr/>
          </p:nvSpPr>
          <p:spPr>
            <a:xfrm>
              <a:off x="-12808875" y="3212300"/>
              <a:ext cx="63025" cy="278075"/>
            </a:xfrm>
            <a:custGeom>
              <a:rect b="b" l="l" r="r" t="t"/>
              <a:pathLst>
                <a:path extrusionOk="0" h="11123" w="2521">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0" name="Google Shape;7680;p82"/>
            <p:cNvSpPr/>
            <p:nvPr/>
          </p:nvSpPr>
          <p:spPr>
            <a:xfrm>
              <a:off x="-13056975" y="3212300"/>
              <a:ext cx="63025" cy="278075"/>
            </a:xfrm>
            <a:custGeom>
              <a:rect b="b" l="l" r="r" t="t"/>
              <a:pathLst>
                <a:path extrusionOk="0" h="11123" w="2521">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82"/>
            <p:cNvSpPr/>
            <p:nvPr/>
          </p:nvSpPr>
          <p:spPr>
            <a:xfrm>
              <a:off x="-13020750" y="3483250"/>
              <a:ext cx="240250" cy="81950"/>
            </a:xfrm>
            <a:custGeom>
              <a:rect b="b" l="l" r="r" t="t"/>
              <a:pathLst>
                <a:path extrusionOk="0" h="3278" w="961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2" name="Google Shape;7682;p82"/>
          <p:cNvGrpSpPr/>
          <p:nvPr/>
        </p:nvGrpSpPr>
        <p:grpSpPr>
          <a:xfrm>
            <a:off x="5750446" y="1972818"/>
            <a:ext cx="358588" cy="355325"/>
            <a:chOff x="-13077450" y="3647075"/>
            <a:chExt cx="356025" cy="352750"/>
          </a:xfrm>
        </p:grpSpPr>
        <p:sp>
          <p:nvSpPr>
            <p:cNvPr id="7683" name="Google Shape;7683;p82"/>
            <p:cNvSpPr/>
            <p:nvPr/>
          </p:nvSpPr>
          <p:spPr>
            <a:xfrm>
              <a:off x="-13014450" y="3708500"/>
              <a:ext cx="104000" cy="145750"/>
            </a:xfrm>
            <a:custGeom>
              <a:rect b="b" l="l" r="r" t="t"/>
              <a:pathLst>
                <a:path extrusionOk="0" h="5830" w="416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4" name="Google Shape;7684;p82"/>
            <p:cNvSpPr/>
            <p:nvPr/>
          </p:nvSpPr>
          <p:spPr>
            <a:xfrm>
              <a:off x="-12890800" y="3708500"/>
              <a:ext cx="104775" cy="145750"/>
            </a:xfrm>
            <a:custGeom>
              <a:rect b="b" l="l" r="r" t="t"/>
              <a:pathLst>
                <a:path extrusionOk="0" h="5830" w="4191">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5" name="Google Shape;7685;p82"/>
            <p:cNvSpPr/>
            <p:nvPr/>
          </p:nvSpPr>
          <p:spPr>
            <a:xfrm>
              <a:off x="-13077450" y="3647075"/>
              <a:ext cx="356025" cy="352750"/>
            </a:xfrm>
            <a:custGeom>
              <a:rect b="b" l="l" r="r" t="t"/>
              <a:pathLst>
                <a:path extrusionOk="0" h="14110" w="14241">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6" name="Google Shape;7686;p82"/>
          <p:cNvGrpSpPr/>
          <p:nvPr/>
        </p:nvGrpSpPr>
        <p:grpSpPr>
          <a:xfrm>
            <a:off x="5761552" y="2416418"/>
            <a:ext cx="357002" cy="357037"/>
            <a:chOff x="-13079025" y="4079475"/>
            <a:chExt cx="354450" cy="354450"/>
          </a:xfrm>
        </p:grpSpPr>
        <p:sp>
          <p:nvSpPr>
            <p:cNvPr id="7687" name="Google Shape;7687;p82"/>
            <p:cNvSpPr/>
            <p:nvPr/>
          </p:nvSpPr>
          <p:spPr>
            <a:xfrm>
              <a:off x="-13004200" y="4079475"/>
              <a:ext cx="207150" cy="63050"/>
            </a:xfrm>
            <a:custGeom>
              <a:rect b="b" l="l" r="r" t="t"/>
              <a:pathLst>
                <a:path extrusionOk="0" h="2522" w="8286">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82"/>
            <p:cNvSpPr/>
            <p:nvPr/>
          </p:nvSpPr>
          <p:spPr>
            <a:xfrm>
              <a:off x="-13079025" y="4303175"/>
              <a:ext cx="354450" cy="130750"/>
            </a:xfrm>
            <a:custGeom>
              <a:rect b="b" l="l" r="r" t="t"/>
              <a:pathLst>
                <a:path extrusionOk="0" h="5230" w="14178">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82"/>
            <p:cNvSpPr/>
            <p:nvPr/>
          </p:nvSpPr>
          <p:spPr>
            <a:xfrm>
              <a:off x="-12986875" y="4313400"/>
              <a:ext cx="173300" cy="58300"/>
            </a:xfrm>
            <a:custGeom>
              <a:rect b="b" l="l" r="r" t="t"/>
              <a:pathLst>
                <a:path extrusionOk="0" h="2332" w="6932">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82"/>
            <p:cNvSpPr/>
            <p:nvPr/>
          </p:nvSpPr>
          <p:spPr>
            <a:xfrm>
              <a:off x="-13004200" y="4143275"/>
              <a:ext cx="206375" cy="166225"/>
            </a:xfrm>
            <a:custGeom>
              <a:rect b="b" l="l" r="r" t="t"/>
              <a:pathLst>
                <a:path extrusionOk="0" h="6649" w="8255">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1" name="Google Shape;7691;p82"/>
          <p:cNvGrpSpPr/>
          <p:nvPr/>
        </p:nvGrpSpPr>
        <p:grpSpPr>
          <a:xfrm>
            <a:off x="7534619" y="1532427"/>
            <a:ext cx="356221" cy="354670"/>
            <a:chOff x="-11292700" y="3213875"/>
            <a:chExt cx="353675" cy="352100"/>
          </a:xfrm>
        </p:grpSpPr>
        <p:sp>
          <p:nvSpPr>
            <p:cNvPr id="7692" name="Google Shape;7692;p82"/>
            <p:cNvSpPr/>
            <p:nvPr/>
          </p:nvSpPr>
          <p:spPr>
            <a:xfrm>
              <a:off x="-11178500" y="3213875"/>
              <a:ext cx="124475" cy="124475"/>
            </a:xfrm>
            <a:custGeom>
              <a:rect b="b" l="l" r="r" t="t"/>
              <a:pathLst>
                <a:path extrusionOk="0" h="4979" w="4979">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82"/>
            <p:cNvSpPr/>
            <p:nvPr/>
          </p:nvSpPr>
          <p:spPr>
            <a:xfrm>
              <a:off x="-11292700" y="3255625"/>
              <a:ext cx="117375" cy="124475"/>
            </a:xfrm>
            <a:custGeom>
              <a:rect b="b" l="l" r="r" t="t"/>
              <a:pathLst>
                <a:path extrusionOk="0" h="4979" w="4695">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82"/>
            <p:cNvSpPr/>
            <p:nvPr/>
          </p:nvSpPr>
          <p:spPr>
            <a:xfrm>
              <a:off x="-11056425" y="3254850"/>
              <a:ext cx="117400" cy="125250"/>
            </a:xfrm>
            <a:custGeom>
              <a:rect b="b" l="l" r="r" t="t"/>
              <a:pathLst>
                <a:path extrusionOk="0" h="5010" w="4696">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82"/>
            <p:cNvSpPr/>
            <p:nvPr/>
          </p:nvSpPr>
          <p:spPr>
            <a:xfrm>
              <a:off x="-11209225" y="3503725"/>
              <a:ext cx="188275" cy="62250"/>
            </a:xfrm>
            <a:custGeom>
              <a:rect b="b" l="l" r="r" t="t"/>
              <a:pathLst>
                <a:path extrusionOk="0" h="2490" w="7531">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82"/>
            <p:cNvSpPr/>
            <p:nvPr/>
          </p:nvSpPr>
          <p:spPr>
            <a:xfrm>
              <a:off x="-11167475" y="3462775"/>
              <a:ext cx="103200" cy="20500"/>
            </a:xfrm>
            <a:custGeom>
              <a:rect b="b" l="l" r="r" t="t"/>
              <a:pathLst>
                <a:path extrusionOk="0" h="820" w="4128">
                  <a:moveTo>
                    <a:pt x="1" y="0"/>
                  </a:moveTo>
                  <a:lnTo>
                    <a:pt x="1" y="820"/>
                  </a:lnTo>
                  <a:lnTo>
                    <a:pt x="4128" y="820"/>
                  </a:lnTo>
                  <a:lnTo>
                    <a:pt x="41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82"/>
            <p:cNvSpPr/>
            <p:nvPr/>
          </p:nvSpPr>
          <p:spPr>
            <a:xfrm>
              <a:off x="-11213150" y="3344625"/>
              <a:ext cx="141000" cy="97700"/>
            </a:xfrm>
            <a:custGeom>
              <a:rect b="b" l="l" r="r" t="t"/>
              <a:pathLst>
                <a:path extrusionOk="0" h="3908" w="564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82"/>
            <p:cNvSpPr/>
            <p:nvPr/>
          </p:nvSpPr>
          <p:spPr>
            <a:xfrm>
              <a:off x="-11080825" y="3379275"/>
              <a:ext cx="59100" cy="61475"/>
            </a:xfrm>
            <a:custGeom>
              <a:rect b="b" l="l" r="r" t="t"/>
              <a:pathLst>
                <a:path extrusionOk="0" h="2459" w="2364">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9" name="Google Shape;7699;p82"/>
          <p:cNvGrpSpPr/>
          <p:nvPr/>
        </p:nvGrpSpPr>
        <p:grpSpPr>
          <a:xfrm>
            <a:off x="7528677" y="1972365"/>
            <a:ext cx="368106" cy="356232"/>
            <a:chOff x="-11299000" y="3647875"/>
            <a:chExt cx="365475" cy="353650"/>
          </a:xfrm>
        </p:grpSpPr>
        <p:sp>
          <p:nvSpPr>
            <p:cNvPr id="7700" name="Google Shape;7700;p82"/>
            <p:cNvSpPr/>
            <p:nvPr/>
          </p:nvSpPr>
          <p:spPr>
            <a:xfrm>
              <a:off x="-11299000" y="3734700"/>
              <a:ext cx="142575" cy="134325"/>
            </a:xfrm>
            <a:custGeom>
              <a:rect b="b" l="l" r="r" t="t"/>
              <a:pathLst>
                <a:path extrusionOk="0" h="5373" w="5703">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82"/>
            <p:cNvSpPr/>
            <p:nvPr/>
          </p:nvSpPr>
          <p:spPr>
            <a:xfrm>
              <a:off x="-11076100" y="3734700"/>
              <a:ext cx="142575" cy="134325"/>
            </a:xfrm>
            <a:custGeom>
              <a:rect b="b" l="l" r="r" t="t"/>
              <a:pathLst>
                <a:path extrusionOk="0" h="5373" w="5703">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82"/>
            <p:cNvSpPr/>
            <p:nvPr/>
          </p:nvSpPr>
          <p:spPr>
            <a:xfrm>
              <a:off x="-11254900" y="3917225"/>
              <a:ext cx="124475" cy="84300"/>
            </a:xfrm>
            <a:custGeom>
              <a:rect b="b" l="l" r="r" t="t"/>
              <a:pathLst>
                <a:path extrusionOk="0" h="3372" w="4979">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82"/>
            <p:cNvSpPr/>
            <p:nvPr/>
          </p:nvSpPr>
          <p:spPr>
            <a:xfrm>
              <a:off x="-11099725" y="3838475"/>
              <a:ext cx="55150" cy="50425"/>
            </a:xfrm>
            <a:custGeom>
              <a:rect b="b" l="l" r="r" t="t"/>
              <a:pathLst>
                <a:path extrusionOk="0" h="2017" w="2206">
                  <a:moveTo>
                    <a:pt x="1197" y="0"/>
                  </a:moveTo>
                  <a:lnTo>
                    <a:pt x="0" y="914"/>
                  </a:lnTo>
                  <a:lnTo>
                    <a:pt x="1323" y="2017"/>
                  </a:lnTo>
                  <a:lnTo>
                    <a:pt x="2205" y="1040"/>
                  </a:lnTo>
                  <a:lnTo>
                    <a:pt x="11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82"/>
            <p:cNvSpPr/>
            <p:nvPr/>
          </p:nvSpPr>
          <p:spPr>
            <a:xfrm>
              <a:off x="-11187950" y="3836900"/>
              <a:ext cx="210325" cy="162275"/>
            </a:xfrm>
            <a:custGeom>
              <a:rect b="b" l="l" r="r" t="t"/>
              <a:pathLst>
                <a:path extrusionOk="0" h="6491" w="8413">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82"/>
            <p:cNvSpPr/>
            <p:nvPr/>
          </p:nvSpPr>
          <p:spPr>
            <a:xfrm>
              <a:off x="-11292700" y="3647875"/>
              <a:ext cx="353675" cy="87450"/>
            </a:xfrm>
            <a:custGeom>
              <a:rect b="b" l="l" r="r" t="t"/>
              <a:pathLst>
                <a:path extrusionOk="0" h="3498" w="14147">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6" name="Google Shape;7706;p82"/>
          <p:cNvGrpSpPr/>
          <p:nvPr/>
        </p:nvGrpSpPr>
        <p:grpSpPr>
          <a:xfrm>
            <a:off x="7544139" y="2428316"/>
            <a:ext cx="357808" cy="333240"/>
            <a:chOff x="-11295075" y="4092875"/>
            <a:chExt cx="355250" cy="330825"/>
          </a:xfrm>
        </p:grpSpPr>
        <p:sp>
          <p:nvSpPr>
            <p:cNvPr id="7707" name="Google Shape;7707;p82"/>
            <p:cNvSpPr/>
            <p:nvPr/>
          </p:nvSpPr>
          <p:spPr>
            <a:xfrm>
              <a:off x="-11084775" y="4196825"/>
              <a:ext cx="61475" cy="61475"/>
            </a:xfrm>
            <a:custGeom>
              <a:rect b="b" l="l" r="r" t="t"/>
              <a:pathLst>
                <a:path extrusionOk="0" h="2459" w="2459">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82"/>
            <p:cNvSpPr/>
            <p:nvPr/>
          </p:nvSpPr>
          <p:spPr>
            <a:xfrm>
              <a:off x="-11080050" y="4092875"/>
              <a:ext cx="140225" cy="269375"/>
            </a:xfrm>
            <a:custGeom>
              <a:rect b="b" l="l" r="r" t="t"/>
              <a:pathLst>
                <a:path extrusionOk="0" h="10775" w="5609">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82"/>
            <p:cNvSpPr/>
            <p:nvPr/>
          </p:nvSpPr>
          <p:spPr>
            <a:xfrm>
              <a:off x="-11230475" y="4320500"/>
              <a:ext cx="103975" cy="103200"/>
            </a:xfrm>
            <a:custGeom>
              <a:rect b="b" l="l" r="r" t="t"/>
              <a:pathLst>
                <a:path extrusionOk="0" h="4128" w="4159">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82"/>
            <p:cNvSpPr/>
            <p:nvPr/>
          </p:nvSpPr>
          <p:spPr>
            <a:xfrm>
              <a:off x="-11210000" y="4113350"/>
              <a:ext cx="137850" cy="226075"/>
            </a:xfrm>
            <a:custGeom>
              <a:rect b="b" l="l" r="r" t="t"/>
              <a:pathLst>
                <a:path extrusionOk="0" h="9043" w="5514">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82"/>
            <p:cNvSpPr/>
            <p:nvPr/>
          </p:nvSpPr>
          <p:spPr>
            <a:xfrm>
              <a:off x="-11295075" y="4153525"/>
              <a:ext cx="89825" cy="145725"/>
            </a:xfrm>
            <a:custGeom>
              <a:rect b="b" l="l" r="r" t="t"/>
              <a:pathLst>
                <a:path extrusionOk="0" h="5829" w="3593">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2" name="Google Shape;7712;p82"/>
          <p:cNvGrpSpPr/>
          <p:nvPr/>
        </p:nvGrpSpPr>
        <p:grpSpPr>
          <a:xfrm>
            <a:off x="5769739" y="2891364"/>
            <a:ext cx="312585" cy="355451"/>
            <a:chOff x="-9500075" y="3180800"/>
            <a:chExt cx="310350" cy="352875"/>
          </a:xfrm>
        </p:grpSpPr>
        <p:sp>
          <p:nvSpPr>
            <p:cNvPr id="7713" name="Google Shape;7713;p82"/>
            <p:cNvSpPr/>
            <p:nvPr/>
          </p:nvSpPr>
          <p:spPr>
            <a:xfrm>
              <a:off x="-9429175" y="3332825"/>
              <a:ext cx="82725" cy="55150"/>
            </a:xfrm>
            <a:custGeom>
              <a:rect b="b" l="l" r="r" t="t"/>
              <a:pathLst>
                <a:path extrusionOk="0" h="2206" w="3309">
                  <a:moveTo>
                    <a:pt x="1670" y="0"/>
                  </a:moveTo>
                  <a:lnTo>
                    <a:pt x="0" y="2205"/>
                  </a:lnTo>
                  <a:lnTo>
                    <a:pt x="3308" y="2205"/>
                  </a:lnTo>
                  <a:lnTo>
                    <a:pt x="16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82"/>
            <p:cNvSpPr/>
            <p:nvPr/>
          </p:nvSpPr>
          <p:spPr>
            <a:xfrm>
              <a:off x="-9335450" y="3274525"/>
              <a:ext cx="19700" cy="19725"/>
            </a:xfrm>
            <a:custGeom>
              <a:rect b="b" l="l" r="r" t="t"/>
              <a:pathLst>
                <a:path extrusionOk="0" h="789" w="788">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5" name="Google Shape;7715;p82"/>
            <p:cNvSpPr/>
            <p:nvPr/>
          </p:nvSpPr>
          <p:spPr>
            <a:xfrm>
              <a:off x="-9330725" y="3351725"/>
              <a:ext cx="62250" cy="36250"/>
            </a:xfrm>
            <a:custGeom>
              <a:rect b="b" l="l" r="r" t="t"/>
              <a:pathLst>
                <a:path extrusionOk="0" h="1450" w="2490">
                  <a:moveTo>
                    <a:pt x="1040" y="0"/>
                  </a:moveTo>
                  <a:lnTo>
                    <a:pt x="0" y="977"/>
                  </a:lnTo>
                  <a:lnTo>
                    <a:pt x="410" y="1449"/>
                  </a:lnTo>
                  <a:lnTo>
                    <a:pt x="2489" y="1449"/>
                  </a:lnTo>
                  <a:lnTo>
                    <a:pt x="104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6" name="Google Shape;7716;p82"/>
            <p:cNvSpPr/>
            <p:nvPr/>
          </p:nvSpPr>
          <p:spPr>
            <a:xfrm>
              <a:off x="-9440200" y="3220975"/>
              <a:ext cx="186675" cy="152025"/>
            </a:xfrm>
            <a:custGeom>
              <a:rect b="b" l="l" r="r" t="t"/>
              <a:pathLst>
                <a:path extrusionOk="0" h="6081" w="7467">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82"/>
            <p:cNvSpPr/>
            <p:nvPr/>
          </p:nvSpPr>
          <p:spPr>
            <a:xfrm>
              <a:off x="-9500075" y="3222550"/>
              <a:ext cx="310350" cy="228425"/>
            </a:xfrm>
            <a:custGeom>
              <a:rect b="b" l="l" r="r" t="t"/>
              <a:pathLst>
                <a:path extrusionOk="0" h="9137" w="12414">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8" name="Google Shape;7718;p82"/>
            <p:cNvSpPr/>
            <p:nvPr/>
          </p:nvSpPr>
          <p:spPr>
            <a:xfrm>
              <a:off x="-9398475" y="3180800"/>
              <a:ext cx="103200" cy="21300"/>
            </a:xfrm>
            <a:custGeom>
              <a:rect b="b" l="l" r="r" t="t"/>
              <a:pathLst>
                <a:path extrusionOk="0" h="852" w="4128">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9" name="Google Shape;7719;p82"/>
            <p:cNvSpPr/>
            <p:nvPr/>
          </p:nvSpPr>
          <p:spPr>
            <a:xfrm>
              <a:off x="-9460700" y="3471450"/>
              <a:ext cx="41775" cy="62225"/>
            </a:xfrm>
            <a:custGeom>
              <a:rect b="b" l="l" r="r" t="t"/>
              <a:pathLst>
                <a:path extrusionOk="0" h="2489" w="1671">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82"/>
            <p:cNvSpPr/>
            <p:nvPr/>
          </p:nvSpPr>
          <p:spPr>
            <a:xfrm>
              <a:off x="-9274800" y="3471450"/>
              <a:ext cx="41750" cy="62225"/>
            </a:xfrm>
            <a:custGeom>
              <a:rect b="b" l="l" r="r" t="t"/>
              <a:pathLst>
                <a:path extrusionOk="0" h="2489" w="167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1" name="Google Shape;7721;p82"/>
            <p:cNvSpPr/>
            <p:nvPr/>
          </p:nvSpPr>
          <p:spPr>
            <a:xfrm>
              <a:off x="-9398475" y="3471450"/>
              <a:ext cx="103200" cy="20500"/>
            </a:xfrm>
            <a:custGeom>
              <a:rect b="b" l="l" r="r" t="t"/>
              <a:pathLst>
                <a:path extrusionOk="0" h="820" w="4128">
                  <a:moveTo>
                    <a:pt x="1" y="0"/>
                  </a:moveTo>
                  <a:lnTo>
                    <a:pt x="1" y="819"/>
                  </a:lnTo>
                  <a:lnTo>
                    <a:pt x="4128" y="819"/>
                  </a:lnTo>
                  <a:lnTo>
                    <a:pt x="412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2" name="Google Shape;7722;p82"/>
          <p:cNvGrpSpPr/>
          <p:nvPr/>
        </p:nvGrpSpPr>
        <p:grpSpPr>
          <a:xfrm>
            <a:off x="5747530" y="3366879"/>
            <a:ext cx="356221" cy="356257"/>
            <a:chOff x="-9523700" y="3614000"/>
            <a:chExt cx="353675" cy="353675"/>
          </a:xfrm>
        </p:grpSpPr>
        <p:sp>
          <p:nvSpPr>
            <p:cNvPr id="7723" name="Google Shape;7723;p82"/>
            <p:cNvSpPr/>
            <p:nvPr/>
          </p:nvSpPr>
          <p:spPr>
            <a:xfrm>
              <a:off x="-9523700" y="3843975"/>
              <a:ext cx="124475" cy="123700"/>
            </a:xfrm>
            <a:custGeom>
              <a:rect b="b" l="l" r="r" t="t"/>
              <a:pathLst>
                <a:path extrusionOk="0" h="4948" w="4979">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4" name="Google Shape;7724;p82"/>
            <p:cNvSpPr/>
            <p:nvPr/>
          </p:nvSpPr>
          <p:spPr>
            <a:xfrm>
              <a:off x="-9515825" y="3656525"/>
              <a:ext cx="116600" cy="195350"/>
            </a:xfrm>
            <a:custGeom>
              <a:rect b="b" l="l" r="r" t="t"/>
              <a:pathLst>
                <a:path extrusionOk="0" h="7814" w="4664">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5" name="Google Shape;7725;p82"/>
            <p:cNvSpPr/>
            <p:nvPr/>
          </p:nvSpPr>
          <p:spPr>
            <a:xfrm>
              <a:off x="-9481175" y="3614000"/>
              <a:ext cx="80375" cy="37050"/>
            </a:xfrm>
            <a:custGeom>
              <a:rect b="b" l="l" r="r" t="t"/>
              <a:pathLst>
                <a:path extrusionOk="0" h="1482" w="3215">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82"/>
            <p:cNvSpPr/>
            <p:nvPr/>
          </p:nvSpPr>
          <p:spPr>
            <a:xfrm>
              <a:off x="-9294500" y="3843975"/>
              <a:ext cx="124475" cy="123700"/>
            </a:xfrm>
            <a:custGeom>
              <a:rect b="b" l="l" r="r" t="t"/>
              <a:pathLst>
                <a:path extrusionOk="0" h="4948" w="4979">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82"/>
            <p:cNvSpPr/>
            <p:nvPr/>
          </p:nvSpPr>
          <p:spPr>
            <a:xfrm>
              <a:off x="-9294500" y="3656525"/>
              <a:ext cx="116600" cy="195350"/>
            </a:xfrm>
            <a:custGeom>
              <a:rect b="b" l="l" r="r" t="t"/>
              <a:pathLst>
                <a:path extrusionOk="0" h="7814" w="4664">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82"/>
            <p:cNvSpPr/>
            <p:nvPr/>
          </p:nvSpPr>
          <p:spPr>
            <a:xfrm>
              <a:off x="-9294500" y="3615575"/>
              <a:ext cx="81150" cy="36250"/>
            </a:xfrm>
            <a:custGeom>
              <a:rect b="b" l="l" r="r" t="t"/>
              <a:pathLst>
                <a:path extrusionOk="0" h="1450" w="3246">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82"/>
            <p:cNvSpPr/>
            <p:nvPr/>
          </p:nvSpPr>
          <p:spPr>
            <a:xfrm>
              <a:off x="-9378775" y="3822725"/>
              <a:ext cx="63025" cy="41750"/>
            </a:xfrm>
            <a:custGeom>
              <a:rect b="b" l="l" r="r" t="t"/>
              <a:pathLst>
                <a:path extrusionOk="0" h="1670" w="2521">
                  <a:moveTo>
                    <a:pt x="0" y="0"/>
                  </a:moveTo>
                  <a:lnTo>
                    <a:pt x="0" y="1670"/>
                  </a:lnTo>
                  <a:lnTo>
                    <a:pt x="2521" y="1670"/>
                  </a:lnTo>
                  <a:lnTo>
                    <a:pt x="252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82"/>
            <p:cNvSpPr/>
            <p:nvPr/>
          </p:nvSpPr>
          <p:spPr>
            <a:xfrm>
              <a:off x="-9336250" y="3739225"/>
              <a:ext cx="21300" cy="63050"/>
            </a:xfrm>
            <a:custGeom>
              <a:rect b="b" l="l" r="r" t="t"/>
              <a:pathLst>
                <a:path extrusionOk="0" h="2522" w="852">
                  <a:moveTo>
                    <a:pt x="1" y="1"/>
                  </a:moveTo>
                  <a:lnTo>
                    <a:pt x="1" y="2521"/>
                  </a:lnTo>
                  <a:lnTo>
                    <a:pt x="851" y="2521"/>
                  </a:lnTo>
                  <a:lnTo>
                    <a:pt x="8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1" name="Google Shape;7731;p82"/>
            <p:cNvSpPr/>
            <p:nvPr/>
          </p:nvSpPr>
          <p:spPr>
            <a:xfrm>
              <a:off x="-9378775" y="3739225"/>
              <a:ext cx="20500" cy="63050"/>
            </a:xfrm>
            <a:custGeom>
              <a:rect b="b" l="l" r="r" t="t"/>
              <a:pathLst>
                <a:path extrusionOk="0" h="2522" w="820">
                  <a:moveTo>
                    <a:pt x="0" y="1"/>
                  </a:moveTo>
                  <a:lnTo>
                    <a:pt x="0" y="2521"/>
                  </a:lnTo>
                  <a:lnTo>
                    <a:pt x="820" y="2521"/>
                  </a:lnTo>
                  <a:lnTo>
                    <a:pt x="8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2" name="Google Shape;7732;p82"/>
          <p:cNvGrpSpPr/>
          <p:nvPr/>
        </p:nvGrpSpPr>
        <p:grpSpPr>
          <a:xfrm>
            <a:off x="7532481" y="3389521"/>
            <a:ext cx="356221" cy="354670"/>
            <a:chOff x="-9523700" y="4049550"/>
            <a:chExt cx="353675" cy="352100"/>
          </a:xfrm>
        </p:grpSpPr>
        <p:sp>
          <p:nvSpPr>
            <p:cNvPr id="7733" name="Google Shape;7733;p82"/>
            <p:cNvSpPr/>
            <p:nvPr/>
          </p:nvSpPr>
          <p:spPr>
            <a:xfrm>
              <a:off x="-9523700" y="4049550"/>
              <a:ext cx="82725" cy="82725"/>
            </a:xfrm>
            <a:custGeom>
              <a:rect b="b" l="l" r="r" t="t"/>
              <a:pathLst>
                <a:path extrusionOk="0" h="3309" w="3309">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4" name="Google Shape;7734;p82"/>
            <p:cNvSpPr/>
            <p:nvPr/>
          </p:nvSpPr>
          <p:spPr>
            <a:xfrm>
              <a:off x="-9523700" y="4148800"/>
              <a:ext cx="82725" cy="252850"/>
            </a:xfrm>
            <a:custGeom>
              <a:rect b="b" l="l" r="r" t="t"/>
              <a:pathLst>
                <a:path extrusionOk="0" h="10114" w="3309">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5" name="Google Shape;7735;p82"/>
            <p:cNvSpPr/>
            <p:nvPr/>
          </p:nvSpPr>
          <p:spPr>
            <a:xfrm>
              <a:off x="-9252750" y="4049550"/>
              <a:ext cx="82725" cy="82725"/>
            </a:xfrm>
            <a:custGeom>
              <a:rect b="b" l="l" r="r" t="t"/>
              <a:pathLst>
                <a:path extrusionOk="0" h="3309" w="3309">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82"/>
            <p:cNvSpPr/>
            <p:nvPr/>
          </p:nvSpPr>
          <p:spPr>
            <a:xfrm>
              <a:off x="-9252750" y="4148800"/>
              <a:ext cx="82725" cy="252850"/>
            </a:xfrm>
            <a:custGeom>
              <a:rect b="b" l="l" r="r" t="t"/>
              <a:pathLst>
                <a:path extrusionOk="0" h="10114" w="3309">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82"/>
            <p:cNvSpPr/>
            <p:nvPr/>
          </p:nvSpPr>
          <p:spPr>
            <a:xfrm>
              <a:off x="-9440200" y="4214950"/>
              <a:ext cx="187475" cy="167000"/>
            </a:xfrm>
            <a:custGeom>
              <a:rect b="b" l="l" r="r" t="t"/>
              <a:pathLst>
                <a:path extrusionOk="0" h="6680" w="7499">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82"/>
            <p:cNvSpPr/>
            <p:nvPr/>
          </p:nvSpPr>
          <p:spPr>
            <a:xfrm>
              <a:off x="-9393750" y="4214950"/>
              <a:ext cx="93750" cy="104000"/>
            </a:xfrm>
            <a:custGeom>
              <a:rect b="b" l="l" r="r" t="t"/>
              <a:pathLst>
                <a:path extrusionOk="0" h="4160" w="3750">
                  <a:moveTo>
                    <a:pt x="1828" y="1"/>
                  </a:moveTo>
                  <a:lnTo>
                    <a:pt x="1" y="4159"/>
                  </a:lnTo>
                  <a:lnTo>
                    <a:pt x="3750" y="4159"/>
                  </a:lnTo>
                  <a:lnTo>
                    <a:pt x="19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82"/>
            <p:cNvSpPr/>
            <p:nvPr/>
          </p:nvSpPr>
          <p:spPr>
            <a:xfrm>
              <a:off x="-9440200" y="4140125"/>
              <a:ext cx="187475" cy="32325"/>
            </a:xfrm>
            <a:custGeom>
              <a:rect b="b" l="l" r="r" t="t"/>
              <a:pathLst>
                <a:path extrusionOk="0" h="1293" w="7499">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0" name="Google Shape;7740;p82"/>
          <p:cNvGrpSpPr/>
          <p:nvPr/>
        </p:nvGrpSpPr>
        <p:grpSpPr>
          <a:xfrm>
            <a:off x="7088596" y="3389494"/>
            <a:ext cx="357002" cy="311029"/>
            <a:chOff x="-8209150" y="3659675"/>
            <a:chExt cx="354450" cy="308775"/>
          </a:xfrm>
        </p:grpSpPr>
        <p:sp>
          <p:nvSpPr>
            <p:cNvPr id="7741" name="Google Shape;7741;p82"/>
            <p:cNvSpPr/>
            <p:nvPr/>
          </p:nvSpPr>
          <p:spPr>
            <a:xfrm>
              <a:off x="-8209150" y="3907775"/>
              <a:ext cx="353675" cy="60675"/>
            </a:xfrm>
            <a:custGeom>
              <a:rect b="b" l="l" r="r" t="t"/>
              <a:pathLst>
                <a:path extrusionOk="0" h="2427" w="14147">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82"/>
            <p:cNvSpPr/>
            <p:nvPr/>
          </p:nvSpPr>
          <p:spPr>
            <a:xfrm>
              <a:off x="-8188675" y="3825075"/>
              <a:ext cx="311125" cy="63050"/>
            </a:xfrm>
            <a:custGeom>
              <a:rect b="b" l="l" r="r" t="t"/>
              <a:pathLst>
                <a:path extrusionOk="0" h="2522" w="12445">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82"/>
            <p:cNvSpPr/>
            <p:nvPr/>
          </p:nvSpPr>
          <p:spPr>
            <a:xfrm>
              <a:off x="-7913800" y="3743175"/>
              <a:ext cx="59100" cy="62250"/>
            </a:xfrm>
            <a:custGeom>
              <a:rect b="b" l="l" r="r" t="t"/>
              <a:pathLst>
                <a:path extrusionOk="0" h="2490" w="2364">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82"/>
            <p:cNvSpPr/>
            <p:nvPr/>
          </p:nvSpPr>
          <p:spPr>
            <a:xfrm>
              <a:off x="-8105975" y="3659675"/>
              <a:ext cx="185125" cy="145750"/>
            </a:xfrm>
            <a:custGeom>
              <a:rect b="b" l="l" r="r" t="t"/>
              <a:pathLst>
                <a:path extrusionOk="0" h="5830" w="7405">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82"/>
            <p:cNvSpPr/>
            <p:nvPr/>
          </p:nvSpPr>
          <p:spPr>
            <a:xfrm>
              <a:off x="-8168975" y="3700625"/>
              <a:ext cx="91375" cy="104000"/>
            </a:xfrm>
            <a:custGeom>
              <a:rect b="b" l="l" r="r" t="t"/>
              <a:pathLst>
                <a:path extrusionOk="0" h="4160" w="3655">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82"/>
            <p:cNvSpPr/>
            <p:nvPr/>
          </p:nvSpPr>
          <p:spPr>
            <a:xfrm>
              <a:off x="-8209150" y="3742375"/>
              <a:ext cx="50425" cy="61475"/>
            </a:xfrm>
            <a:custGeom>
              <a:rect b="b" l="l" r="r" t="t"/>
              <a:pathLst>
                <a:path extrusionOk="0" h="2459" w="2017">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7" name="Google Shape;7747;p82"/>
          <p:cNvGrpSpPr/>
          <p:nvPr/>
        </p:nvGrpSpPr>
        <p:grpSpPr>
          <a:xfrm>
            <a:off x="6191845" y="1532024"/>
            <a:ext cx="356221" cy="355476"/>
            <a:chOff x="-12643475" y="3212300"/>
            <a:chExt cx="353675" cy="352900"/>
          </a:xfrm>
        </p:grpSpPr>
        <p:sp>
          <p:nvSpPr>
            <p:cNvPr id="7748" name="Google Shape;7748;p82"/>
            <p:cNvSpPr/>
            <p:nvPr/>
          </p:nvSpPr>
          <p:spPr>
            <a:xfrm>
              <a:off x="-12372525" y="3517125"/>
              <a:ext cx="20500" cy="48075"/>
            </a:xfrm>
            <a:custGeom>
              <a:rect b="b" l="l" r="r" t="t"/>
              <a:pathLst>
                <a:path extrusionOk="0" h="1923" w="82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82"/>
            <p:cNvSpPr/>
            <p:nvPr/>
          </p:nvSpPr>
          <p:spPr>
            <a:xfrm>
              <a:off x="-12581250" y="3480900"/>
              <a:ext cx="63025" cy="21275"/>
            </a:xfrm>
            <a:custGeom>
              <a:rect b="b" l="l" r="r" t="t"/>
              <a:pathLst>
                <a:path extrusionOk="0" h="851" w="2521">
                  <a:moveTo>
                    <a:pt x="0" y="0"/>
                  </a:moveTo>
                  <a:lnTo>
                    <a:pt x="0" y="851"/>
                  </a:lnTo>
                  <a:lnTo>
                    <a:pt x="2521" y="851"/>
                  </a:lnTo>
                  <a:lnTo>
                    <a:pt x="252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0" name="Google Shape;7750;p82"/>
            <p:cNvSpPr/>
            <p:nvPr/>
          </p:nvSpPr>
          <p:spPr>
            <a:xfrm>
              <a:off x="-12643475" y="3398975"/>
              <a:ext cx="186700" cy="166225"/>
            </a:xfrm>
            <a:custGeom>
              <a:rect b="b" l="l" r="r" t="t"/>
              <a:pathLst>
                <a:path extrusionOk="0" h="6649" w="7468">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1" name="Google Shape;7751;p82"/>
            <p:cNvSpPr/>
            <p:nvPr/>
          </p:nvSpPr>
          <p:spPr>
            <a:xfrm>
              <a:off x="-12431600" y="3212300"/>
              <a:ext cx="141800" cy="137075"/>
            </a:xfrm>
            <a:custGeom>
              <a:rect b="b" l="l" r="r" t="t"/>
              <a:pathLst>
                <a:path extrusionOk="0" h="5483" w="5672">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82"/>
            <p:cNvSpPr/>
            <p:nvPr/>
          </p:nvSpPr>
          <p:spPr>
            <a:xfrm>
              <a:off x="-12352050" y="3326525"/>
              <a:ext cx="62250" cy="104775"/>
            </a:xfrm>
            <a:custGeom>
              <a:rect b="b" l="l" r="r" t="t"/>
              <a:pathLst>
                <a:path extrusionOk="0" h="4191" w="2490">
                  <a:moveTo>
                    <a:pt x="2489" y="0"/>
                  </a:moveTo>
                  <a:lnTo>
                    <a:pt x="0" y="1890"/>
                  </a:lnTo>
                  <a:lnTo>
                    <a:pt x="0" y="4190"/>
                  </a:lnTo>
                  <a:lnTo>
                    <a:pt x="2489" y="2300"/>
                  </a:lnTo>
                  <a:lnTo>
                    <a:pt x="24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82"/>
            <p:cNvSpPr/>
            <p:nvPr/>
          </p:nvSpPr>
          <p:spPr>
            <a:xfrm>
              <a:off x="-12434750" y="3285550"/>
              <a:ext cx="62250" cy="104000"/>
            </a:xfrm>
            <a:custGeom>
              <a:rect b="b" l="l" r="r" t="t"/>
              <a:pathLst>
                <a:path extrusionOk="0" h="4160" w="2490">
                  <a:moveTo>
                    <a:pt x="0" y="1"/>
                  </a:moveTo>
                  <a:lnTo>
                    <a:pt x="0" y="2269"/>
                  </a:lnTo>
                  <a:lnTo>
                    <a:pt x="2489" y="4160"/>
                  </a:lnTo>
                  <a:lnTo>
                    <a:pt x="2489" y="1891"/>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82"/>
            <p:cNvSpPr/>
            <p:nvPr/>
          </p:nvSpPr>
          <p:spPr>
            <a:xfrm>
              <a:off x="-12352050" y="3409225"/>
              <a:ext cx="62250" cy="107925"/>
            </a:xfrm>
            <a:custGeom>
              <a:rect b="b" l="l" r="r" t="t"/>
              <a:pathLst>
                <a:path extrusionOk="0" h="4317" w="249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5" name="Google Shape;7755;p82"/>
            <p:cNvSpPr/>
            <p:nvPr/>
          </p:nvSpPr>
          <p:spPr>
            <a:xfrm>
              <a:off x="-12434750" y="3368250"/>
              <a:ext cx="62250" cy="148900"/>
            </a:xfrm>
            <a:custGeom>
              <a:rect b="b" l="l" r="r" t="t"/>
              <a:pathLst>
                <a:path extrusionOk="0" h="5956" w="249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82"/>
            <p:cNvSpPr/>
            <p:nvPr/>
          </p:nvSpPr>
          <p:spPr>
            <a:xfrm>
              <a:off x="-12623000" y="3336750"/>
              <a:ext cx="145725" cy="40975"/>
            </a:xfrm>
            <a:custGeom>
              <a:rect b="b" l="l" r="r" t="t"/>
              <a:pathLst>
                <a:path extrusionOk="0" h="1639" w="5829">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7" name="Google Shape;7757;p82"/>
          <p:cNvGrpSpPr/>
          <p:nvPr/>
        </p:nvGrpSpPr>
        <p:grpSpPr>
          <a:xfrm>
            <a:off x="6191845" y="1983798"/>
            <a:ext cx="356221" cy="333366"/>
            <a:chOff x="-12643475" y="3657325"/>
            <a:chExt cx="353675" cy="330950"/>
          </a:xfrm>
        </p:grpSpPr>
        <p:sp>
          <p:nvSpPr>
            <p:cNvPr id="7758" name="Google Shape;7758;p82"/>
            <p:cNvSpPr/>
            <p:nvPr/>
          </p:nvSpPr>
          <p:spPr>
            <a:xfrm>
              <a:off x="-12580475" y="3719550"/>
              <a:ext cx="19725" cy="19700"/>
            </a:xfrm>
            <a:custGeom>
              <a:rect b="b" l="l" r="r" t="t"/>
              <a:pathLst>
                <a:path extrusionOk="0" h="788" w="789">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9" name="Google Shape;7759;p82"/>
            <p:cNvSpPr/>
            <p:nvPr/>
          </p:nvSpPr>
          <p:spPr>
            <a:xfrm>
              <a:off x="-12456800" y="3719550"/>
              <a:ext cx="19700" cy="19700"/>
            </a:xfrm>
            <a:custGeom>
              <a:rect b="b" l="l" r="r" t="t"/>
              <a:pathLst>
                <a:path extrusionOk="0" h="788" w="788">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0" name="Google Shape;7760;p82"/>
            <p:cNvSpPr/>
            <p:nvPr/>
          </p:nvSpPr>
          <p:spPr>
            <a:xfrm>
              <a:off x="-12643475" y="3657325"/>
              <a:ext cx="268600" cy="144950"/>
            </a:xfrm>
            <a:custGeom>
              <a:rect b="b" l="l" r="r" t="t"/>
              <a:pathLst>
                <a:path extrusionOk="0" h="5798" w="10744">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1" name="Google Shape;7761;p82"/>
            <p:cNvSpPr/>
            <p:nvPr/>
          </p:nvSpPr>
          <p:spPr>
            <a:xfrm>
              <a:off x="-12581250" y="3905425"/>
              <a:ext cx="62250" cy="20500"/>
            </a:xfrm>
            <a:custGeom>
              <a:rect b="b" l="l" r="r" t="t"/>
              <a:pathLst>
                <a:path extrusionOk="0" h="820" w="2490">
                  <a:moveTo>
                    <a:pt x="0" y="0"/>
                  </a:moveTo>
                  <a:lnTo>
                    <a:pt x="0" y="819"/>
                  </a:lnTo>
                  <a:lnTo>
                    <a:pt x="2489" y="819"/>
                  </a:lnTo>
                  <a:lnTo>
                    <a:pt x="24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82"/>
            <p:cNvSpPr/>
            <p:nvPr/>
          </p:nvSpPr>
          <p:spPr>
            <a:xfrm>
              <a:off x="-12643475" y="3802250"/>
              <a:ext cx="269400" cy="185900"/>
            </a:xfrm>
            <a:custGeom>
              <a:rect b="b" l="l" r="r" t="t"/>
              <a:pathLst>
                <a:path extrusionOk="0" h="7436" w="10776">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82"/>
            <p:cNvSpPr/>
            <p:nvPr/>
          </p:nvSpPr>
          <p:spPr>
            <a:xfrm>
              <a:off x="-12352850" y="3802125"/>
              <a:ext cx="63050" cy="186150"/>
            </a:xfrm>
            <a:custGeom>
              <a:rect b="b" l="l" r="r" t="t"/>
              <a:pathLst>
                <a:path extrusionOk="0" h="7446" w="2522">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4" name="Google Shape;7764;p82"/>
          <p:cNvGrpSpPr/>
          <p:nvPr/>
        </p:nvGrpSpPr>
        <p:grpSpPr>
          <a:xfrm>
            <a:off x="6202157" y="2418407"/>
            <a:ext cx="356221" cy="353059"/>
            <a:chOff x="-12643475" y="4081850"/>
            <a:chExt cx="353675" cy="350500"/>
          </a:xfrm>
        </p:grpSpPr>
        <p:sp>
          <p:nvSpPr>
            <p:cNvPr id="7765" name="Google Shape;7765;p82"/>
            <p:cNvSpPr/>
            <p:nvPr/>
          </p:nvSpPr>
          <p:spPr>
            <a:xfrm>
              <a:off x="-12552125" y="4262400"/>
              <a:ext cx="22875" cy="20125"/>
            </a:xfrm>
            <a:custGeom>
              <a:rect b="b" l="l" r="r" t="t"/>
              <a:pathLst>
                <a:path extrusionOk="0" h="805" w="915">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82"/>
            <p:cNvSpPr/>
            <p:nvPr/>
          </p:nvSpPr>
          <p:spPr>
            <a:xfrm>
              <a:off x="-12480450" y="4241725"/>
              <a:ext cx="69350" cy="47275"/>
            </a:xfrm>
            <a:custGeom>
              <a:rect b="b" l="l" r="r" t="t"/>
              <a:pathLst>
                <a:path extrusionOk="0" h="1891" w="2774">
                  <a:moveTo>
                    <a:pt x="568" y="1"/>
                  </a:moveTo>
                  <a:lnTo>
                    <a:pt x="1" y="568"/>
                  </a:lnTo>
                  <a:lnTo>
                    <a:pt x="2206" y="1891"/>
                  </a:lnTo>
                  <a:lnTo>
                    <a:pt x="2773" y="1324"/>
                  </a:lnTo>
                  <a:lnTo>
                    <a:pt x="5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82"/>
            <p:cNvSpPr/>
            <p:nvPr/>
          </p:nvSpPr>
          <p:spPr>
            <a:xfrm>
              <a:off x="-12643475" y="4081850"/>
              <a:ext cx="353675" cy="350500"/>
            </a:xfrm>
            <a:custGeom>
              <a:rect b="b" l="l" r="r" t="t"/>
              <a:pathLst>
                <a:path extrusionOk="0" h="14020" w="14147">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82"/>
            <p:cNvSpPr/>
            <p:nvPr/>
          </p:nvSpPr>
          <p:spPr>
            <a:xfrm>
              <a:off x="-12493050" y="4319900"/>
              <a:ext cx="22875" cy="20900"/>
            </a:xfrm>
            <a:custGeom>
              <a:rect b="b" l="l" r="r" t="t"/>
              <a:pathLst>
                <a:path extrusionOk="0" h="836" w="915">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9" name="Google Shape;7769;p82"/>
          <p:cNvGrpSpPr/>
          <p:nvPr/>
        </p:nvGrpSpPr>
        <p:grpSpPr>
          <a:xfrm>
            <a:off x="7974847" y="1532427"/>
            <a:ext cx="355416" cy="354670"/>
            <a:chOff x="-10857925" y="3213875"/>
            <a:chExt cx="352875" cy="352100"/>
          </a:xfrm>
        </p:grpSpPr>
        <p:sp>
          <p:nvSpPr>
            <p:cNvPr id="7770" name="Google Shape;7770;p82"/>
            <p:cNvSpPr/>
            <p:nvPr/>
          </p:nvSpPr>
          <p:spPr>
            <a:xfrm>
              <a:off x="-10759475" y="3265875"/>
              <a:ext cx="64600" cy="87450"/>
            </a:xfrm>
            <a:custGeom>
              <a:rect b="b" l="l" r="r" t="t"/>
              <a:pathLst>
                <a:path extrusionOk="0" h="3498" w="2584">
                  <a:moveTo>
                    <a:pt x="1702" y="0"/>
                  </a:moveTo>
                  <a:lnTo>
                    <a:pt x="0" y="1418"/>
                  </a:lnTo>
                  <a:lnTo>
                    <a:pt x="2584" y="3497"/>
                  </a:lnTo>
                  <a:cubicBezTo>
                    <a:pt x="2458" y="2111"/>
                    <a:pt x="2143" y="914"/>
                    <a:pt x="170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82"/>
            <p:cNvSpPr/>
            <p:nvPr/>
          </p:nvSpPr>
          <p:spPr>
            <a:xfrm>
              <a:off x="-10857925" y="3265075"/>
              <a:ext cx="64600" cy="87450"/>
            </a:xfrm>
            <a:custGeom>
              <a:rect b="b" l="l" r="r" t="t"/>
              <a:pathLst>
                <a:path extrusionOk="0" h="3498" w="2584">
                  <a:moveTo>
                    <a:pt x="882" y="1"/>
                  </a:moveTo>
                  <a:cubicBezTo>
                    <a:pt x="441" y="946"/>
                    <a:pt x="189" y="2143"/>
                    <a:pt x="0" y="3498"/>
                  </a:cubicBezTo>
                  <a:lnTo>
                    <a:pt x="2584" y="1418"/>
                  </a:lnTo>
                  <a:lnTo>
                    <a:pt x="8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82"/>
            <p:cNvSpPr/>
            <p:nvPr/>
          </p:nvSpPr>
          <p:spPr>
            <a:xfrm>
              <a:off x="-10850050" y="3313925"/>
              <a:ext cx="148100" cy="65375"/>
            </a:xfrm>
            <a:custGeom>
              <a:rect b="b" l="l" r="r" t="t"/>
              <a:pathLst>
                <a:path extrusionOk="0" h="2615" w="5924">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82"/>
            <p:cNvSpPr/>
            <p:nvPr/>
          </p:nvSpPr>
          <p:spPr>
            <a:xfrm>
              <a:off x="-10857925" y="3391900"/>
              <a:ext cx="165425" cy="133125"/>
            </a:xfrm>
            <a:custGeom>
              <a:rect b="b" l="l" r="r" t="t"/>
              <a:pathLst>
                <a:path extrusionOk="0" h="5325" w="6617">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82"/>
            <p:cNvSpPr/>
            <p:nvPr/>
          </p:nvSpPr>
          <p:spPr>
            <a:xfrm>
              <a:off x="-10824850" y="3213875"/>
              <a:ext cx="98475" cy="74850"/>
            </a:xfrm>
            <a:custGeom>
              <a:rect b="b" l="l" r="r" t="t"/>
              <a:pathLst>
                <a:path extrusionOk="0" h="2994" w="3939">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82"/>
            <p:cNvSpPr/>
            <p:nvPr/>
          </p:nvSpPr>
          <p:spPr>
            <a:xfrm>
              <a:off x="-10571250" y="3306825"/>
              <a:ext cx="64625" cy="87450"/>
            </a:xfrm>
            <a:custGeom>
              <a:rect b="b" l="l" r="r" t="t"/>
              <a:pathLst>
                <a:path extrusionOk="0" h="3498" w="2585">
                  <a:moveTo>
                    <a:pt x="1702" y="0"/>
                  </a:moveTo>
                  <a:lnTo>
                    <a:pt x="1" y="1418"/>
                  </a:lnTo>
                  <a:lnTo>
                    <a:pt x="2584" y="3498"/>
                  </a:lnTo>
                  <a:cubicBezTo>
                    <a:pt x="2458" y="2143"/>
                    <a:pt x="2143" y="914"/>
                    <a:pt x="170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82"/>
            <p:cNvSpPr/>
            <p:nvPr/>
          </p:nvSpPr>
          <p:spPr>
            <a:xfrm>
              <a:off x="-10669700" y="3306025"/>
              <a:ext cx="63825" cy="87475"/>
            </a:xfrm>
            <a:custGeom>
              <a:rect b="b" l="l" r="r" t="t"/>
              <a:pathLst>
                <a:path extrusionOk="0" h="3499" w="2553">
                  <a:moveTo>
                    <a:pt x="883" y="1"/>
                  </a:moveTo>
                  <a:cubicBezTo>
                    <a:pt x="442" y="946"/>
                    <a:pt x="127" y="2175"/>
                    <a:pt x="1" y="3498"/>
                  </a:cubicBezTo>
                  <a:lnTo>
                    <a:pt x="2553" y="1419"/>
                  </a:lnTo>
                  <a:lnTo>
                    <a:pt x="8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82"/>
            <p:cNvSpPr/>
            <p:nvPr/>
          </p:nvSpPr>
          <p:spPr>
            <a:xfrm>
              <a:off x="-10661825" y="3355650"/>
              <a:ext cx="148100" cy="64625"/>
            </a:xfrm>
            <a:custGeom>
              <a:rect b="b" l="l" r="r" t="t"/>
              <a:pathLst>
                <a:path extrusionOk="0" h="2585" w="5924">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82"/>
            <p:cNvSpPr/>
            <p:nvPr/>
          </p:nvSpPr>
          <p:spPr>
            <a:xfrm>
              <a:off x="-10670475" y="3432850"/>
              <a:ext cx="165425" cy="133125"/>
            </a:xfrm>
            <a:custGeom>
              <a:rect b="b" l="l" r="r" t="t"/>
              <a:pathLst>
                <a:path extrusionOk="0" h="5325" w="6617">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82"/>
            <p:cNvSpPr/>
            <p:nvPr/>
          </p:nvSpPr>
          <p:spPr>
            <a:xfrm>
              <a:off x="-10638175" y="3254850"/>
              <a:ext cx="98475" cy="74850"/>
            </a:xfrm>
            <a:custGeom>
              <a:rect b="b" l="l" r="r" t="t"/>
              <a:pathLst>
                <a:path extrusionOk="0" h="2994" w="3939">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80" name="Google Shape;7780;p82"/>
          <p:cNvSpPr/>
          <p:nvPr/>
        </p:nvSpPr>
        <p:spPr>
          <a:xfrm>
            <a:off x="8015262" y="1973047"/>
            <a:ext cx="273732" cy="354519"/>
          </a:xfrm>
          <a:custGeom>
            <a:rect b="b" l="l" r="r" t="t"/>
            <a:pathLst>
              <a:path extrusionOk="0" h="14078" w="10871">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81" name="Google Shape;7781;p82"/>
          <p:cNvGrpSpPr/>
          <p:nvPr/>
        </p:nvGrpSpPr>
        <p:grpSpPr>
          <a:xfrm>
            <a:off x="7984757" y="2428316"/>
            <a:ext cx="356221" cy="333240"/>
            <a:chOff x="-10858725" y="4092875"/>
            <a:chExt cx="353675" cy="330825"/>
          </a:xfrm>
        </p:grpSpPr>
        <p:sp>
          <p:nvSpPr>
            <p:cNvPr id="7782" name="Google Shape;7782;p82"/>
            <p:cNvSpPr/>
            <p:nvPr/>
          </p:nvSpPr>
          <p:spPr>
            <a:xfrm>
              <a:off x="-10795700" y="4237000"/>
              <a:ext cx="41750" cy="41775"/>
            </a:xfrm>
            <a:custGeom>
              <a:rect b="b" l="l" r="r" t="t"/>
              <a:pathLst>
                <a:path extrusionOk="0" h="1671" w="167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82"/>
            <p:cNvSpPr/>
            <p:nvPr/>
          </p:nvSpPr>
          <p:spPr>
            <a:xfrm>
              <a:off x="-10713000" y="4154300"/>
              <a:ext cx="41750" cy="41775"/>
            </a:xfrm>
            <a:custGeom>
              <a:rect b="b" l="l" r="r" t="t"/>
              <a:pathLst>
                <a:path extrusionOk="0" h="1671" w="167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82"/>
            <p:cNvSpPr/>
            <p:nvPr/>
          </p:nvSpPr>
          <p:spPr>
            <a:xfrm>
              <a:off x="-10713000" y="4320500"/>
              <a:ext cx="41750" cy="40975"/>
            </a:xfrm>
            <a:custGeom>
              <a:rect b="b" l="l" r="r" t="t"/>
              <a:pathLst>
                <a:path extrusionOk="0" h="1639" w="167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82"/>
            <p:cNvSpPr/>
            <p:nvPr/>
          </p:nvSpPr>
          <p:spPr>
            <a:xfrm>
              <a:off x="-10858725" y="4092875"/>
              <a:ext cx="331625" cy="330825"/>
            </a:xfrm>
            <a:custGeom>
              <a:rect b="b" l="l" r="r" t="t"/>
              <a:pathLst>
                <a:path extrusionOk="0" h="13233" w="13265">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82"/>
            <p:cNvSpPr/>
            <p:nvPr/>
          </p:nvSpPr>
          <p:spPr>
            <a:xfrm>
              <a:off x="-10630300" y="4237000"/>
              <a:ext cx="41750" cy="41775"/>
            </a:xfrm>
            <a:custGeom>
              <a:rect b="b" l="l" r="r" t="t"/>
              <a:pathLst>
                <a:path extrusionOk="0" h="1671" w="167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82"/>
            <p:cNvSpPr/>
            <p:nvPr/>
          </p:nvSpPr>
          <p:spPr>
            <a:xfrm>
              <a:off x="-10607475" y="4340975"/>
              <a:ext cx="102425" cy="82725"/>
            </a:xfrm>
            <a:custGeom>
              <a:rect b="b" l="l" r="r" t="t"/>
              <a:pathLst>
                <a:path extrusionOk="0" h="3309" w="4097">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8" name="Google Shape;7788;p82"/>
          <p:cNvGrpSpPr/>
          <p:nvPr/>
        </p:nvGrpSpPr>
        <p:grpSpPr>
          <a:xfrm>
            <a:off x="6191762" y="2891855"/>
            <a:ext cx="356096" cy="354469"/>
            <a:chOff x="-9089725" y="3180200"/>
            <a:chExt cx="353550" cy="351900"/>
          </a:xfrm>
        </p:grpSpPr>
        <p:sp>
          <p:nvSpPr>
            <p:cNvPr id="7789" name="Google Shape;7789;p82"/>
            <p:cNvSpPr/>
            <p:nvPr/>
          </p:nvSpPr>
          <p:spPr>
            <a:xfrm>
              <a:off x="-9089725" y="3180200"/>
              <a:ext cx="165425" cy="250300"/>
            </a:xfrm>
            <a:custGeom>
              <a:rect b="b" l="l" r="r" t="t"/>
              <a:pathLst>
                <a:path extrusionOk="0" h="10012" w="6617">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0" name="Google Shape;7790;p82"/>
            <p:cNvSpPr/>
            <p:nvPr/>
          </p:nvSpPr>
          <p:spPr>
            <a:xfrm>
              <a:off x="-8965275" y="3264575"/>
              <a:ext cx="229100" cy="267525"/>
            </a:xfrm>
            <a:custGeom>
              <a:rect b="b" l="l" r="r" t="t"/>
              <a:pathLst>
                <a:path extrusionOk="0" h="10701" w="9164">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1" name="Google Shape;7791;p82"/>
          <p:cNvGrpSpPr/>
          <p:nvPr/>
        </p:nvGrpSpPr>
        <p:grpSpPr>
          <a:xfrm>
            <a:off x="6243280" y="3367282"/>
            <a:ext cx="252278" cy="355451"/>
            <a:chOff x="-9039300" y="3614000"/>
            <a:chExt cx="250475" cy="352875"/>
          </a:xfrm>
        </p:grpSpPr>
        <p:sp>
          <p:nvSpPr>
            <p:cNvPr id="7792" name="Google Shape;7792;p82"/>
            <p:cNvSpPr/>
            <p:nvPr/>
          </p:nvSpPr>
          <p:spPr>
            <a:xfrm>
              <a:off x="-8944000" y="3614000"/>
              <a:ext cx="63025" cy="63025"/>
            </a:xfrm>
            <a:custGeom>
              <a:rect b="b" l="l" r="r" t="t"/>
              <a:pathLst>
                <a:path extrusionOk="0" h="2521" w="2521">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3" name="Google Shape;7793;p82"/>
            <p:cNvSpPr/>
            <p:nvPr/>
          </p:nvSpPr>
          <p:spPr>
            <a:xfrm>
              <a:off x="-9039300" y="3696700"/>
              <a:ext cx="250475" cy="270175"/>
            </a:xfrm>
            <a:custGeom>
              <a:rect b="b" l="l" r="r" t="t"/>
              <a:pathLst>
                <a:path extrusionOk="0" h="10807" w="10019">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4" name="Google Shape;7794;p82"/>
          <p:cNvGrpSpPr/>
          <p:nvPr/>
        </p:nvGrpSpPr>
        <p:grpSpPr>
          <a:xfrm>
            <a:off x="7975246" y="3389521"/>
            <a:ext cx="354635" cy="354670"/>
            <a:chOff x="-9088150" y="4049550"/>
            <a:chExt cx="352100" cy="352100"/>
          </a:xfrm>
        </p:grpSpPr>
        <p:sp>
          <p:nvSpPr>
            <p:cNvPr id="7795" name="Google Shape;7795;p82"/>
            <p:cNvSpPr/>
            <p:nvPr/>
          </p:nvSpPr>
          <p:spPr>
            <a:xfrm>
              <a:off x="-9047975" y="4049550"/>
              <a:ext cx="290650" cy="165425"/>
            </a:xfrm>
            <a:custGeom>
              <a:rect b="b" l="l" r="r" t="t"/>
              <a:pathLst>
                <a:path extrusionOk="0" h="6617" w="11626">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6" name="Google Shape;7796;p82"/>
            <p:cNvSpPr/>
            <p:nvPr/>
          </p:nvSpPr>
          <p:spPr>
            <a:xfrm>
              <a:off x="-8964475" y="4157450"/>
              <a:ext cx="20500" cy="57525"/>
            </a:xfrm>
            <a:custGeom>
              <a:rect b="b" l="l" r="r" t="t"/>
              <a:pathLst>
                <a:path extrusionOk="0" h="2301" w="820">
                  <a:moveTo>
                    <a:pt x="0" y="1"/>
                  </a:moveTo>
                  <a:lnTo>
                    <a:pt x="0" y="2301"/>
                  </a:lnTo>
                  <a:lnTo>
                    <a:pt x="819" y="2301"/>
                  </a:lnTo>
                  <a:lnTo>
                    <a:pt x="819" y="946"/>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7" name="Google Shape;7797;p82"/>
            <p:cNvSpPr/>
            <p:nvPr/>
          </p:nvSpPr>
          <p:spPr>
            <a:xfrm>
              <a:off x="-9088150" y="4235425"/>
              <a:ext cx="352100" cy="82725"/>
            </a:xfrm>
            <a:custGeom>
              <a:rect b="b" l="l" r="r" t="t"/>
              <a:pathLst>
                <a:path extrusionOk="0" h="3309" w="14084">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8" name="Google Shape;7798;p82"/>
            <p:cNvSpPr/>
            <p:nvPr/>
          </p:nvSpPr>
          <p:spPr>
            <a:xfrm>
              <a:off x="-9064525" y="4338600"/>
              <a:ext cx="53600" cy="63050"/>
            </a:xfrm>
            <a:custGeom>
              <a:rect b="b" l="l" r="r" t="t"/>
              <a:pathLst>
                <a:path extrusionOk="0" h="2522" w="2144">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82"/>
            <p:cNvSpPr/>
            <p:nvPr/>
          </p:nvSpPr>
          <p:spPr>
            <a:xfrm>
              <a:off x="-8898325" y="4338600"/>
              <a:ext cx="54375" cy="63050"/>
            </a:xfrm>
            <a:custGeom>
              <a:rect b="b" l="l" r="r" t="t"/>
              <a:pathLst>
                <a:path extrusionOk="0" h="2522" w="2175">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0" name="Google Shape;7800;p82"/>
            <p:cNvSpPr/>
            <p:nvPr/>
          </p:nvSpPr>
          <p:spPr>
            <a:xfrm>
              <a:off x="-8814850" y="4338600"/>
              <a:ext cx="54375" cy="63050"/>
            </a:xfrm>
            <a:custGeom>
              <a:rect b="b" l="l" r="r" t="t"/>
              <a:pathLst>
                <a:path extrusionOk="0" h="2522" w="2175">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1" name="Google Shape;7801;p82"/>
          <p:cNvGrpSpPr/>
          <p:nvPr/>
        </p:nvGrpSpPr>
        <p:grpSpPr>
          <a:xfrm>
            <a:off x="7109610" y="2891754"/>
            <a:ext cx="315757" cy="354670"/>
            <a:chOff x="-8191825" y="3174500"/>
            <a:chExt cx="313500" cy="352100"/>
          </a:xfrm>
        </p:grpSpPr>
        <p:sp>
          <p:nvSpPr>
            <p:cNvPr id="7802" name="Google Shape;7802;p82"/>
            <p:cNvSpPr/>
            <p:nvPr/>
          </p:nvSpPr>
          <p:spPr>
            <a:xfrm>
              <a:off x="-8191825" y="3486400"/>
              <a:ext cx="310350" cy="40200"/>
            </a:xfrm>
            <a:custGeom>
              <a:rect b="b" l="l" r="r" t="t"/>
              <a:pathLst>
                <a:path extrusionOk="0" h="1608" w="12414">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3" name="Google Shape;7803;p82"/>
            <p:cNvSpPr/>
            <p:nvPr/>
          </p:nvSpPr>
          <p:spPr>
            <a:xfrm>
              <a:off x="-8188675" y="3318650"/>
              <a:ext cx="310350" cy="146500"/>
            </a:xfrm>
            <a:custGeom>
              <a:rect b="b" l="l" r="r" t="t"/>
              <a:pathLst>
                <a:path extrusionOk="0" h="5860" w="12414">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82"/>
            <p:cNvSpPr/>
            <p:nvPr/>
          </p:nvSpPr>
          <p:spPr>
            <a:xfrm>
              <a:off x="-8169775" y="3174500"/>
              <a:ext cx="267825" cy="129975"/>
            </a:xfrm>
            <a:custGeom>
              <a:rect b="b" l="l" r="r" t="t"/>
              <a:pathLst>
                <a:path extrusionOk="0" h="5199" w="10713">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7808" name="Shape 7808"/>
        <p:cNvGrpSpPr/>
        <p:nvPr/>
      </p:nvGrpSpPr>
      <p:grpSpPr>
        <a:xfrm>
          <a:off x="0" y="0"/>
          <a:ext cx="0" cy="0"/>
          <a:chOff x="0" y="0"/>
          <a:chExt cx="0" cy="0"/>
        </a:xfrm>
      </p:grpSpPr>
      <p:sp>
        <p:nvSpPr>
          <p:cNvPr id="7809" name="Google Shape;7809;p83"/>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Nature Icons</a:t>
            </a:r>
            <a:endParaRPr>
              <a:solidFill>
                <a:srgbClr val="FFFFFF"/>
              </a:solidFill>
              <a:latin typeface="Arial"/>
              <a:ea typeface="Arial"/>
              <a:cs typeface="Arial"/>
              <a:sym typeface="Arial"/>
            </a:endParaRPr>
          </a:p>
        </p:txBody>
      </p:sp>
      <p:sp>
        <p:nvSpPr>
          <p:cNvPr id="7810" name="Google Shape;7810;p83"/>
          <p:cNvSpPr/>
          <p:nvPr/>
        </p:nvSpPr>
        <p:spPr>
          <a:xfrm>
            <a:off x="801940" y="1691070"/>
            <a:ext cx="343404" cy="446998"/>
          </a:xfrm>
          <a:custGeom>
            <a:rect b="b" l="l" r="r" t="t"/>
            <a:pathLst>
              <a:path extrusionOk="0" h="12099" w="9295">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11" name="Google Shape;7811;p83"/>
          <p:cNvGrpSpPr/>
          <p:nvPr/>
        </p:nvGrpSpPr>
        <p:grpSpPr>
          <a:xfrm>
            <a:off x="748855" y="2243507"/>
            <a:ext cx="452798" cy="449473"/>
            <a:chOff x="-21322300" y="3693325"/>
            <a:chExt cx="306400" cy="304150"/>
          </a:xfrm>
        </p:grpSpPr>
        <p:sp>
          <p:nvSpPr>
            <p:cNvPr id="7812" name="Google Shape;7812;p83"/>
            <p:cNvSpPr/>
            <p:nvPr/>
          </p:nvSpPr>
          <p:spPr>
            <a:xfrm>
              <a:off x="-21142725" y="3868400"/>
              <a:ext cx="111850" cy="69325"/>
            </a:xfrm>
            <a:custGeom>
              <a:rect b="b" l="l" r="r" t="t"/>
              <a:pathLst>
                <a:path extrusionOk="0" h="2773" w="4474">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3" name="Google Shape;7813;p83"/>
            <p:cNvSpPr/>
            <p:nvPr/>
          </p:nvSpPr>
          <p:spPr>
            <a:xfrm>
              <a:off x="-21141950" y="3693325"/>
              <a:ext cx="126050" cy="120750"/>
            </a:xfrm>
            <a:custGeom>
              <a:rect b="b" l="l" r="r" t="t"/>
              <a:pathLst>
                <a:path extrusionOk="0" h="4830" w="5042">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83"/>
            <p:cNvSpPr/>
            <p:nvPr/>
          </p:nvSpPr>
          <p:spPr>
            <a:xfrm>
              <a:off x="-21263225" y="3707725"/>
              <a:ext cx="69325" cy="112650"/>
            </a:xfrm>
            <a:custGeom>
              <a:rect b="b" l="l" r="r" t="t"/>
              <a:pathLst>
                <a:path extrusionOk="0" h="4506" w="2773">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83"/>
            <p:cNvSpPr/>
            <p:nvPr/>
          </p:nvSpPr>
          <p:spPr>
            <a:xfrm>
              <a:off x="-21322300" y="3703775"/>
              <a:ext cx="294600" cy="293700"/>
            </a:xfrm>
            <a:custGeom>
              <a:rect b="b" l="l" r="r" t="t"/>
              <a:pathLst>
                <a:path extrusionOk="0" h="11748" w="11784">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6" name="Google Shape;7816;p83"/>
          <p:cNvGrpSpPr/>
          <p:nvPr/>
        </p:nvGrpSpPr>
        <p:grpSpPr>
          <a:xfrm>
            <a:off x="748263" y="2810244"/>
            <a:ext cx="453980" cy="422540"/>
            <a:chOff x="-21322300" y="4077125"/>
            <a:chExt cx="307200" cy="285925"/>
          </a:xfrm>
        </p:grpSpPr>
        <p:sp>
          <p:nvSpPr>
            <p:cNvPr id="7817" name="Google Shape;7817;p83"/>
            <p:cNvSpPr/>
            <p:nvPr/>
          </p:nvSpPr>
          <p:spPr>
            <a:xfrm>
              <a:off x="-21177375" y="4077125"/>
              <a:ext cx="17350" cy="52800"/>
            </a:xfrm>
            <a:custGeom>
              <a:rect b="b" l="l" r="r" t="t"/>
              <a:pathLst>
                <a:path extrusionOk="0" h="2112" w="694">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8" name="Google Shape;7818;p83"/>
            <p:cNvSpPr/>
            <p:nvPr/>
          </p:nvSpPr>
          <p:spPr>
            <a:xfrm>
              <a:off x="-21279775" y="4117475"/>
              <a:ext cx="46500" cy="44525"/>
            </a:xfrm>
            <a:custGeom>
              <a:rect b="b" l="l" r="r" t="t"/>
              <a:pathLst>
                <a:path extrusionOk="0" h="1781" w="186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9" name="Google Shape;7819;p83"/>
            <p:cNvSpPr/>
            <p:nvPr/>
          </p:nvSpPr>
          <p:spPr>
            <a:xfrm>
              <a:off x="-21103350" y="4117475"/>
              <a:ext cx="45700" cy="44525"/>
            </a:xfrm>
            <a:custGeom>
              <a:rect b="b" l="l" r="r" t="t"/>
              <a:pathLst>
                <a:path extrusionOk="0" h="1781" w="1828">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0" name="Google Shape;7820;p83"/>
            <p:cNvSpPr/>
            <p:nvPr/>
          </p:nvSpPr>
          <p:spPr>
            <a:xfrm>
              <a:off x="-21137225" y="4103750"/>
              <a:ext cx="27600" cy="34975"/>
            </a:xfrm>
            <a:custGeom>
              <a:rect b="b" l="l" r="r" t="t"/>
              <a:pathLst>
                <a:path extrusionOk="0" h="1399" w="1104">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1" name="Google Shape;7821;p83"/>
            <p:cNvSpPr/>
            <p:nvPr/>
          </p:nvSpPr>
          <p:spPr>
            <a:xfrm>
              <a:off x="-21227800" y="4103750"/>
              <a:ext cx="27600" cy="34975"/>
            </a:xfrm>
            <a:custGeom>
              <a:rect b="b" l="l" r="r" t="t"/>
              <a:pathLst>
                <a:path extrusionOk="0" h="1399" w="1104">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83"/>
            <p:cNvSpPr/>
            <p:nvPr/>
          </p:nvSpPr>
          <p:spPr>
            <a:xfrm>
              <a:off x="-21319950" y="4219675"/>
              <a:ext cx="53600" cy="18150"/>
            </a:xfrm>
            <a:custGeom>
              <a:rect b="b" l="l" r="r" t="t"/>
              <a:pathLst>
                <a:path extrusionOk="0" h="726" w="2144">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83"/>
            <p:cNvSpPr/>
            <p:nvPr/>
          </p:nvSpPr>
          <p:spPr>
            <a:xfrm>
              <a:off x="-21070275" y="4219675"/>
              <a:ext cx="54375" cy="18150"/>
            </a:xfrm>
            <a:custGeom>
              <a:rect b="b" l="l" r="r" t="t"/>
              <a:pathLst>
                <a:path extrusionOk="0" h="726" w="2175">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83"/>
            <p:cNvSpPr/>
            <p:nvPr/>
          </p:nvSpPr>
          <p:spPr>
            <a:xfrm>
              <a:off x="-21078925" y="4171825"/>
              <a:ext cx="37025" cy="25175"/>
            </a:xfrm>
            <a:custGeom>
              <a:rect b="b" l="l" r="r" t="t"/>
              <a:pathLst>
                <a:path extrusionOk="0" h="1007" w="1481">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5" name="Google Shape;7825;p83"/>
            <p:cNvSpPr/>
            <p:nvPr/>
          </p:nvSpPr>
          <p:spPr>
            <a:xfrm>
              <a:off x="-21294750" y="4172625"/>
              <a:ext cx="37850" cy="25150"/>
            </a:xfrm>
            <a:custGeom>
              <a:rect b="b" l="l" r="r" t="t"/>
              <a:pathLst>
                <a:path extrusionOk="0" h="1006" w="1514">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83"/>
            <p:cNvSpPr/>
            <p:nvPr/>
          </p:nvSpPr>
          <p:spPr>
            <a:xfrm>
              <a:off x="-21321525" y="4328375"/>
              <a:ext cx="306425" cy="34675"/>
            </a:xfrm>
            <a:custGeom>
              <a:rect b="b" l="l" r="r" t="t"/>
              <a:pathLst>
                <a:path extrusionOk="0" h="1387" w="12257">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83"/>
            <p:cNvSpPr/>
            <p:nvPr/>
          </p:nvSpPr>
          <p:spPr>
            <a:xfrm>
              <a:off x="-21321525" y="4292150"/>
              <a:ext cx="306425" cy="34675"/>
            </a:xfrm>
            <a:custGeom>
              <a:rect b="b" l="l" r="r" t="t"/>
              <a:pathLst>
                <a:path extrusionOk="0" h="1387" w="12257">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83"/>
            <p:cNvSpPr/>
            <p:nvPr/>
          </p:nvSpPr>
          <p:spPr>
            <a:xfrm>
              <a:off x="-21322300" y="4148000"/>
              <a:ext cx="307200" cy="143375"/>
            </a:xfrm>
            <a:custGeom>
              <a:rect b="b" l="l" r="r" t="t"/>
              <a:pathLst>
                <a:path extrusionOk="0" h="5735" w="12288">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9" name="Google Shape;7829;p83"/>
          <p:cNvGrpSpPr/>
          <p:nvPr/>
        </p:nvGrpSpPr>
        <p:grpSpPr>
          <a:xfrm>
            <a:off x="3525440" y="1689128"/>
            <a:ext cx="451653" cy="450212"/>
            <a:chOff x="-19394200" y="3333800"/>
            <a:chExt cx="305625" cy="304650"/>
          </a:xfrm>
        </p:grpSpPr>
        <p:sp>
          <p:nvSpPr>
            <p:cNvPr id="7830" name="Google Shape;7830;p83"/>
            <p:cNvSpPr/>
            <p:nvPr/>
          </p:nvSpPr>
          <p:spPr>
            <a:xfrm>
              <a:off x="-19206750" y="3495850"/>
              <a:ext cx="82725" cy="18150"/>
            </a:xfrm>
            <a:custGeom>
              <a:rect b="b" l="l" r="r" t="t"/>
              <a:pathLst>
                <a:path extrusionOk="0" h="726" w="3309">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83"/>
            <p:cNvSpPr/>
            <p:nvPr/>
          </p:nvSpPr>
          <p:spPr>
            <a:xfrm>
              <a:off x="-19205950" y="3532875"/>
              <a:ext cx="64600" cy="17350"/>
            </a:xfrm>
            <a:custGeom>
              <a:rect b="b" l="l" r="r" t="t"/>
              <a:pathLst>
                <a:path extrusionOk="0" h="694" w="2584">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83"/>
            <p:cNvSpPr/>
            <p:nvPr/>
          </p:nvSpPr>
          <p:spPr>
            <a:xfrm>
              <a:off x="-19323325" y="3568325"/>
              <a:ext cx="163850" cy="17350"/>
            </a:xfrm>
            <a:custGeom>
              <a:rect b="b" l="l" r="r" t="t"/>
              <a:pathLst>
                <a:path extrusionOk="0" h="694" w="6554">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83"/>
            <p:cNvSpPr/>
            <p:nvPr/>
          </p:nvSpPr>
          <p:spPr>
            <a:xfrm>
              <a:off x="-19343000" y="3460400"/>
              <a:ext cx="201650" cy="18150"/>
            </a:xfrm>
            <a:custGeom>
              <a:rect b="b" l="l" r="r" t="t"/>
              <a:pathLst>
                <a:path extrusionOk="0" h="726" w="8066">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83"/>
            <p:cNvSpPr/>
            <p:nvPr/>
          </p:nvSpPr>
          <p:spPr>
            <a:xfrm>
              <a:off x="-19361125" y="3495850"/>
              <a:ext cx="82725" cy="18150"/>
            </a:xfrm>
            <a:custGeom>
              <a:rect b="b" l="l" r="r" t="t"/>
              <a:pathLst>
                <a:path extrusionOk="0" h="726" w="3309">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83"/>
            <p:cNvSpPr/>
            <p:nvPr/>
          </p:nvSpPr>
          <p:spPr>
            <a:xfrm>
              <a:off x="-19305200" y="3603750"/>
              <a:ext cx="124475" cy="34700"/>
            </a:xfrm>
            <a:custGeom>
              <a:rect b="b" l="l" r="r" t="t"/>
              <a:pathLst>
                <a:path extrusionOk="0" h="1388" w="4979">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83"/>
            <p:cNvSpPr/>
            <p:nvPr/>
          </p:nvSpPr>
          <p:spPr>
            <a:xfrm>
              <a:off x="-19269750" y="3495850"/>
              <a:ext cx="54350" cy="53575"/>
            </a:xfrm>
            <a:custGeom>
              <a:rect b="b" l="l" r="r" t="t"/>
              <a:pathLst>
                <a:path extrusionOk="0" h="2143" w="2174">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83"/>
            <p:cNvSpPr/>
            <p:nvPr/>
          </p:nvSpPr>
          <p:spPr>
            <a:xfrm>
              <a:off x="-19394200" y="3333800"/>
              <a:ext cx="305625" cy="107725"/>
            </a:xfrm>
            <a:custGeom>
              <a:rect b="b" l="l" r="r" t="t"/>
              <a:pathLst>
                <a:path extrusionOk="0" h="4309" w="12225">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83"/>
            <p:cNvSpPr/>
            <p:nvPr/>
          </p:nvSpPr>
          <p:spPr>
            <a:xfrm>
              <a:off x="-19341425" y="3532875"/>
              <a:ext cx="63025" cy="17350"/>
            </a:xfrm>
            <a:custGeom>
              <a:rect b="b" l="l" r="r" t="t"/>
              <a:pathLst>
                <a:path extrusionOk="0" h="694" w="2521">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9" name="Google Shape;7839;p83"/>
          <p:cNvGrpSpPr/>
          <p:nvPr/>
        </p:nvGrpSpPr>
        <p:grpSpPr>
          <a:xfrm>
            <a:off x="3524276" y="2243580"/>
            <a:ext cx="453980" cy="449325"/>
            <a:chOff x="-19396575" y="3708500"/>
            <a:chExt cx="307200" cy="304050"/>
          </a:xfrm>
        </p:grpSpPr>
        <p:sp>
          <p:nvSpPr>
            <p:cNvPr id="7840" name="Google Shape;7840;p83"/>
            <p:cNvSpPr/>
            <p:nvPr/>
          </p:nvSpPr>
          <p:spPr>
            <a:xfrm>
              <a:off x="-19215425" y="3708500"/>
              <a:ext cx="70925" cy="70925"/>
            </a:xfrm>
            <a:custGeom>
              <a:rect b="b" l="l" r="r" t="t"/>
              <a:pathLst>
                <a:path extrusionOk="0" h="2837" w="2837">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83"/>
            <p:cNvSpPr/>
            <p:nvPr/>
          </p:nvSpPr>
          <p:spPr>
            <a:xfrm>
              <a:off x="-19396575" y="3773100"/>
              <a:ext cx="277275" cy="239450"/>
            </a:xfrm>
            <a:custGeom>
              <a:rect b="b" l="l" r="r" t="t"/>
              <a:pathLst>
                <a:path extrusionOk="0" h="9578" w="11091">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83"/>
            <p:cNvSpPr/>
            <p:nvPr/>
          </p:nvSpPr>
          <p:spPr>
            <a:xfrm>
              <a:off x="-19140600" y="3727425"/>
              <a:ext cx="51225" cy="70550"/>
            </a:xfrm>
            <a:custGeom>
              <a:rect b="b" l="l" r="r" t="t"/>
              <a:pathLst>
                <a:path extrusionOk="0" h="2822" w="2049">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3" name="Google Shape;7843;p83"/>
          <p:cNvGrpSpPr/>
          <p:nvPr/>
        </p:nvGrpSpPr>
        <p:grpSpPr>
          <a:xfrm>
            <a:off x="3518457" y="2796461"/>
            <a:ext cx="465618" cy="450101"/>
            <a:chOff x="-19394200" y="4084200"/>
            <a:chExt cx="315075" cy="304575"/>
          </a:xfrm>
        </p:grpSpPr>
        <p:sp>
          <p:nvSpPr>
            <p:cNvPr id="7844" name="Google Shape;7844;p83"/>
            <p:cNvSpPr/>
            <p:nvPr/>
          </p:nvSpPr>
          <p:spPr>
            <a:xfrm>
              <a:off x="-19185475" y="4234650"/>
              <a:ext cx="40175" cy="28375"/>
            </a:xfrm>
            <a:custGeom>
              <a:rect b="b" l="l" r="r" t="t"/>
              <a:pathLst>
                <a:path extrusionOk="0" h="1135" w="1607">
                  <a:moveTo>
                    <a:pt x="1134" y="0"/>
                  </a:moveTo>
                  <a:lnTo>
                    <a:pt x="0" y="1134"/>
                  </a:lnTo>
                  <a:lnTo>
                    <a:pt x="1607" y="1134"/>
                  </a:lnTo>
                  <a:cubicBezTo>
                    <a:pt x="1575" y="756"/>
                    <a:pt x="1418" y="347"/>
                    <a:pt x="11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83"/>
            <p:cNvSpPr/>
            <p:nvPr/>
          </p:nvSpPr>
          <p:spPr>
            <a:xfrm>
              <a:off x="-19244550" y="4293725"/>
              <a:ext cx="28375" cy="39400"/>
            </a:xfrm>
            <a:custGeom>
              <a:rect b="b" l="l" r="r" t="t"/>
              <a:pathLst>
                <a:path extrusionOk="0" h="1576" w="1135">
                  <a:moveTo>
                    <a:pt x="1134" y="0"/>
                  </a:moveTo>
                  <a:lnTo>
                    <a:pt x="0" y="1134"/>
                  </a:lnTo>
                  <a:cubicBezTo>
                    <a:pt x="315" y="1386"/>
                    <a:pt x="693" y="1512"/>
                    <a:pt x="1134" y="1575"/>
                  </a:cubicBezTo>
                  <a:lnTo>
                    <a:pt x="113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83"/>
            <p:cNvSpPr/>
            <p:nvPr/>
          </p:nvSpPr>
          <p:spPr>
            <a:xfrm>
              <a:off x="-19280000" y="4201050"/>
              <a:ext cx="200875" cy="187725"/>
            </a:xfrm>
            <a:custGeom>
              <a:rect b="b" l="l" r="r" t="t"/>
              <a:pathLst>
                <a:path extrusionOk="0" h="7509" w="8035">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83"/>
            <p:cNvSpPr/>
            <p:nvPr/>
          </p:nvSpPr>
          <p:spPr>
            <a:xfrm>
              <a:off x="-19197300" y="4293725"/>
              <a:ext cx="28375" cy="39400"/>
            </a:xfrm>
            <a:custGeom>
              <a:rect b="b" l="l" r="r" t="t"/>
              <a:pathLst>
                <a:path extrusionOk="0" h="1576" w="1135">
                  <a:moveTo>
                    <a:pt x="1" y="0"/>
                  </a:moveTo>
                  <a:lnTo>
                    <a:pt x="1" y="1575"/>
                  </a:lnTo>
                  <a:cubicBezTo>
                    <a:pt x="379" y="1512"/>
                    <a:pt x="788" y="1386"/>
                    <a:pt x="1135" y="1134"/>
                  </a:cubicBez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83"/>
            <p:cNvSpPr/>
            <p:nvPr/>
          </p:nvSpPr>
          <p:spPr>
            <a:xfrm>
              <a:off x="-19394200" y="4084200"/>
              <a:ext cx="252850" cy="303275"/>
            </a:xfrm>
            <a:custGeom>
              <a:rect b="b" l="l" r="r" t="t"/>
              <a:pathLst>
                <a:path extrusionOk="0" h="12131" w="10114">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83"/>
            <p:cNvSpPr/>
            <p:nvPr/>
          </p:nvSpPr>
          <p:spPr>
            <a:xfrm>
              <a:off x="-19185475" y="4281100"/>
              <a:ext cx="40175" cy="28400"/>
            </a:xfrm>
            <a:custGeom>
              <a:rect b="b" l="l" r="r" t="t"/>
              <a:pathLst>
                <a:path extrusionOk="0" h="1136" w="1607">
                  <a:moveTo>
                    <a:pt x="0" y="1"/>
                  </a:moveTo>
                  <a:lnTo>
                    <a:pt x="1134" y="1135"/>
                  </a:lnTo>
                  <a:cubicBezTo>
                    <a:pt x="1418" y="820"/>
                    <a:pt x="1575" y="411"/>
                    <a:pt x="160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0" name="Google Shape;7850;p83"/>
          <p:cNvGrpSpPr/>
          <p:nvPr/>
        </p:nvGrpSpPr>
        <p:grpSpPr>
          <a:xfrm>
            <a:off x="6324167" y="1689001"/>
            <a:ext cx="400447" cy="450470"/>
            <a:chOff x="-17526750" y="3309200"/>
            <a:chExt cx="270975" cy="304825"/>
          </a:xfrm>
        </p:grpSpPr>
        <p:sp>
          <p:nvSpPr>
            <p:cNvPr id="7851" name="Google Shape;7851;p83"/>
            <p:cNvSpPr/>
            <p:nvPr/>
          </p:nvSpPr>
          <p:spPr>
            <a:xfrm>
              <a:off x="-17507050" y="3452525"/>
              <a:ext cx="232375" cy="161500"/>
            </a:xfrm>
            <a:custGeom>
              <a:rect b="b" l="l" r="r" t="t"/>
              <a:pathLst>
                <a:path extrusionOk="0" h="6460" w="9295">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2" name="Google Shape;7852;p83"/>
            <p:cNvSpPr/>
            <p:nvPr/>
          </p:nvSpPr>
          <p:spPr>
            <a:xfrm>
              <a:off x="-17417275" y="3309200"/>
              <a:ext cx="52800" cy="54350"/>
            </a:xfrm>
            <a:custGeom>
              <a:rect b="b" l="l" r="r" t="t"/>
              <a:pathLst>
                <a:path extrusionOk="0" h="2174" w="2112">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83"/>
            <p:cNvSpPr/>
            <p:nvPr/>
          </p:nvSpPr>
          <p:spPr>
            <a:xfrm>
              <a:off x="-17456650" y="3369825"/>
              <a:ext cx="130775" cy="64625"/>
            </a:xfrm>
            <a:custGeom>
              <a:rect b="b" l="l" r="r" t="t"/>
              <a:pathLst>
                <a:path extrusionOk="0" h="2585" w="5231">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83"/>
            <p:cNvSpPr/>
            <p:nvPr/>
          </p:nvSpPr>
          <p:spPr>
            <a:xfrm>
              <a:off x="-17526750" y="3344625"/>
              <a:ext cx="95325" cy="89825"/>
            </a:xfrm>
            <a:custGeom>
              <a:rect b="b" l="l" r="r" t="t"/>
              <a:pathLst>
                <a:path extrusionOk="0" h="3593" w="3813">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83"/>
            <p:cNvSpPr/>
            <p:nvPr/>
          </p:nvSpPr>
          <p:spPr>
            <a:xfrm>
              <a:off x="-17351900" y="3345425"/>
              <a:ext cx="96125" cy="89800"/>
            </a:xfrm>
            <a:custGeom>
              <a:rect b="b" l="l" r="r" t="t"/>
              <a:pathLst>
                <a:path extrusionOk="0" h="3592" w="3845">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6" name="Google Shape;7856;p83"/>
          <p:cNvGrpSpPr/>
          <p:nvPr/>
        </p:nvGrpSpPr>
        <p:grpSpPr>
          <a:xfrm>
            <a:off x="6300319" y="2244173"/>
            <a:ext cx="448143" cy="448143"/>
            <a:chOff x="-17542500" y="3684100"/>
            <a:chExt cx="303250" cy="303250"/>
          </a:xfrm>
        </p:grpSpPr>
        <p:sp>
          <p:nvSpPr>
            <p:cNvPr id="7857" name="Google Shape;7857;p83"/>
            <p:cNvSpPr/>
            <p:nvPr/>
          </p:nvSpPr>
          <p:spPr>
            <a:xfrm>
              <a:off x="-17542500" y="3863675"/>
              <a:ext cx="70900" cy="52800"/>
            </a:xfrm>
            <a:custGeom>
              <a:rect b="b" l="l" r="r" t="t"/>
              <a:pathLst>
                <a:path extrusionOk="0" h="2112" w="2836">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83"/>
            <p:cNvSpPr/>
            <p:nvPr/>
          </p:nvSpPr>
          <p:spPr>
            <a:xfrm>
              <a:off x="-17488150" y="3881000"/>
              <a:ext cx="70900" cy="106350"/>
            </a:xfrm>
            <a:custGeom>
              <a:rect b="b" l="l" r="r" t="t"/>
              <a:pathLst>
                <a:path extrusionOk="0" h="4254" w="2836">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83"/>
            <p:cNvSpPr/>
            <p:nvPr/>
          </p:nvSpPr>
          <p:spPr>
            <a:xfrm>
              <a:off x="-17310150" y="3863675"/>
              <a:ext cx="70900" cy="52800"/>
            </a:xfrm>
            <a:custGeom>
              <a:rect b="b" l="l" r="r" t="t"/>
              <a:pathLst>
                <a:path extrusionOk="0" h="2112" w="2836">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83"/>
            <p:cNvSpPr/>
            <p:nvPr/>
          </p:nvSpPr>
          <p:spPr>
            <a:xfrm>
              <a:off x="-17364500" y="3881000"/>
              <a:ext cx="70925" cy="106350"/>
            </a:xfrm>
            <a:custGeom>
              <a:rect b="b" l="l" r="r" t="t"/>
              <a:pathLst>
                <a:path extrusionOk="0" h="4254" w="2837">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83"/>
            <p:cNvSpPr/>
            <p:nvPr/>
          </p:nvSpPr>
          <p:spPr>
            <a:xfrm>
              <a:off x="-17505475" y="3845550"/>
              <a:ext cx="228425" cy="18150"/>
            </a:xfrm>
            <a:custGeom>
              <a:rect b="b" l="l" r="r" t="t"/>
              <a:pathLst>
                <a:path extrusionOk="0" h="726" w="9137">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83"/>
            <p:cNvSpPr/>
            <p:nvPr/>
          </p:nvSpPr>
          <p:spPr>
            <a:xfrm>
              <a:off x="-17523600" y="3706925"/>
              <a:ext cx="265450" cy="121325"/>
            </a:xfrm>
            <a:custGeom>
              <a:rect b="b" l="l" r="r" t="t"/>
              <a:pathLst>
                <a:path extrusionOk="0" h="4853" w="10618">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83"/>
            <p:cNvSpPr/>
            <p:nvPr/>
          </p:nvSpPr>
          <p:spPr>
            <a:xfrm>
              <a:off x="-17448775" y="3684100"/>
              <a:ext cx="115800" cy="52800"/>
            </a:xfrm>
            <a:custGeom>
              <a:rect b="b" l="l" r="r" t="t"/>
              <a:pathLst>
                <a:path extrusionOk="0" h="2112" w="4632">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4" name="Google Shape;7864;p83"/>
          <p:cNvGrpSpPr/>
          <p:nvPr/>
        </p:nvGrpSpPr>
        <p:grpSpPr>
          <a:xfrm>
            <a:off x="6299728" y="2810817"/>
            <a:ext cx="449325" cy="421395"/>
            <a:chOff x="-17542500" y="4068450"/>
            <a:chExt cx="304050" cy="285150"/>
          </a:xfrm>
        </p:grpSpPr>
        <p:sp>
          <p:nvSpPr>
            <p:cNvPr id="7865" name="Google Shape;7865;p83"/>
            <p:cNvSpPr/>
            <p:nvPr/>
          </p:nvSpPr>
          <p:spPr>
            <a:xfrm>
              <a:off x="-17519650" y="4281900"/>
              <a:ext cx="256000" cy="71700"/>
            </a:xfrm>
            <a:custGeom>
              <a:rect b="b" l="l" r="r" t="t"/>
              <a:pathLst>
                <a:path extrusionOk="0" h="2868" w="1024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83"/>
            <p:cNvSpPr/>
            <p:nvPr/>
          </p:nvSpPr>
          <p:spPr>
            <a:xfrm>
              <a:off x="-17542500" y="4166900"/>
              <a:ext cx="304050" cy="133925"/>
            </a:xfrm>
            <a:custGeom>
              <a:rect b="b" l="l" r="r" t="t"/>
              <a:pathLst>
                <a:path extrusionOk="0" h="5357" w="12162">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7" name="Google Shape;7867;p83"/>
            <p:cNvSpPr/>
            <p:nvPr/>
          </p:nvSpPr>
          <p:spPr>
            <a:xfrm>
              <a:off x="-17329050" y="4121225"/>
              <a:ext cx="18125" cy="18150"/>
            </a:xfrm>
            <a:custGeom>
              <a:rect b="b" l="l" r="r" t="t"/>
              <a:pathLst>
                <a:path extrusionOk="0" h="726" w="725">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8" name="Google Shape;7868;p83"/>
            <p:cNvSpPr/>
            <p:nvPr/>
          </p:nvSpPr>
          <p:spPr>
            <a:xfrm>
              <a:off x="-17381825" y="4068450"/>
              <a:ext cx="123675" cy="123675"/>
            </a:xfrm>
            <a:custGeom>
              <a:rect b="b" l="l" r="r" t="t"/>
              <a:pathLst>
                <a:path extrusionOk="0" h="4947" w="4947">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9" name="Google Shape;7869;p83"/>
            <p:cNvSpPr/>
            <p:nvPr/>
          </p:nvSpPr>
          <p:spPr>
            <a:xfrm>
              <a:off x="-17471625" y="4121225"/>
              <a:ext cx="17375" cy="18150"/>
            </a:xfrm>
            <a:custGeom>
              <a:rect b="b" l="l" r="r" t="t"/>
              <a:pathLst>
                <a:path extrusionOk="0" h="726" w="695">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0" name="Google Shape;7870;p83"/>
            <p:cNvSpPr/>
            <p:nvPr/>
          </p:nvSpPr>
          <p:spPr>
            <a:xfrm>
              <a:off x="-17525175" y="4068450"/>
              <a:ext cx="124475" cy="123675"/>
            </a:xfrm>
            <a:custGeom>
              <a:rect b="b" l="l" r="r" t="t"/>
              <a:pathLst>
                <a:path extrusionOk="0" h="4947" w="4979">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1" name="Google Shape;7871;p83"/>
          <p:cNvGrpSpPr/>
          <p:nvPr/>
        </p:nvGrpSpPr>
        <p:grpSpPr>
          <a:xfrm>
            <a:off x="3530150" y="3342211"/>
            <a:ext cx="343404" cy="449325"/>
            <a:chOff x="-15652200" y="3335975"/>
            <a:chExt cx="232375" cy="304050"/>
          </a:xfrm>
        </p:grpSpPr>
        <p:sp>
          <p:nvSpPr>
            <p:cNvPr id="7872" name="Google Shape;7872;p83"/>
            <p:cNvSpPr/>
            <p:nvPr/>
          </p:nvSpPr>
          <p:spPr>
            <a:xfrm>
              <a:off x="-15652200" y="3403700"/>
              <a:ext cx="36250" cy="168575"/>
            </a:xfrm>
            <a:custGeom>
              <a:rect b="b" l="l" r="r" t="t"/>
              <a:pathLst>
                <a:path extrusionOk="0" h="6743" w="1450">
                  <a:moveTo>
                    <a:pt x="0" y="1"/>
                  </a:moveTo>
                  <a:lnTo>
                    <a:pt x="0" y="6743"/>
                  </a:lnTo>
                  <a:lnTo>
                    <a:pt x="1450" y="6018"/>
                  </a:lnTo>
                  <a:lnTo>
                    <a:pt x="1450" y="694"/>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3" name="Google Shape;7873;p83"/>
            <p:cNvSpPr/>
            <p:nvPr/>
          </p:nvSpPr>
          <p:spPr>
            <a:xfrm>
              <a:off x="-15455300" y="3403700"/>
              <a:ext cx="35475" cy="168575"/>
            </a:xfrm>
            <a:custGeom>
              <a:rect b="b" l="l" r="r" t="t"/>
              <a:pathLst>
                <a:path extrusionOk="0" h="6743" w="1419">
                  <a:moveTo>
                    <a:pt x="1418" y="1"/>
                  </a:moveTo>
                  <a:lnTo>
                    <a:pt x="1" y="694"/>
                  </a:lnTo>
                  <a:lnTo>
                    <a:pt x="1" y="6018"/>
                  </a:lnTo>
                  <a:lnTo>
                    <a:pt x="1418" y="6743"/>
                  </a:lnTo>
                  <a:lnTo>
                    <a:pt x="14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4" name="Google Shape;7874;p83"/>
            <p:cNvSpPr/>
            <p:nvPr/>
          </p:nvSpPr>
          <p:spPr>
            <a:xfrm>
              <a:off x="-15644325" y="3570675"/>
              <a:ext cx="62250" cy="62250"/>
            </a:xfrm>
            <a:custGeom>
              <a:rect b="b" l="l" r="r" t="t"/>
              <a:pathLst>
                <a:path extrusionOk="0" h="2490" w="2490">
                  <a:moveTo>
                    <a:pt x="1418" y="1"/>
                  </a:moveTo>
                  <a:lnTo>
                    <a:pt x="0" y="725"/>
                  </a:lnTo>
                  <a:lnTo>
                    <a:pt x="1765" y="2489"/>
                  </a:lnTo>
                  <a:lnTo>
                    <a:pt x="2489" y="1072"/>
                  </a:lnTo>
                  <a:lnTo>
                    <a:pt x="14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5" name="Google Shape;7875;p83"/>
            <p:cNvSpPr/>
            <p:nvPr/>
          </p:nvSpPr>
          <p:spPr>
            <a:xfrm>
              <a:off x="-15489950" y="3570675"/>
              <a:ext cx="63025" cy="62250"/>
            </a:xfrm>
            <a:custGeom>
              <a:rect b="b" l="l" r="r" t="t"/>
              <a:pathLst>
                <a:path extrusionOk="0" h="2490" w="2521">
                  <a:moveTo>
                    <a:pt x="1072" y="1"/>
                  </a:moveTo>
                  <a:lnTo>
                    <a:pt x="0" y="1072"/>
                  </a:lnTo>
                  <a:lnTo>
                    <a:pt x="725" y="2489"/>
                  </a:lnTo>
                  <a:lnTo>
                    <a:pt x="2521" y="725"/>
                  </a:lnTo>
                  <a:lnTo>
                    <a:pt x="10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83"/>
            <p:cNvSpPr/>
            <p:nvPr/>
          </p:nvSpPr>
          <p:spPr>
            <a:xfrm>
              <a:off x="-15644325" y="3342275"/>
              <a:ext cx="62250" cy="63025"/>
            </a:xfrm>
            <a:custGeom>
              <a:rect b="b" l="l" r="r" t="t"/>
              <a:pathLst>
                <a:path extrusionOk="0" h="2521" w="2490">
                  <a:moveTo>
                    <a:pt x="1765" y="0"/>
                  </a:moveTo>
                  <a:lnTo>
                    <a:pt x="0" y="1827"/>
                  </a:lnTo>
                  <a:lnTo>
                    <a:pt x="1418" y="2521"/>
                  </a:lnTo>
                  <a:lnTo>
                    <a:pt x="2489" y="1481"/>
                  </a:lnTo>
                  <a:lnTo>
                    <a:pt x="176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7" name="Google Shape;7877;p83"/>
            <p:cNvSpPr/>
            <p:nvPr/>
          </p:nvSpPr>
          <p:spPr>
            <a:xfrm>
              <a:off x="-15489950" y="3342275"/>
              <a:ext cx="63025" cy="63025"/>
            </a:xfrm>
            <a:custGeom>
              <a:rect b="b" l="l" r="r" t="t"/>
              <a:pathLst>
                <a:path extrusionOk="0" h="2521" w="2521">
                  <a:moveTo>
                    <a:pt x="725" y="0"/>
                  </a:moveTo>
                  <a:lnTo>
                    <a:pt x="0" y="1481"/>
                  </a:lnTo>
                  <a:lnTo>
                    <a:pt x="1072" y="2521"/>
                  </a:lnTo>
                  <a:lnTo>
                    <a:pt x="2521" y="1827"/>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8" name="Google Shape;7878;p83"/>
            <p:cNvSpPr/>
            <p:nvPr/>
          </p:nvSpPr>
          <p:spPr>
            <a:xfrm>
              <a:off x="-15584475" y="3604550"/>
              <a:ext cx="96900" cy="35475"/>
            </a:xfrm>
            <a:custGeom>
              <a:rect b="b" l="l" r="r" t="t"/>
              <a:pathLst>
                <a:path extrusionOk="0" h="1419" w="3876">
                  <a:moveTo>
                    <a:pt x="725" y="0"/>
                  </a:moveTo>
                  <a:lnTo>
                    <a:pt x="1" y="1418"/>
                  </a:lnTo>
                  <a:lnTo>
                    <a:pt x="3876" y="1418"/>
                  </a:lnTo>
                  <a:lnTo>
                    <a:pt x="31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9" name="Google Shape;7879;p83"/>
            <p:cNvSpPr/>
            <p:nvPr/>
          </p:nvSpPr>
          <p:spPr>
            <a:xfrm>
              <a:off x="-15584475" y="3335975"/>
              <a:ext cx="96900" cy="35450"/>
            </a:xfrm>
            <a:custGeom>
              <a:rect b="b" l="l" r="r" t="t"/>
              <a:pathLst>
                <a:path extrusionOk="0" h="1418" w="3876">
                  <a:moveTo>
                    <a:pt x="1" y="0"/>
                  </a:moveTo>
                  <a:lnTo>
                    <a:pt x="725" y="1418"/>
                  </a:lnTo>
                  <a:lnTo>
                    <a:pt x="3151" y="1418"/>
                  </a:lnTo>
                  <a:lnTo>
                    <a:pt x="387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0" name="Google Shape;7880;p83"/>
            <p:cNvSpPr/>
            <p:nvPr/>
          </p:nvSpPr>
          <p:spPr>
            <a:xfrm>
              <a:off x="-15597850" y="3388725"/>
              <a:ext cx="124450" cy="197725"/>
            </a:xfrm>
            <a:custGeom>
              <a:rect b="b" l="l" r="r" t="t"/>
              <a:pathLst>
                <a:path extrusionOk="0" h="7909" w="4978">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1" name="Google Shape;7881;p83"/>
          <p:cNvGrpSpPr/>
          <p:nvPr/>
        </p:nvGrpSpPr>
        <p:grpSpPr>
          <a:xfrm>
            <a:off x="1303491" y="1689573"/>
            <a:ext cx="450470" cy="449325"/>
            <a:chOff x="-20946600" y="3317850"/>
            <a:chExt cx="304825" cy="304050"/>
          </a:xfrm>
        </p:grpSpPr>
        <p:sp>
          <p:nvSpPr>
            <p:cNvPr id="7882" name="Google Shape;7882;p83"/>
            <p:cNvSpPr/>
            <p:nvPr/>
          </p:nvSpPr>
          <p:spPr>
            <a:xfrm>
              <a:off x="-20946600" y="3317850"/>
              <a:ext cx="232350" cy="248925"/>
            </a:xfrm>
            <a:custGeom>
              <a:rect b="b" l="l" r="r" t="t"/>
              <a:pathLst>
                <a:path extrusionOk="0" h="9957" w="9294">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3" name="Google Shape;7883;p83"/>
            <p:cNvSpPr/>
            <p:nvPr/>
          </p:nvSpPr>
          <p:spPr>
            <a:xfrm>
              <a:off x="-20775700" y="3318650"/>
              <a:ext cx="133925" cy="249700"/>
            </a:xfrm>
            <a:custGeom>
              <a:rect b="b" l="l" r="r" t="t"/>
              <a:pathLst>
                <a:path extrusionOk="0" h="9988" w="5357">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4" name="Google Shape;7884;p83"/>
            <p:cNvSpPr/>
            <p:nvPr/>
          </p:nvSpPr>
          <p:spPr>
            <a:xfrm>
              <a:off x="-20890700" y="3586425"/>
              <a:ext cx="195375" cy="35475"/>
            </a:xfrm>
            <a:custGeom>
              <a:rect b="b" l="l" r="r" t="t"/>
              <a:pathLst>
                <a:path extrusionOk="0" h="1419" w="7815">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5" name="Google Shape;7885;p83"/>
          <p:cNvGrpSpPr/>
          <p:nvPr/>
        </p:nvGrpSpPr>
        <p:grpSpPr>
          <a:xfrm>
            <a:off x="1304064" y="2243729"/>
            <a:ext cx="449325" cy="449030"/>
            <a:chOff x="-20945825" y="3692175"/>
            <a:chExt cx="304050" cy="303850"/>
          </a:xfrm>
        </p:grpSpPr>
        <p:sp>
          <p:nvSpPr>
            <p:cNvPr id="7886" name="Google Shape;7886;p83"/>
            <p:cNvSpPr/>
            <p:nvPr/>
          </p:nvSpPr>
          <p:spPr>
            <a:xfrm>
              <a:off x="-20841850" y="3692175"/>
              <a:ext cx="92950" cy="89600"/>
            </a:xfrm>
            <a:custGeom>
              <a:rect b="b" l="l" r="r" t="t"/>
              <a:pathLst>
                <a:path extrusionOk="0" h="3584" w="3718">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7" name="Google Shape;7887;p83"/>
            <p:cNvSpPr/>
            <p:nvPr/>
          </p:nvSpPr>
          <p:spPr>
            <a:xfrm>
              <a:off x="-20945825" y="3746325"/>
              <a:ext cx="304050" cy="70900"/>
            </a:xfrm>
            <a:custGeom>
              <a:rect b="b" l="l" r="r" t="t"/>
              <a:pathLst>
                <a:path extrusionOk="0" h="2836" w="12162">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8" name="Google Shape;7888;p83"/>
            <p:cNvSpPr/>
            <p:nvPr/>
          </p:nvSpPr>
          <p:spPr>
            <a:xfrm>
              <a:off x="-20814300" y="3864450"/>
              <a:ext cx="39425" cy="131575"/>
            </a:xfrm>
            <a:custGeom>
              <a:rect b="b" l="l" r="r" t="t"/>
              <a:pathLst>
                <a:path extrusionOk="0" h="5263" w="1577">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9" name="Google Shape;7889;p83"/>
            <p:cNvSpPr/>
            <p:nvPr/>
          </p:nvSpPr>
          <p:spPr>
            <a:xfrm>
              <a:off x="-20929275" y="3834525"/>
              <a:ext cx="268600" cy="53600"/>
            </a:xfrm>
            <a:custGeom>
              <a:rect b="b" l="l" r="r" t="t"/>
              <a:pathLst>
                <a:path extrusionOk="0" h="2144" w="10744">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0" name="Google Shape;7890;p83"/>
          <p:cNvGrpSpPr/>
          <p:nvPr/>
        </p:nvGrpSpPr>
        <p:grpSpPr>
          <a:xfrm>
            <a:off x="1329667" y="2797442"/>
            <a:ext cx="398119" cy="448143"/>
            <a:chOff x="-20930075" y="4066100"/>
            <a:chExt cx="269400" cy="303250"/>
          </a:xfrm>
        </p:grpSpPr>
        <p:sp>
          <p:nvSpPr>
            <p:cNvPr id="7891" name="Google Shape;7891;p83"/>
            <p:cNvSpPr/>
            <p:nvPr/>
          </p:nvSpPr>
          <p:spPr>
            <a:xfrm>
              <a:off x="-20865475" y="4066100"/>
              <a:ext cx="141775" cy="144150"/>
            </a:xfrm>
            <a:custGeom>
              <a:rect b="b" l="l" r="r" t="t"/>
              <a:pathLst>
                <a:path extrusionOk="0" h="5766" w="5671">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2" name="Google Shape;7892;p83"/>
            <p:cNvSpPr/>
            <p:nvPr/>
          </p:nvSpPr>
          <p:spPr>
            <a:xfrm>
              <a:off x="-20930075" y="4191325"/>
              <a:ext cx="269400" cy="178025"/>
            </a:xfrm>
            <a:custGeom>
              <a:rect b="b" l="l" r="r" t="t"/>
              <a:pathLst>
                <a:path extrusionOk="0" h="7121" w="10776">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3" name="Google Shape;7893;p83"/>
          <p:cNvGrpSpPr/>
          <p:nvPr/>
        </p:nvGrpSpPr>
        <p:grpSpPr>
          <a:xfrm>
            <a:off x="4110888" y="1689848"/>
            <a:ext cx="372516" cy="448771"/>
            <a:chOff x="-18994100" y="3334775"/>
            <a:chExt cx="252075" cy="303675"/>
          </a:xfrm>
        </p:grpSpPr>
        <p:sp>
          <p:nvSpPr>
            <p:cNvPr id="7894" name="Google Shape;7894;p83"/>
            <p:cNvSpPr/>
            <p:nvPr/>
          </p:nvSpPr>
          <p:spPr>
            <a:xfrm>
              <a:off x="-18967300" y="3424975"/>
              <a:ext cx="198500" cy="207150"/>
            </a:xfrm>
            <a:custGeom>
              <a:rect b="b" l="l" r="r" t="t"/>
              <a:pathLst>
                <a:path extrusionOk="0" h="8286" w="794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5" name="Google Shape;7895;p83"/>
            <p:cNvSpPr/>
            <p:nvPr/>
          </p:nvSpPr>
          <p:spPr>
            <a:xfrm>
              <a:off x="-18885400" y="3610050"/>
              <a:ext cx="35475" cy="28400"/>
            </a:xfrm>
            <a:custGeom>
              <a:rect b="b" l="l" r="r" t="t"/>
              <a:pathLst>
                <a:path extrusionOk="0" h="1136" w="1419">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83"/>
            <p:cNvSpPr/>
            <p:nvPr/>
          </p:nvSpPr>
          <p:spPr>
            <a:xfrm>
              <a:off x="-18994100" y="3334775"/>
              <a:ext cx="96900" cy="140625"/>
            </a:xfrm>
            <a:custGeom>
              <a:rect b="b" l="l" r="r" t="t"/>
              <a:pathLst>
                <a:path extrusionOk="0" h="5625" w="3876">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83"/>
            <p:cNvSpPr/>
            <p:nvPr/>
          </p:nvSpPr>
          <p:spPr>
            <a:xfrm>
              <a:off x="-18838150" y="3334775"/>
              <a:ext cx="96125" cy="139850"/>
            </a:xfrm>
            <a:custGeom>
              <a:rect b="b" l="l" r="r" t="t"/>
              <a:pathLst>
                <a:path extrusionOk="0" h="5594" w="3845">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8" name="Google Shape;7898;p83"/>
          <p:cNvGrpSpPr/>
          <p:nvPr/>
        </p:nvGrpSpPr>
        <p:grpSpPr>
          <a:xfrm>
            <a:off x="4125445" y="2244743"/>
            <a:ext cx="343404" cy="446998"/>
            <a:chOff x="-18983850" y="3710075"/>
            <a:chExt cx="232375" cy="302475"/>
          </a:xfrm>
        </p:grpSpPr>
        <p:sp>
          <p:nvSpPr>
            <p:cNvPr id="7899" name="Google Shape;7899;p83"/>
            <p:cNvSpPr/>
            <p:nvPr/>
          </p:nvSpPr>
          <p:spPr>
            <a:xfrm>
              <a:off x="-18840500" y="3874700"/>
              <a:ext cx="89025" cy="119750"/>
            </a:xfrm>
            <a:custGeom>
              <a:rect b="b" l="l" r="r" t="t"/>
              <a:pathLst>
                <a:path extrusionOk="0" h="4790" w="3561">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0" name="Google Shape;7900;p83"/>
            <p:cNvSpPr/>
            <p:nvPr/>
          </p:nvSpPr>
          <p:spPr>
            <a:xfrm>
              <a:off x="-18983850" y="3901475"/>
              <a:ext cx="208750" cy="111075"/>
            </a:xfrm>
            <a:custGeom>
              <a:rect b="b" l="l" r="r" t="t"/>
              <a:pathLst>
                <a:path extrusionOk="0" h="4443" w="835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1" name="Google Shape;7901;p83"/>
            <p:cNvSpPr/>
            <p:nvPr/>
          </p:nvSpPr>
          <p:spPr>
            <a:xfrm>
              <a:off x="-18947625" y="3710075"/>
              <a:ext cx="159925" cy="67775"/>
            </a:xfrm>
            <a:custGeom>
              <a:rect b="b" l="l" r="r" t="t"/>
              <a:pathLst>
                <a:path extrusionOk="0" h="2711" w="6397">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2" name="Google Shape;7902;p83"/>
            <p:cNvSpPr/>
            <p:nvPr/>
          </p:nvSpPr>
          <p:spPr>
            <a:xfrm>
              <a:off x="-18949200" y="3773100"/>
              <a:ext cx="159125" cy="133925"/>
            </a:xfrm>
            <a:custGeom>
              <a:rect b="b" l="l" r="r" t="t"/>
              <a:pathLst>
                <a:path extrusionOk="0" h="5357" w="6365">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3" name="Google Shape;7903;p83"/>
          <p:cNvGrpSpPr/>
          <p:nvPr/>
        </p:nvGrpSpPr>
        <p:grpSpPr>
          <a:xfrm>
            <a:off x="4071911" y="2797422"/>
            <a:ext cx="450470" cy="448180"/>
            <a:chOff x="-19020075" y="4084200"/>
            <a:chExt cx="304825" cy="303275"/>
          </a:xfrm>
        </p:grpSpPr>
        <p:sp>
          <p:nvSpPr>
            <p:cNvPr id="7904" name="Google Shape;7904;p83"/>
            <p:cNvSpPr/>
            <p:nvPr/>
          </p:nvSpPr>
          <p:spPr>
            <a:xfrm>
              <a:off x="-18962575" y="4274800"/>
              <a:ext cx="103975" cy="94550"/>
            </a:xfrm>
            <a:custGeom>
              <a:rect b="b" l="l" r="r" t="t"/>
              <a:pathLst>
                <a:path extrusionOk="0" h="3782" w="4159">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83"/>
            <p:cNvSpPr/>
            <p:nvPr/>
          </p:nvSpPr>
          <p:spPr>
            <a:xfrm>
              <a:off x="-18883025" y="4281900"/>
              <a:ext cx="78000" cy="105575"/>
            </a:xfrm>
            <a:custGeom>
              <a:rect b="b" l="l" r="r" t="t"/>
              <a:pathLst>
                <a:path extrusionOk="0" h="4223" w="312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6" name="Google Shape;7906;p83"/>
            <p:cNvSpPr/>
            <p:nvPr/>
          </p:nvSpPr>
          <p:spPr>
            <a:xfrm>
              <a:off x="-18809000" y="4281100"/>
              <a:ext cx="57525" cy="88250"/>
            </a:xfrm>
            <a:custGeom>
              <a:rect b="b" l="l" r="r" t="t"/>
              <a:pathLst>
                <a:path extrusionOk="0" h="3530" w="2301">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7" name="Google Shape;7907;p83"/>
            <p:cNvSpPr/>
            <p:nvPr/>
          </p:nvSpPr>
          <p:spPr>
            <a:xfrm>
              <a:off x="-18770400" y="4263000"/>
              <a:ext cx="55150" cy="66975"/>
            </a:xfrm>
            <a:custGeom>
              <a:rect b="b" l="l" r="r" t="t"/>
              <a:pathLst>
                <a:path extrusionOk="0" h="2679" w="2206">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83"/>
            <p:cNvSpPr/>
            <p:nvPr/>
          </p:nvSpPr>
          <p:spPr>
            <a:xfrm>
              <a:off x="-18768050" y="4227550"/>
              <a:ext cx="52025" cy="31525"/>
            </a:xfrm>
            <a:custGeom>
              <a:rect b="b" l="l" r="r" t="t"/>
              <a:pathLst>
                <a:path extrusionOk="0" h="1261" w="2081">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83"/>
            <p:cNvSpPr/>
            <p:nvPr/>
          </p:nvSpPr>
          <p:spPr>
            <a:xfrm>
              <a:off x="-19000400" y="4262200"/>
              <a:ext cx="106350" cy="52800"/>
            </a:xfrm>
            <a:custGeom>
              <a:rect b="b" l="l" r="r" t="t"/>
              <a:pathLst>
                <a:path extrusionOk="0" h="2112" w="4254">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83"/>
            <p:cNvSpPr/>
            <p:nvPr/>
          </p:nvSpPr>
          <p:spPr>
            <a:xfrm>
              <a:off x="-18912175" y="4173200"/>
              <a:ext cx="18125" cy="35475"/>
            </a:xfrm>
            <a:custGeom>
              <a:rect b="b" l="l" r="r" t="t"/>
              <a:pathLst>
                <a:path extrusionOk="0" h="1419" w="725">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83"/>
            <p:cNvSpPr/>
            <p:nvPr/>
          </p:nvSpPr>
          <p:spPr>
            <a:xfrm>
              <a:off x="-19001975" y="4173200"/>
              <a:ext cx="18150" cy="35475"/>
            </a:xfrm>
            <a:custGeom>
              <a:rect b="b" l="l" r="r" t="t"/>
              <a:pathLst>
                <a:path extrusionOk="0" h="1419" w="726">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83"/>
            <p:cNvSpPr/>
            <p:nvPr/>
          </p:nvSpPr>
          <p:spPr>
            <a:xfrm>
              <a:off x="-19020075" y="4084200"/>
              <a:ext cx="143375" cy="178025"/>
            </a:xfrm>
            <a:custGeom>
              <a:rect b="b" l="l" r="r" t="t"/>
              <a:pathLst>
                <a:path extrusionOk="0" h="7121" w="5735">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3" name="Google Shape;7913;p83"/>
          <p:cNvGrpSpPr/>
          <p:nvPr/>
        </p:nvGrpSpPr>
        <p:grpSpPr>
          <a:xfrm>
            <a:off x="6889176" y="1689001"/>
            <a:ext cx="396937" cy="450470"/>
            <a:chOff x="-17149475" y="3309200"/>
            <a:chExt cx="268600" cy="304825"/>
          </a:xfrm>
        </p:grpSpPr>
        <p:sp>
          <p:nvSpPr>
            <p:cNvPr id="7914" name="Google Shape;7914;p83"/>
            <p:cNvSpPr/>
            <p:nvPr/>
          </p:nvSpPr>
          <p:spPr>
            <a:xfrm>
              <a:off x="-17021100" y="3309200"/>
              <a:ext cx="102425" cy="72475"/>
            </a:xfrm>
            <a:custGeom>
              <a:rect b="b" l="l" r="r" t="t"/>
              <a:pathLst>
                <a:path extrusionOk="0" h="2899" w="4097">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83"/>
            <p:cNvSpPr/>
            <p:nvPr/>
          </p:nvSpPr>
          <p:spPr>
            <a:xfrm>
              <a:off x="-17149475" y="3346200"/>
              <a:ext cx="268600" cy="267825"/>
            </a:xfrm>
            <a:custGeom>
              <a:rect b="b" l="l" r="r" t="t"/>
              <a:pathLst>
                <a:path extrusionOk="0" h="10713" w="10744">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6" name="Google Shape;7916;p83"/>
          <p:cNvGrpSpPr/>
          <p:nvPr/>
        </p:nvGrpSpPr>
        <p:grpSpPr>
          <a:xfrm>
            <a:off x="6862982" y="2258120"/>
            <a:ext cx="449325" cy="420249"/>
            <a:chOff x="-17168375" y="3692750"/>
            <a:chExt cx="304050" cy="284375"/>
          </a:xfrm>
        </p:grpSpPr>
        <p:sp>
          <p:nvSpPr>
            <p:cNvPr id="7917" name="Google Shape;7917;p83"/>
            <p:cNvSpPr/>
            <p:nvPr/>
          </p:nvSpPr>
          <p:spPr>
            <a:xfrm>
              <a:off x="-16963600" y="3694325"/>
              <a:ext cx="99275" cy="92175"/>
            </a:xfrm>
            <a:custGeom>
              <a:rect b="b" l="l" r="r" t="t"/>
              <a:pathLst>
                <a:path extrusionOk="0" h="3687" w="3971">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8" name="Google Shape;7918;p83"/>
            <p:cNvSpPr/>
            <p:nvPr/>
          </p:nvSpPr>
          <p:spPr>
            <a:xfrm>
              <a:off x="-17102225" y="3817525"/>
              <a:ext cx="61475" cy="69650"/>
            </a:xfrm>
            <a:custGeom>
              <a:rect b="b" l="l" r="r" t="t"/>
              <a:pathLst>
                <a:path extrusionOk="0" h="2786" w="2459">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83"/>
            <p:cNvSpPr/>
            <p:nvPr/>
          </p:nvSpPr>
          <p:spPr>
            <a:xfrm>
              <a:off x="-17064400" y="3870925"/>
              <a:ext cx="93750" cy="106200"/>
            </a:xfrm>
            <a:custGeom>
              <a:rect b="b" l="l" r="r" t="t"/>
              <a:pathLst>
                <a:path extrusionOk="0" h="4248" w="375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83"/>
            <p:cNvSpPr/>
            <p:nvPr/>
          </p:nvSpPr>
          <p:spPr>
            <a:xfrm>
              <a:off x="-17025025" y="3907200"/>
              <a:ext cx="15775" cy="13200"/>
            </a:xfrm>
            <a:custGeom>
              <a:rect b="b" l="l" r="r" t="t"/>
              <a:pathLst>
                <a:path extrusionOk="0" h="528" w="631">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83"/>
            <p:cNvSpPr/>
            <p:nvPr/>
          </p:nvSpPr>
          <p:spPr>
            <a:xfrm>
              <a:off x="-16995100" y="3817825"/>
              <a:ext cx="63025" cy="69900"/>
            </a:xfrm>
            <a:custGeom>
              <a:rect b="b" l="l" r="r" t="t"/>
              <a:pathLst>
                <a:path extrusionOk="0" h="2796" w="2521">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83"/>
            <p:cNvSpPr/>
            <p:nvPr/>
          </p:nvSpPr>
          <p:spPr>
            <a:xfrm>
              <a:off x="-17150275" y="3728200"/>
              <a:ext cx="267825" cy="236300"/>
            </a:xfrm>
            <a:custGeom>
              <a:rect b="b" l="l" r="r" t="t"/>
              <a:pathLst>
                <a:path extrusionOk="0" h="9452" w="10713">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83"/>
            <p:cNvSpPr/>
            <p:nvPr/>
          </p:nvSpPr>
          <p:spPr>
            <a:xfrm>
              <a:off x="-17168375" y="3692750"/>
              <a:ext cx="99250" cy="92975"/>
            </a:xfrm>
            <a:custGeom>
              <a:rect b="b" l="l" r="r" t="t"/>
              <a:pathLst>
                <a:path extrusionOk="0" h="3719" w="397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24" name="Google Shape;7924;p83"/>
          <p:cNvGrpSpPr/>
          <p:nvPr/>
        </p:nvGrpSpPr>
        <p:grpSpPr>
          <a:xfrm>
            <a:off x="6859491" y="2796852"/>
            <a:ext cx="456308" cy="449325"/>
            <a:chOff x="-17170750" y="4058800"/>
            <a:chExt cx="308775" cy="304050"/>
          </a:xfrm>
        </p:grpSpPr>
        <p:sp>
          <p:nvSpPr>
            <p:cNvPr id="7925" name="Google Shape;7925;p83"/>
            <p:cNvSpPr/>
            <p:nvPr/>
          </p:nvSpPr>
          <p:spPr>
            <a:xfrm>
              <a:off x="-17041575" y="4058800"/>
              <a:ext cx="49650" cy="49850"/>
            </a:xfrm>
            <a:custGeom>
              <a:rect b="b" l="l" r="r" t="t"/>
              <a:pathLst>
                <a:path extrusionOk="0" h="1994" w="1986">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83"/>
            <p:cNvSpPr/>
            <p:nvPr/>
          </p:nvSpPr>
          <p:spPr>
            <a:xfrm>
              <a:off x="-17041575" y="4312625"/>
              <a:ext cx="49650" cy="50225"/>
            </a:xfrm>
            <a:custGeom>
              <a:rect b="b" l="l" r="r" t="t"/>
              <a:pathLst>
                <a:path extrusionOk="0" h="2009" w="1986">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83"/>
            <p:cNvSpPr/>
            <p:nvPr/>
          </p:nvSpPr>
          <p:spPr>
            <a:xfrm>
              <a:off x="-17170750" y="4186600"/>
              <a:ext cx="52800" cy="48075"/>
            </a:xfrm>
            <a:custGeom>
              <a:rect b="b" l="l" r="r" t="t"/>
              <a:pathLst>
                <a:path extrusionOk="0" h="1923" w="2112">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83"/>
            <p:cNvSpPr/>
            <p:nvPr/>
          </p:nvSpPr>
          <p:spPr>
            <a:xfrm>
              <a:off x="-16914775" y="4185025"/>
              <a:ext cx="52800" cy="49650"/>
            </a:xfrm>
            <a:custGeom>
              <a:rect b="b" l="l" r="r" t="t"/>
              <a:pathLst>
                <a:path extrusionOk="0" h="1986" w="2112">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83"/>
            <p:cNvSpPr/>
            <p:nvPr/>
          </p:nvSpPr>
          <p:spPr>
            <a:xfrm>
              <a:off x="-17127800" y="4273225"/>
              <a:ext cx="47650" cy="46500"/>
            </a:xfrm>
            <a:custGeom>
              <a:rect b="b" l="l" r="r" t="t"/>
              <a:pathLst>
                <a:path extrusionOk="0" h="1860" w="1906">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83"/>
            <p:cNvSpPr/>
            <p:nvPr/>
          </p:nvSpPr>
          <p:spPr>
            <a:xfrm>
              <a:off x="-16952575" y="4100775"/>
              <a:ext cx="47675" cy="47250"/>
            </a:xfrm>
            <a:custGeom>
              <a:rect b="b" l="l" r="r" t="t"/>
              <a:pathLst>
                <a:path extrusionOk="0" h="1890" w="1907">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1" name="Google Shape;7931;p83"/>
            <p:cNvSpPr/>
            <p:nvPr/>
          </p:nvSpPr>
          <p:spPr>
            <a:xfrm>
              <a:off x="-16954150" y="4273225"/>
              <a:ext cx="49200" cy="47800"/>
            </a:xfrm>
            <a:custGeom>
              <a:rect b="b" l="l" r="r" t="t"/>
              <a:pathLst>
                <a:path extrusionOk="0" h="1912" w="1968">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2" name="Google Shape;7932;p83"/>
            <p:cNvSpPr/>
            <p:nvPr/>
          </p:nvSpPr>
          <p:spPr>
            <a:xfrm>
              <a:off x="-17128625" y="4101275"/>
              <a:ext cx="48475" cy="46750"/>
            </a:xfrm>
            <a:custGeom>
              <a:rect b="b" l="l" r="r" t="t"/>
              <a:pathLst>
                <a:path extrusionOk="0" h="1870" w="1939">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3" name="Google Shape;7933;p83"/>
            <p:cNvSpPr/>
            <p:nvPr/>
          </p:nvSpPr>
          <p:spPr>
            <a:xfrm>
              <a:off x="-17043150" y="4183450"/>
              <a:ext cx="52800" cy="52800"/>
            </a:xfrm>
            <a:custGeom>
              <a:rect b="b" l="l" r="r" t="t"/>
              <a:pathLst>
                <a:path extrusionOk="0" h="2112" w="2112">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83"/>
            <p:cNvSpPr/>
            <p:nvPr/>
          </p:nvSpPr>
          <p:spPr>
            <a:xfrm>
              <a:off x="-17070725" y="4111975"/>
              <a:ext cx="44925" cy="60475"/>
            </a:xfrm>
            <a:custGeom>
              <a:rect b="b" l="l" r="r" t="t"/>
              <a:pathLst>
                <a:path extrusionOk="0" h="2419" w="1797">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5" name="Google Shape;7935;p83"/>
            <p:cNvSpPr/>
            <p:nvPr/>
          </p:nvSpPr>
          <p:spPr>
            <a:xfrm>
              <a:off x="-16979350" y="4156675"/>
              <a:ext cx="60675" cy="45700"/>
            </a:xfrm>
            <a:custGeom>
              <a:rect b="b" l="l" r="r" t="t"/>
              <a:pathLst>
                <a:path extrusionOk="0" h="1828" w="2427">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83"/>
            <p:cNvSpPr/>
            <p:nvPr/>
          </p:nvSpPr>
          <p:spPr>
            <a:xfrm>
              <a:off x="-17116400" y="4155875"/>
              <a:ext cx="63050" cy="44125"/>
            </a:xfrm>
            <a:custGeom>
              <a:rect b="b" l="l" r="r" t="t"/>
              <a:pathLst>
                <a:path extrusionOk="0" h="1765" w="2522">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83"/>
            <p:cNvSpPr/>
            <p:nvPr/>
          </p:nvSpPr>
          <p:spPr>
            <a:xfrm>
              <a:off x="-17007700" y="4112450"/>
              <a:ext cx="44925" cy="60775"/>
            </a:xfrm>
            <a:custGeom>
              <a:rect b="b" l="l" r="r" t="t"/>
              <a:pathLst>
                <a:path extrusionOk="0" h="2431" w="1797">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83"/>
            <p:cNvSpPr/>
            <p:nvPr/>
          </p:nvSpPr>
          <p:spPr>
            <a:xfrm>
              <a:off x="-17007700" y="4248025"/>
              <a:ext cx="44925" cy="61475"/>
            </a:xfrm>
            <a:custGeom>
              <a:rect b="b" l="l" r="r" t="t"/>
              <a:pathLst>
                <a:path extrusionOk="0" h="2459" w="1797">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83"/>
            <p:cNvSpPr/>
            <p:nvPr/>
          </p:nvSpPr>
          <p:spPr>
            <a:xfrm>
              <a:off x="-16980125" y="4219675"/>
              <a:ext cx="61450" cy="45700"/>
            </a:xfrm>
            <a:custGeom>
              <a:rect b="b" l="l" r="r" t="t"/>
              <a:pathLst>
                <a:path extrusionOk="0" h="1828" w="2458">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83"/>
            <p:cNvSpPr/>
            <p:nvPr/>
          </p:nvSpPr>
          <p:spPr>
            <a:xfrm>
              <a:off x="-17070725" y="4247250"/>
              <a:ext cx="44925" cy="61300"/>
            </a:xfrm>
            <a:custGeom>
              <a:rect b="b" l="l" r="r" t="t"/>
              <a:pathLst>
                <a:path extrusionOk="0" h="2452" w="1797">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1" name="Google Shape;7941;p83"/>
            <p:cNvSpPr/>
            <p:nvPr/>
          </p:nvSpPr>
          <p:spPr>
            <a:xfrm>
              <a:off x="-17115600" y="4218900"/>
              <a:ext cx="61450" cy="44900"/>
            </a:xfrm>
            <a:custGeom>
              <a:rect b="b" l="l" r="r" t="t"/>
              <a:pathLst>
                <a:path extrusionOk="0" h="1796" w="2458">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2" name="Google Shape;7942;p83"/>
          <p:cNvGrpSpPr/>
          <p:nvPr/>
        </p:nvGrpSpPr>
        <p:grpSpPr>
          <a:xfrm>
            <a:off x="5721388" y="3343358"/>
            <a:ext cx="450470" cy="446998"/>
            <a:chOff x="-15688425" y="3707725"/>
            <a:chExt cx="304825" cy="302475"/>
          </a:xfrm>
        </p:grpSpPr>
        <p:sp>
          <p:nvSpPr>
            <p:cNvPr id="7943" name="Google Shape;7943;p83"/>
            <p:cNvSpPr/>
            <p:nvPr/>
          </p:nvSpPr>
          <p:spPr>
            <a:xfrm>
              <a:off x="-15687650" y="3884950"/>
              <a:ext cx="304050" cy="125250"/>
            </a:xfrm>
            <a:custGeom>
              <a:rect b="b" l="l" r="r" t="t"/>
              <a:pathLst>
                <a:path extrusionOk="0" h="5010" w="12162">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4" name="Google Shape;7944;p83"/>
            <p:cNvSpPr/>
            <p:nvPr/>
          </p:nvSpPr>
          <p:spPr>
            <a:xfrm>
              <a:off x="-15634875" y="3956600"/>
              <a:ext cx="49650" cy="18150"/>
            </a:xfrm>
            <a:custGeom>
              <a:rect b="b" l="l" r="r" t="t"/>
              <a:pathLst>
                <a:path extrusionOk="0" h="726" w="1986">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5" name="Google Shape;7945;p83"/>
            <p:cNvSpPr/>
            <p:nvPr/>
          </p:nvSpPr>
          <p:spPr>
            <a:xfrm>
              <a:off x="-15434025" y="3920375"/>
              <a:ext cx="31525" cy="18150"/>
            </a:xfrm>
            <a:custGeom>
              <a:rect b="b" l="l" r="r" t="t"/>
              <a:pathLst>
                <a:path extrusionOk="0" h="726" w="1261">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6" name="Google Shape;7946;p83"/>
            <p:cNvSpPr/>
            <p:nvPr/>
          </p:nvSpPr>
          <p:spPr>
            <a:xfrm>
              <a:off x="-15436400" y="3974725"/>
              <a:ext cx="52800" cy="17350"/>
            </a:xfrm>
            <a:custGeom>
              <a:rect b="b" l="l" r="r" t="t"/>
              <a:pathLst>
                <a:path extrusionOk="0" h="694" w="2112">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7" name="Google Shape;7947;p83"/>
            <p:cNvSpPr/>
            <p:nvPr/>
          </p:nvSpPr>
          <p:spPr>
            <a:xfrm>
              <a:off x="-15688425" y="3992050"/>
              <a:ext cx="54350" cy="18150"/>
            </a:xfrm>
            <a:custGeom>
              <a:rect b="b" l="l" r="r" t="t"/>
              <a:pathLst>
                <a:path extrusionOk="0" h="726" w="2174">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8" name="Google Shape;7948;p83"/>
            <p:cNvSpPr/>
            <p:nvPr/>
          </p:nvSpPr>
          <p:spPr>
            <a:xfrm>
              <a:off x="-15664800" y="3707725"/>
              <a:ext cx="252850" cy="161475"/>
            </a:xfrm>
            <a:custGeom>
              <a:rect b="b" l="l" r="r" t="t"/>
              <a:pathLst>
                <a:path extrusionOk="0" h="6459" w="10114">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9" name="Google Shape;7949;p83"/>
          <p:cNvGrpSpPr/>
          <p:nvPr/>
        </p:nvGrpSpPr>
        <p:grpSpPr>
          <a:xfrm>
            <a:off x="1865544" y="1690441"/>
            <a:ext cx="451653" cy="447589"/>
            <a:chOff x="-20572500" y="3319025"/>
            <a:chExt cx="305625" cy="302875"/>
          </a:xfrm>
        </p:grpSpPr>
        <p:sp>
          <p:nvSpPr>
            <p:cNvPr id="7950" name="Google Shape;7950;p83"/>
            <p:cNvSpPr/>
            <p:nvPr/>
          </p:nvSpPr>
          <p:spPr>
            <a:xfrm>
              <a:off x="-20429150" y="3569900"/>
              <a:ext cx="18150" cy="52000"/>
            </a:xfrm>
            <a:custGeom>
              <a:rect b="b" l="l" r="r" t="t"/>
              <a:pathLst>
                <a:path extrusionOk="0" h="2080" w="726">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83"/>
            <p:cNvSpPr/>
            <p:nvPr/>
          </p:nvSpPr>
          <p:spPr>
            <a:xfrm>
              <a:off x="-20572500" y="3319025"/>
              <a:ext cx="305625" cy="267350"/>
            </a:xfrm>
            <a:custGeom>
              <a:rect b="b" l="l" r="r" t="t"/>
              <a:pathLst>
                <a:path extrusionOk="0" h="10694" w="12225">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2" name="Google Shape;7952;p83"/>
          <p:cNvGrpSpPr/>
          <p:nvPr/>
        </p:nvGrpSpPr>
        <p:grpSpPr>
          <a:xfrm>
            <a:off x="1866708" y="2305410"/>
            <a:ext cx="449325" cy="325670"/>
            <a:chOff x="-20571700" y="3722875"/>
            <a:chExt cx="304050" cy="220375"/>
          </a:xfrm>
        </p:grpSpPr>
        <p:sp>
          <p:nvSpPr>
            <p:cNvPr id="7953" name="Google Shape;7953;p83"/>
            <p:cNvSpPr/>
            <p:nvPr/>
          </p:nvSpPr>
          <p:spPr>
            <a:xfrm>
              <a:off x="-20333850" y="3728200"/>
              <a:ext cx="66200" cy="35475"/>
            </a:xfrm>
            <a:custGeom>
              <a:rect b="b" l="l" r="r" t="t"/>
              <a:pathLst>
                <a:path extrusionOk="0" h="1419" w="2648">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4" name="Google Shape;7954;p83"/>
            <p:cNvSpPr/>
            <p:nvPr/>
          </p:nvSpPr>
          <p:spPr>
            <a:xfrm>
              <a:off x="-20571700" y="3782550"/>
              <a:ext cx="49650" cy="51225"/>
            </a:xfrm>
            <a:custGeom>
              <a:rect b="b" l="l" r="r" t="t"/>
              <a:pathLst>
                <a:path extrusionOk="0" h="2049" w="1986">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83"/>
            <p:cNvSpPr/>
            <p:nvPr/>
          </p:nvSpPr>
          <p:spPr>
            <a:xfrm>
              <a:off x="-20320450" y="3782550"/>
              <a:ext cx="52800" cy="52800"/>
            </a:xfrm>
            <a:custGeom>
              <a:rect b="b" l="l" r="r" t="t"/>
              <a:pathLst>
                <a:path extrusionOk="0" h="2112" w="2112">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83"/>
            <p:cNvSpPr/>
            <p:nvPr/>
          </p:nvSpPr>
          <p:spPr>
            <a:xfrm>
              <a:off x="-20571700" y="3722875"/>
              <a:ext cx="178025" cy="220375"/>
            </a:xfrm>
            <a:custGeom>
              <a:rect b="b" l="l" r="r" t="t"/>
              <a:pathLst>
                <a:path extrusionOk="0" h="8815" w="7121">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7" name="Google Shape;7957;p83"/>
            <p:cNvSpPr/>
            <p:nvPr/>
          </p:nvSpPr>
          <p:spPr>
            <a:xfrm>
              <a:off x="-20404725" y="3782550"/>
              <a:ext cx="28375" cy="41775"/>
            </a:xfrm>
            <a:custGeom>
              <a:rect b="b" l="l" r="r" t="t"/>
              <a:pathLst>
                <a:path extrusionOk="0" h="1671" w="1135">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8" name="Google Shape;7958;p83"/>
            <p:cNvSpPr/>
            <p:nvPr/>
          </p:nvSpPr>
          <p:spPr>
            <a:xfrm>
              <a:off x="-20502400" y="3887300"/>
              <a:ext cx="1600" cy="25"/>
            </a:xfrm>
            <a:custGeom>
              <a:rect b="b" l="l" r="r" t="t"/>
              <a:pathLst>
                <a:path extrusionOk="0" h="1" w="64">
                  <a:moveTo>
                    <a:pt x="64" y="1"/>
                  </a:moveTo>
                  <a:cubicBezTo>
                    <a:pt x="1" y="1"/>
                    <a:pt x="1" y="1"/>
                    <a:pt x="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9" name="Google Shape;7959;p83"/>
            <p:cNvSpPr/>
            <p:nvPr/>
          </p:nvSpPr>
          <p:spPr>
            <a:xfrm>
              <a:off x="-20500825" y="3782550"/>
              <a:ext cx="220575" cy="159125"/>
            </a:xfrm>
            <a:custGeom>
              <a:rect b="b" l="l" r="r" t="t"/>
              <a:pathLst>
                <a:path extrusionOk="0" h="6365" w="8823">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0" name="Google Shape;7960;p83"/>
          <p:cNvGrpSpPr/>
          <p:nvPr/>
        </p:nvGrpSpPr>
        <p:grpSpPr>
          <a:xfrm>
            <a:off x="1866135" y="2796278"/>
            <a:ext cx="450470" cy="450470"/>
            <a:chOff x="-20571700" y="4066875"/>
            <a:chExt cx="304825" cy="304825"/>
          </a:xfrm>
        </p:grpSpPr>
        <p:sp>
          <p:nvSpPr>
            <p:cNvPr id="7961" name="Google Shape;7961;p83"/>
            <p:cNvSpPr/>
            <p:nvPr/>
          </p:nvSpPr>
          <p:spPr>
            <a:xfrm>
              <a:off x="-20385825" y="4211025"/>
              <a:ext cx="118950" cy="160675"/>
            </a:xfrm>
            <a:custGeom>
              <a:rect b="b" l="l" r="r" t="t"/>
              <a:pathLst>
                <a:path extrusionOk="0" h="6427" w="4758">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2" name="Google Shape;7962;p83"/>
            <p:cNvSpPr/>
            <p:nvPr/>
          </p:nvSpPr>
          <p:spPr>
            <a:xfrm>
              <a:off x="-20412600" y="4084875"/>
              <a:ext cx="109500" cy="89925"/>
            </a:xfrm>
            <a:custGeom>
              <a:rect b="b" l="l" r="r" t="t"/>
              <a:pathLst>
                <a:path extrusionOk="0" h="3597" w="438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3" name="Google Shape;7963;p83"/>
            <p:cNvSpPr/>
            <p:nvPr/>
          </p:nvSpPr>
          <p:spPr>
            <a:xfrm>
              <a:off x="-20332275" y="4066875"/>
              <a:ext cx="64625" cy="80375"/>
            </a:xfrm>
            <a:custGeom>
              <a:rect b="b" l="l" r="r" t="t"/>
              <a:pathLst>
                <a:path extrusionOk="0" h="3215" w="2585">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4" name="Google Shape;7964;p83"/>
            <p:cNvSpPr/>
            <p:nvPr/>
          </p:nvSpPr>
          <p:spPr>
            <a:xfrm>
              <a:off x="-20553575" y="4103900"/>
              <a:ext cx="107925" cy="89025"/>
            </a:xfrm>
            <a:custGeom>
              <a:rect b="b" l="l" r="r" t="t"/>
              <a:pathLst>
                <a:path extrusionOk="0" h="3561" w="4317">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83"/>
            <p:cNvSpPr/>
            <p:nvPr/>
          </p:nvSpPr>
          <p:spPr>
            <a:xfrm>
              <a:off x="-20515000" y="4168475"/>
              <a:ext cx="119750" cy="91400"/>
            </a:xfrm>
            <a:custGeom>
              <a:rect b="b" l="l" r="r" t="t"/>
              <a:pathLst>
                <a:path extrusionOk="0" h="3656" w="479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83"/>
            <p:cNvSpPr/>
            <p:nvPr/>
          </p:nvSpPr>
          <p:spPr>
            <a:xfrm>
              <a:off x="-20571700" y="4250400"/>
              <a:ext cx="233950" cy="120525"/>
            </a:xfrm>
            <a:custGeom>
              <a:rect b="b" l="l" r="r" t="t"/>
              <a:pathLst>
                <a:path extrusionOk="0" h="4821" w="9358">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7" name="Google Shape;7967;p83"/>
          <p:cNvGrpSpPr/>
          <p:nvPr/>
        </p:nvGrpSpPr>
        <p:grpSpPr>
          <a:xfrm>
            <a:off x="4632837" y="1688259"/>
            <a:ext cx="453980" cy="451948"/>
            <a:chOff x="-18645175" y="3334200"/>
            <a:chExt cx="307200" cy="305825"/>
          </a:xfrm>
        </p:grpSpPr>
        <p:sp>
          <p:nvSpPr>
            <p:cNvPr id="7968" name="Google Shape;7968;p83"/>
            <p:cNvSpPr/>
            <p:nvPr/>
          </p:nvSpPr>
          <p:spPr>
            <a:xfrm>
              <a:off x="-18627850" y="3424975"/>
              <a:ext cx="289875" cy="215050"/>
            </a:xfrm>
            <a:custGeom>
              <a:rect b="b" l="l" r="r" t="t"/>
              <a:pathLst>
                <a:path extrusionOk="0" h="8602" w="11595">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9" name="Google Shape;7969;p83"/>
            <p:cNvSpPr/>
            <p:nvPr/>
          </p:nvSpPr>
          <p:spPr>
            <a:xfrm>
              <a:off x="-18645175" y="3424975"/>
              <a:ext cx="141800" cy="159900"/>
            </a:xfrm>
            <a:custGeom>
              <a:rect b="b" l="l" r="r" t="t"/>
              <a:pathLst>
                <a:path extrusionOk="0" h="6396" w="5672">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0" name="Google Shape;7970;p83"/>
            <p:cNvSpPr/>
            <p:nvPr/>
          </p:nvSpPr>
          <p:spPr>
            <a:xfrm>
              <a:off x="-18466375" y="3334200"/>
              <a:ext cx="54350" cy="71100"/>
            </a:xfrm>
            <a:custGeom>
              <a:rect b="b" l="l" r="r" t="t"/>
              <a:pathLst>
                <a:path extrusionOk="0" h="2844" w="2174">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83"/>
            <p:cNvSpPr/>
            <p:nvPr/>
          </p:nvSpPr>
          <p:spPr>
            <a:xfrm>
              <a:off x="-18428575" y="3352500"/>
              <a:ext cx="87450" cy="82725"/>
            </a:xfrm>
            <a:custGeom>
              <a:rect b="b" l="l" r="r" t="t"/>
              <a:pathLst>
                <a:path extrusionOk="0" h="3309" w="3498">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83"/>
            <p:cNvSpPr/>
            <p:nvPr/>
          </p:nvSpPr>
          <p:spPr>
            <a:xfrm>
              <a:off x="-18645175" y="3334400"/>
              <a:ext cx="70900" cy="70900"/>
            </a:xfrm>
            <a:custGeom>
              <a:rect b="b" l="l" r="r" t="t"/>
              <a:pathLst>
                <a:path extrusionOk="0" h="2836" w="2836">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3" name="Google Shape;7973;p83"/>
          <p:cNvGrpSpPr/>
          <p:nvPr/>
        </p:nvGrpSpPr>
        <p:grpSpPr>
          <a:xfrm>
            <a:off x="4633429" y="2242989"/>
            <a:ext cx="452798" cy="450507"/>
            <a:chOff x="-18645175" y="3708500"/>
            <a:chExt cx="306400" cy="304850"/>
          </a:xfrm>
        </p:grpSpPr>
        <p:sp>
          <p:nvSpPr>
            <p:cNvPr id="7974" name="Google Shape;7974;p83"/>
            <p:cNvSpPr/>
            <p:nvPr/>
          </p:nvSpPr>
          <p:spPr>
            <a:xfrm>
              <a:off x="-18555375" y="381720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5" name="Google Shape;7975;p83"/>
            <p:cNvSpPr/>
            <p:nvPr/>
          </p:nvSpPr>
          <p:spPr>
            <a:xfrm>
              <a:off x="-18501825" y="3894000"/>
              <a:ext cx="18150" cy="16950"/>
            </a:xfrm>
            <a:custGeom>
              <a:rect b="b" l="l" r="r" t="t"/>
              <a:pathLst>
                <a:path extrusionOk="0" h="678" w="726">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6" name="Google Shape;7976;p83"/>
            <p:cNvSpPr/>
            <p:nvPr/>
          </p:nvSpPr>
          <p:spPr>
            <a:xfrm>
              <a:off x="-18546725" y="3835325"/>
              <a:ext cx="108725" cy="124450"/>
            </a:xfrm>
            <a:custGeom>
              <a:rect b="b" l="l" r="r" t="t"/>
              <a:pathLst>
                <a:path extrusionOk="0" h="4978" w="4349">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7" name="Google Shape;7977;p83"/>
            <p:cNvSpPr/>
            <p:nvPr/>
          </p:nvSpPr>
          <p:spPr>
            <a:xfrm>
              <a:off x="-18644375" y="3728200"/>
              <a:ext cx="305600" cy="285150"/>
            </a:xfrm>
            <a:custGeom>
              <a:rect b="b" l="l" r="r" t="t"/>
              <a:pathLst>
                <a:path extrusionOk="0" h="11406" w="12224">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8" name="Google Shape;7978;p83"/>
            <p:cNvSpPr/>
            <p:nvPr/>
          </p:nvSpPr>
          <p:spPr>
            <a:xfrm>
              <a:off x="-18448275" y="3817200"/>
              <a:ext cx="18150" cy="17350"/>
            </a:xfrm>
            <a:custGeom>
              <a:rect b="b" l="l" r="r" t="t"/>
              <a:pathLst>
                <a:path extrusionOk="0" h="694" w="726">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9" name="Google Shape;7979;p83"/>
            <p:cNvSpPr/>
            <p:nvPr/>
          </p:nvSpPr>
          <p:spPr>
            <a:xfrm>
              <a:off x="-18645175" y="3708500"/>
              <a:ext cx="74050" cy="91400"/>
            </a:xfrm>
            <a:custGeom>
              <a:rect b="b" l="l" r="r" t="t"/>
              <a:pathLst>
                <a:path extrusionOk="0" h="3656" w="2962">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0" name="Google Shape;7980;p83"/>
            <p:cNvSpPr/>
            <p:nvPr/>
          </p:nvSpPr>
          <p:spPr>
            <a:xfrm>
              <a:off x="-18415975" y="3710075"/>
              <a:ext cx="74850" cy="92975"/>
            </a:xfrm>
            <a:custGeom>
              <a:rect b="b" l="l" r="r" t="t"/>
              <a:pathLst>
                <a:path extrusionOk="0" h="3719" w="2994">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1" name="Google Shape;7981;p83"/>
          <p:cNvGrpSpPr/>
          <p:nvPr/>
        </p:nvGrpSpPr>
        <p:grpSpPr>
          <a:xfrm>
            <a:off x="4631101" y="2795630"/>
            <a:ext cx="457453" cy="451763"/>
            <a:chOff x="-18647525" y="4082625"/>
            <a:chExt cx="309550" cy="305700"/>
          </a:xfrm>
        </p:grpSpPr>
        <p:sp>
          <p:nvSpPr>
            <p:cNvPr id="7982" name="Google Shape;7982;p83"/>
            <p:cNvSpPr/>
            <p:nvPr/>
          </p:nvSpPr>
          <p:spPr>
            <a:xfrm>
              <a:off x="-18609725" y="4082625"/>
              <a:ext cx="123675" cy="61475"/>
            </a:xfrm>
            <a:custGeom>
              <a:rect b="b" l="l" r="r" t="t"/>
              <a:pathLst>
                <a:path extrusionOk="0" h="2459" w="4947">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3" name="Google Shape;7983;p83"/>
            <p:cNvSpPr/>
            <p:nvPr/>
          </p:nvSpPr>
          <p:spPr>
            <a:xfrm>
              <a:off x="-18647525" y="4155875"/>
              <a:ext cx="148075" cy="195350"/>
            </a:xfrm>
            <a:custGeom>
              <a:rect b="b" l="l" r="r" t="t"/>
              <a:pathLst>
                <a:path extrusionOk="0" h="7814" w="5923">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4" name="Google Shape;7984;p83"/>
            <p:cNvSpPr/>
            <p:nvPr/>
          </p:nvSpPr>
          <p:spPr>
            <a:xfrm>
              <a:off x="-18442750" y="4150575"/>
              <a:ext cx="102400" cy="100625"/>
            </a:xfrm>
            <a:custGeom>
              <a:rect b="b" l="l" r="r" t="t"/>
              <a:pathLst>
                <a:path extrusionOk="0" h="4025" w="4096">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5" name="Google Shape;7985;p83"/>
            <p:cNvSpPr/>
            <p:nvPr/>
          </p:nvSpPr>
          <p:spPr>
            <a:xfrm>
              <a:off x="-18581375" y="4176775"/>
              <a:ext cx="243400" cy="211550"/>
            </a:xfrm>
            <a:custGeom>
              <a:rect b="b" l="l" r="r" t="t"/>
              <a:pathLst>
                <a:path extrusionOk="0" h="8462" w="9736">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6" name="Google Shape;7986;p83"/>
          <p:cNvGrpSpPr/>
          <p:nvPr/>
        </p:nvGrpSpPr>
        <p:grpSpPr>
          <a:xfrm>
            <a:off x="7441485" y="1689592"/>
            <a:ext cx="395755" cy="449288"/>
            <a:chOff x="-16775350" y="3309200"/>
            <a:chExt cx="267800" cy="304025"/>
          </a:xfrm>
        </p:grpSpPr>
        <p:sp>
          <p:nvSpPr>
            <p:cNvPr id="7987" name="Google Shape;7987;p83"/>
            <p:cNvSpPr/>
            <p:nvPr/>
          </p:nvSpPr>
          <p:spPr>
            <a:xfrm>
              <a:off x="-16775350" y="3309200"/>
              <a:ext cx="267800" cy="160675"/>
            </a:xfrm>
            <a:custGeom>
              <a:rect b="b" l="l" r="r" t="t"/>
              <a:pathLst>
                <a:path extrusionOk="0" h="6427" w="10712">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83"/>
            <p:cNvSpPr/>
            <p:nvPr/>
          </p:nvSpPr>
          <p:spPr>
            <a:xfrm>
              <a:off x="-16704475" y="3398975"/>
              <a:ext cx="17350" cy="17350"/>
            </a:xfrm>
            <a:custGeom>
              <a:rect b="b" l="l" r="r" t="t"/>
              <a:pathLst>
                <a:path extrusionOk="0" h="694" w="694">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83"/>
            <p:cNvSpPr/>
            <p:nvPr/>
          </p:nvSpPr>
          <p:spPr>
            <a:xfrm>
              <a:off x="-16707625" y="3487200"/>
              <a:ext cx="129200" cy="126025"/>
            </a:xfrm>
            <a:custGeom>
              <a:rect b="b" l="l" r="r" t="t"/>
              <a:pathLst>
                <a:path extrusionOk="0" h="5041" w="5168">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0" name="Google Shape;7990;p83"/>
          <p:cNvGrpSpPr/>
          <p:nvPr/>
        </p:nvGrpSpPr>
        <p:grpSpPr>
          <a:xfrm>
            <a:off x="7441485" y="2241827"/>
            <a:ext cx="395755" cy="452835"/>
            <a:chOff x="-16775350" y="3683300"/>
            <a:chExt cx="267800" cy="306425"/>
          </a:xfrm>
        </p:grpSpPr>
        <p:sp>
          <p:nvSpPr>
            <p:cNvPr id="7991" name="Google Shape;7991;p83"/>
            <p:cNvSpPr/>
            <p:nvPr/>
          </p:nvSpPr>
          <p:spPr>
            <a:xfrm>
              <a:off x="-16775350" y="3683300"/>
              <a:ext cx="267800" cy="306425"/>
            </a:xfrm>
            <a:custGeom>
              <a:rect b="b" l="l" r="r" t="t"/>
              <a:pathLst>
                <a:path extrusionOk="0" h="12257" w="10712">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83"/>
            <p:cNvSpPr/>
            <p:nvPr/>
          </p:nvSpPr>
          <p:spPr>
            <a:xfrm>
              <a:off x="-16648550" y="3847925"/>
              <a:ext cx="13425" cy="21275"/>
            </a:xfrm>
            <a:custGeom>
              <a:rect b="b" l="l" r="r" t="t"/>
              <a:pathLst>
                <a:path extrusionOk="0" h="851" w="537">
                  <a:moveTo>
                    <a:pt x="284" y="0"/>
                  </a:moveTo>
                  <a:lnTo>
                    <a:pt x="1" y="252"/>
                  </a:lnTo>
                  <a:lnTo>
                    <a:pt x="284" y="851"/>
                  </a:lnTo>
                  <a:lnTo>
                    <a:pt x="536" y="252"/>
                  </a:lnTo>
                  <a:lnTo>
                    <a:pt x="2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83"/>
            <p:cNvSpPr/>
            <p:nvPr/>
          </p:nvSpPr>
          <p:spPr>
            <a:xfrm>
              <a:off x="-16722575" y="3771400"/>
              <a:ext cx="161475" cy="215950"/>
            </a:xfrm>
            <a:custGeom>
              <a:rect b="b" l="l" r="r" t="t"/>
              <a:pathLst>
                <a:path extrusionOk="0" h="8638" w="6459">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4" name="Google Shape;7994;p83"/>
          <p:cNvGrpSpPr/>
          <p:nvPr/>
        </p:nvGrpSpPr>
        <p:grpSpPr>
          <a:xfrm>
            <a:off x="7413536" y="2796870"/>
            <a:ext cx="451653" cy="449288"/>
            <a:chOff x="-16794250" y="4058225"/>
            <a:chExt cx="305625" cy="304025"/>
          </a:xfrm>
        </p:grpSpPr>
        <p:sp>
          <p:nvSpPr>
            <p:cNvPr id="7995" name="Google Shape;7995;p83"/>
            <p:cNvSpPr/>
            <p:nvPr/>
          </p:nvSpPr>
          <p:spPr>
            <a:xfrm>
              <a:off x="-16793475" y="4309475"/>
              <a:ext cx="70925" cy="17350"/>
            </a:xfrm>
            <a:custGeom>
              <a:rect b="b" l="l" r="r" t="t"/>
              <a:pathLst>
                <a:path extrusionOk="0" h="694" w="2837">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83"/>
            <p:cNvSpPr/>
            <p:nvPr/>
          </p:nvSpPr>
          <p:spPr>
            <a:xfrm>
              <a:off x="-16758025" y="4344900"/>
              <a:ext cx="89800" cy="17350"/>
            </a:xfrm>
            <a:custGeom>
              <a:rect b="b" l="l" r="r" t="t"/>
              <a:pathLst>
                <a:path extrusionOk="0" h="694" w="3592">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83"/>
            <p:cNvSpPr/>
            <p:nvPr/>
          </p:nvSpPr>
          <p:spPr>
            <a:xfrm>
              <a:off x="-16615475" y="4344900"/>
              <a:ext cx="89825" cy="17350"/>
            </a:xfrm>
            <a:custGeom>
              <a:rect b="b" l="l" r="r" t="t"/>
              <a:pathLst>
                <a:path extrusionOk="0" h="694" w="3593">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83"/>
            <p:cNvSpPr/>
            <p:nvPr/>
          </p:nvSpPr>
          <p:spPr>
            <a:xfrm>
              <a:off x="-16561900" y="4309475"/>
              <a:ext cx="71700" cy="17350"/>
            </a:xfrm>
            <a:custGeom>
              <a:rect b="b" l="l" r="r" t="t"/>
              <a:pathLst>
                <a:path extrusionOk="0" h="694" w="2868">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83"/>
            <p:cNvSpPr/>
            <p:nvPr/>
          </p:nvSpPr>
          <p:spPr>
            <a:xfrm>
              <a:off x="-16704475" y="4309475"/>
              <a:ext cx="125275" cy="17350"/>
            </a:xfrm>
            <a:custGeom>
              <a:rect b="b" l="l" r="r" t="t"/>
              <a:pathLst>
                <a:path extrusionOk="0" h="694" w="5011">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83"/>
            <p:cNvSpPr/>
            <p:nvPr/>
          </p:nvSpPr>
          <p:spPr>
            <a:xfrm>
              <a:off x="-16704475" y="4074750"/>
              <a:ext cx="126050" cy="165425"/>
            </a:xfrm>
            <a:custGeom>
              <a:rect b="b" l="l" r="r" t="t"/>
              <a:pathLst>
                <a:path extrusionOk="0" h="6617" w="5042">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83"/>
            <p:cNvSpPr/>
            <p:nvPr/>
          </p:nvSpPr>
          <p:spPr>
            <a:xfrm>
              <a:off x="-16725725" y="4237800"/>
              <a:ext cx="164625" cy="53575"/>
            </a:xfrm>
            <a:custGeom>
              <a:rect b="b" l="l" r="r" t="t"/>
              <a:pathLst>
                <a:path extrusionOk="0" h="2143" w="6585">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83"/>
            <p:cNvSpPr/>
            <p:nvPr/>
          </p:nvSpPr>
          <p:spPr>
            <a:xfrm>
              <a:off x="-16559550" y="4058225"/>
              <a:ext cx="70925" cy="233150"/>
            </a:xfrm>
            <a:custGeom>
              <a:rect b="b" l="l" r="r" t="t"/>
              <a:pathLst>
                <a:path extrusionOk="0" h="9326" w="2837">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83"/>
            <p:cNvSpPr/>
            <p:nvPr/>
          </p:nvSpPr>
          <p:spPr>
            <a:xfrm>
              <a:off x="-16794250" y="4059000"/>
              <a:ext cx="70900" cy="232375"/>
            </a:xfrm>
            <a:custGeom>
              <a:rect b="b" l="l" r="r" t="t"/>
              <a:pathLst>
                <a:path extrusionOk="0" h="9295" w="2836">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4" name="Google Shape;8004;p83"/>
          <p:cNvSpPr/>
          <p:nvPr/>
        </p:nvSpPr>
        <p:spPr>
          <a:xfrm>
            <a:off x="7992205" y="1689084"/>
            <a:ext cx="452798" cy="450470"/>
          </a:xfrm>
          <a:custGeom>
            <a:rect b="b" l="l" r="r" t="t"/>
            <a:pathLst>
              <a:path extrusionOk="0" h="12193" w="12256">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05" name="Google Shape;8005;p83"/>
          <p:cNvGrpSpPr/>
          <p:nvPr/>
        </p:nvGrpSpPr>
        <p:grpSpPr>
          <a:xfrm>
            <a:off x="2414953" y="1689573"/>
            <a:ext cx="457453" cy="449325"/>
            <a:chOff x="-20199150" y="3317850"/>
            <a:chExt cx="309550" cy="304050"/>
          </a:xfrm>
        </p:grpSpPr>
        <p:sp>
          <p:nvSpPr>
            <p:cNvPr id="8006" name="Google Shape;8006;p83"/>
            <p:cNvSpPr/>
            <p:nvPr/>
          </p:nvSpPr>
          <p:spPr>
            <a:xfrm>
              <a:off x="-20161350" y="3507675"/>
              <a:ext cx="68550" cy="43325"/>
            </a:xfrm>
            <a:custGeom>
              <a:rect b="b" l="l" r="r" t="t"/>
              <a:pathLst>
                <a:path extrusionOk="0" h="1733" w="2742">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7" name="Google Shape;8007;p83"/>
            <p:cNvSpPr/>
            <p:nvPr/>
          </p:nvSpPr>
          <p:spPr>
            <a:xfrm>
              <a:off x="-20161350" y="3389525"/>
              <a:ext cx="68550" cy="43350"/>
            </a:xfrm>
            <a:custGeom>
              <a:rect b="b" l="l" r="r" t="t"/>
              <a:pathLst>
                <a:path extrusionOk="0" h="1734" w="2742">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8" name="Google Shape;8008;p83"/>
            <p:cNvSpPr/>
            <p:nvPr/>
          </p:nvSpPr>
          <p:spPr>
            <a:xfrm>
              <a:off x="-20199150" y="3443075"/>
              <a:ext cx="97675" cy="53225"/>
            </a:xfrm>
            <a:custGeom>
              <a:rect b="b" l="l" r="r" t="t"/>
              <a:pathLst>
                <a:path extrusionOk="0" h="2129" w="3907">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83"/>
            <p:cNvSpPr/>
            <p:nvPr/>
          </p:nvSpPr>
          <p:spPr>
            <a:xfrm>
              <a:off x="-20091250" y="3479325"/>
              <a:ext cx="92175" cy="142575"/>
            </a:xfrm>
            <a:custGeom>
              <a:rect b="b" l="l" r="r" t="t"/>
              <a:pathLst>
                <a:path extrusionOk="0" h="5703" w="3687">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0" name="Google Shape;8010;p83"/>
            <p:cNvSpPr/>
            <p:nvPr/>
          </p:nvSpPr>
          <p:spPr>
            <a:xfrm>
              <a:off x="-20090475" y="3317850"/>
              <a:ext cx="91400" cy="142575"/>
            </a:xfrm>
            <a:custGeom>
              <a:rect b="b" l="l" r="r" t="t"/>
              <a:pathLst>
                <a:path extrusionOk="0" h="5703" w="3656">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1" name="Google Shape;8011;p83"/>
            <p:cNvSpPr/>
            <p:nvPr/>
          </p:nvSpPr>
          <p:spPr>
            <a:xfrm>
              <a:off x="-19984925" y="3389525"/>
              <a:ext cx="94550" cy="107925"/>
            </a:xfrm>
            <a:custGeom>
              <a:rect b="b" l="l" r="r" t="t"/>
              <a:pathLst>
                <a:path extrusionOk="0" h="4317" w="3782">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83"/>
            <p:cNvSpPr/>
            <p:nvPr/>
          </p:nvSpPr>
          <p:spPr>
            <a:xfrm>
              <a:off x="-19984125" y="3514750"/>
              <a:ext cx="94525" cy="107150"/>
            </a:xfrm>
            <a:custGeom>
              <a:rect b="b" l="l" r="r" t="t"/>
              <a:pathLst>
                <a:path extrusionOk="0" h="4286" w="3781">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3" name="Google Shape;8013;p83"/>
          <p:cNvGrpSpPr/>
          <p:nvPr/>
        </p:nvGrpSpPr>
        <p:grpSpPr>
          <a:xfrm>
            <a:off x="2417281" y="2242861"/>
            <a:ext cx="452798" cy="450766"/>
            <a:chOff x="-20199150" y="3693150"/>
            <a:chExt cx="306400" cy="305025"/>
          </a:xfrm>
        </p:grpSpPr>
        <p:sp>
          <p:nvSpPr>
            <p:cNvPr id="8014" name="Google Shape;8014;p83"/>
            <p:cNvSpPr/>
            <p:nvPr/>
          </p:nvSpPr>
          <p:spPr>
            <a:xfrm>
              <a:off x="-20182625" y="3762250"/>
              <a:ext cx="227650" cy="212650"/>
            </a:xfrm>
            <a:custGeom>
              <a:rect b="b" l="l" r="r" t="t"/>
              <a:pathLst>
                <a:path extrusionOk="0" h="8506" w="9106">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83"/>
            <p:cNvSpPr/>
            <p:nvPr/>
          </p:nvSpPr>
          <p:spPr>
            <a:xfrm>
              <a:off x="-20077075" y="3785225"/>
              <a:ext cx="97700" cy="91075"/>
            </a:xfrm>
            <a:custGeom>
              <a:rect b="b" l="l" r="r" t="t"/>
              <a:pathLst>
                <a:path extrusionOk="0" h="3643" w="3908">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83"/>
            <p:cNvSpPr/>
            <p:nvPr/>
          </p:nvSpPr>
          <p:spPr>
            <a:xfrm>
              <a:off x="-20051875" y="3693150"/>
              <a:ext cx="159125" cy="176850"/>
            </a:xfrm>
            <a:custGeom>
              <a:rect b="b" l="l" r="r" t="t"/>
              <a:pathLst>
                <a:path extrusionOk="0" h="7074" w="6365">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7" name="Google Shape;8017;p83"/>
            <p:cNvSpPr/>
            <p:nvPr/>
          </p:nvSpPr>
          <p:spPr>
            <a:xfrm>
              <a:off x="-20155825" y="3861300"/>
              <a:ext cx="92950" cy="92175"/>
            </a:xfrm>
            <a:custGeom>
              <a:rect b="b" l="l" r="r" t="t"/>
              <a:pathLst>
                <a:path extrusionOk="0" h="3687" w="3718">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8" name="Google Shape;8018;p83"/>
            <p:cNvSpPr/>
            <p:nvPr/>
          </p:nvSpPr>
          <p:spPr>
            <a:xfrm>
              <a:off x="-20199150" y="3918025"/>
              <a:ext cx="81150" cy="80150"/>
            </a:xfrm>
            <a:custGeom>
              <a:rect b="b" l="l" r="r" t="t"/>
              <a:pathLst>
                <a:path extrusionOk="0" h="3206" w="3246">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9" name="Google Shape;8019;p83"/>
            <p:cNvSpPr/>
            <p:nvPr/>
          </p:nvSpPr>
          <p:spPr>
            <a:xfrm>
              <a:off x="-20173950" y="3880200"/>
              <a:ext cx="92175" cy="92200"/>
            </a:xfrm>
            <a:custGeom>
              <a:rect b="b" l="l" r="r" t="t"/>
              <a:pathLst>
                <a:path extrusionOk="0" h="3688" w="3687">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0" name="Google Shape;8020;p83"/>
          <p:cNvGrpSpPr/>
          <p:nvPr/>
        </p:nvGrpSpPr>
        <p:grpSpPr>
          <a:xfrm>
            <a:off x="2417854" y="2795687"/>
            <a:ext cx="451653" cy="451653"/>
            <a:chOff x="-20197575" y="4066875"/>
            <a:chExt cx="305625" cy="305625"/>
          </a:xfrm>
        </p:grpSpPr>
        <p:sp>
          <p:nvSpPr>
            <p:cNvPr id="8021" name="Google Shape;8021;p83"/>
            <p:cNvSpPr/>
            <p:nvPr/>
          </p:nvSpPr>
          <p:spPr>
            <a:xfrm>
              <a:off x="-20089675" y="4066875"/>
              <a:ext cx="89025" cy="92175"/>
            </a:xfrm>
            <a:custGeom>
              <a:rect b="b" l="l" r="r" t="t"/>
              <a:pathLst>
                <a:path extrusionOk="0" h="3687" w="3561">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2" name="Google Shape;8022;p83"/>
            <p:cNvSpPr/>
            <p:nvPr/>
          </p:nvSpPr>
          <p:spPr>
            <a:xfrm>
              <a:off x="-20024300" y="4085775"/>
              <a:ext cx="132350" cy="125250"/>
            </a:xfrm>
            <a:custGeom>
              <a:rect b="b" l="l" r="r" t="t"/>
              <a:pathLst>
                <a:path extrusionOk="0" h="5010" w="5294">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3" name="Google Shape;8023;p83"/>
            <p:cNvSpPr/>
            <p:nvPr/>
          </p:nvSpPr>
          <p:spPr>
            <a:xfrm>
              <a:off x="-19983350" y="4263775"/>
              <a:ext cx="18925" cy="18150"/>
            </a:xfrm>
            <a:custGeom>
              <a:rect b="b" l="l" r="r" t="t"/>
              <a:pathLst>
                <a:path extrusionOk="0" h="726" w="757">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4" name="Google Shape;8024;p83"/>
            <p:cNvSpPr/>
            <p:nvPr/>
          </p:nvSpPr>
          <p:spPr>
            <a:xfrm>
              <a:off x="-20035325" y="4228350"/>
              <a:ext cx="125250" cy="143350"/>
            </a:xfrm>
            <a:custGeom>
              <a:rect b="b" l="l" r="r" t="t"/>
              <a:pathLst>
                <a:path extrusionOk="0" h="5734" w="501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5" name="Google Shape;8025;p83"/>
            <p:cNvSpPr/>
            <p:nvPr/>
          </p:nvSpPr>
          <p:spPr>
            <a:xfrm>
              <a:off x="-20054225" y="4175575"/>
              <a:ext cx="18125" cy="125250"/>
            </a:xfrm>
            <a:custGeom>
              <a:rect b="b" l="l" r="r" t="t"/>
              <a:pathLst>
                <a:path extrusionOk="0" h="5010" w="725">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6" name="Google Shape;8026;p83"/>
            <p:cNvSpPr/>
            <p:nvPr/>
          </p:nvSpPr>
          <p:spPr>
            <a:xfrm>
              <a:off x="-20197575" y="4085775"/>
              <a:ext cx="132350" cy="125250"/>
            </a:xfrm>
            <a:custGeom>
              <a:rect b="b" l="l" r="r" t="t"/>
              <a:pathLst>
                <a:path extrusionOk="0" h="5010" w="5294">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7" name="Google Shape;8027;p83"/>
            <p:cNvSpPr/>
            <p:nvPr/>
          </p:nvSpPr>
          <p:spPr>
            <a:xfrm>
              <a:off x="-20179475" y="4229925"/>
              <a:ext cx="125275" cy="142575"/>
            </a:xfrm>
            <a:custGeom>
              <a:rect b="b" l="l" r="r" t="t"/>
              <a:pathLst>
                <a:path extrusionOk="0" h="5703" w="5011">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8" name="Google Shape;8028;p83"/>
            <p:cNvSpPr/>
            <p:nvPr/>
          </p:nvSpPr>
          <p:spPr>
            <a:xfrm>
              <a:off x="-20125125" y="4263775"/>
              <a:ext cx="18150" cy="18150"/>
            </a:xfrm>
            <a:custGeom>
              <a:rect b="b" l="l" r="r" t="t"/>
              <a:pathLst>
                <a:path extrusionOk="0" h="726" w="726">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9" name="Google Shape;8029;p83"/>
          <p:cNvGrpSpPr/>
          <p:nvPr/>
        </p:nvGrpSpPr>
        <p:grpSpPr>
          <a:xfrm>
            <a:off x="5200071" y="1687520"/>
            <a:ext cx="449325" cy="453426"/>
            <a:chOff x="-18271050" y="3333200"/>
            <a:chExt cx="304050" cy="306825"/>
          </a:xfrm>
        </p:grpSpPr>
        <p:sp>
          <p:nvSpPr>
            <p:cNvPr id="8030" name="Google Shape;8030;p83"/>
            <p:cNvSpPr/>
            <p:nvPr/>
          </p:nvSpPr>
          <p:spPr>
            <a:xfrm>
              <a:off x="-18271050" y="3407650"/>
              <a:ext cx="63025" cy="79575"/>
            </a:xfrm>
            <a:custGeom>
              <a:rect b="b" l="l" r="r" t="t"/>
              <a:pathLst>
                <a:path extrusionOk="0" h="3183" w="2521">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1" name="Google Shape;8031;p83"/>
            <p:cNvSpPr/>
            <p:nvPr/>
          </p:nvSpPr>
          <p:spPr>
            <a:xfrm>
              <a:off x="-18030050" y="3406850"/>
              <a:ext cx="63050" cy="79575"/>
            </a:xfrm>
            <a:custGeom>
              <a:rect b="b" l="l" r="r" t="t"/>
              <a:pathLst>
                <a:path extrusionOk="0" h="3183" w="2522">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2" name="Google Shape;8032;p83"/>
            <p:cNvSpPr/>
            <p:nvPr/>
          </p:nvSpPr>
          <p:spPr>
            <a:xfrm>
              <a:off x="-18136375" y="3549400"/>
              <a:ext cx="35475" cy="32325"/>
            </a:xfrm>
            <a:custGeom>
              <a:rect b="b" l="l" r="r" t="t"/>
              <a:pathLst>
                <a:path extrusionOk="0" h="1293" w="1419">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3" name="Google Shape;8033;p83"/>
            <p:cNvSpPr/>
            <p:nvPr/>
          </p:nvSpPr>
          <p:spPr>
            <a:xfrm>
              <a:off x="-18233250" y="3423625"/>
              <a:ext cx="230800" cy="216400"/>
            </a:xfrm>
            <a:custGeom>
              <a:rect b="b" l="l" r="r" t="t"/>
              <a:pathLst>
                <a:path extrusionOk="0" h="8656" w="9232">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4" name="Google Shape;8034;p83"/>
            <p:cNvSpPr/>
            <p:nvPr/>
          </p:nvSpPr>
          <p:spPr>
            <a:xfrm>
              <a:off x="-18231675" y="3333200"/>
              <a:ext cx="220575" cy="125650"/>
            </a:xfrm>
            <a:custGeom>
              <a:rect b="b" l="l" r="r" t="t"/>
              <a:pathLst>
                <a:path extrusionOk="0" h="5026" w="8823">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5" name="Google Shape;8035;p83"/>
          <p:cNvGrpSpPr/>
          <p:nvPr/>
        </p:nvGrpSpPr>
        <p:grpSpPr>
          <a:xfrm>
            <a:off x="5200644" y="2244171"/>
            <a:ext cx="448180" cy="448143"/>
            <a:chOff x="-18270275" y="3710875"/>
            <a:chExt cx="303275" cy="303250"/>
          </a:xfrm>
        </p:grpSpPr>
        <p:sp>
          <p:nvSpPr>
            <p:cNvPr id="8036" name="Google Shape;8036;p83"/>
            <p:cNvSpPr/>
            <p:nvPr/>
          </p:nvSpPr>
          <p:spPr>
            <a:xfrm>
              <a:off x="-18240325" y="3896975"/>
              <a:ext cx="59875" cy="71475"/>
            </a:xfrm>
            <a:custGeom>
              <a:rect b="b" l="l" r="r" t="t"/>
              <a:pathLst>
                <a:path extrusionOk="0" h="2859" w="2395">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7" name="Google Shape;8037;p83"/>
            <p:cNvSpPr/>
            <p:nvPr/>
          </p:nvSpPr>
          <p:spPr>
            <a:xfrm>
              <a:off x="-18254500" y="3765100"/>
              <a:ext cx="267800" cy="249025"/>
            </a:xfrm>
            <a:custGeom>
              <a:rect b="b" l="l" r="r" t="t"/>
              <a:pathLst>
                <a:path extrusionOk="0" h="9961" w="10712">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8" name="Google Shape;8038;p83"/>
            <p:cNvSpPr/>
            <p:nvPr/>
          </p:nvSpPr>
          <p:spPr>
            <a:xfrm>
              <a:off x="-18057600" y="3896625"/>
              <a:ext cx="61450" cy="71825"/>
            </a:xfrm>
            <a:custGeom>
              <a:rect b="b" l="l" r="r" t="t"/>
              <a:pathLst>
                <a:path extrusionOk="0" h="2873" w="2458">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9" name="Google Shape;8039;p83"/>
            <p:cNvSpPr/>
            <p:nvPr/>
          </p:nvSpPr>
          <p:spPr>
            <a:xfrm>
              <a:off x="-18127700" y="3949125"/>
              <a:ext cx="18125" cy="16975"/>
            </a:xfrm>
            <a:custGeom>
              <a:rect b="b" l="l" r="r" t="t"/>
              <a:pathLst>
                <a:path extrusionOk="0" h="679" w="725">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0" name="Google Shape;8040;p83"/>
            <p:cNvSpPr/>
            <p:nvPr/>
          </p:nvSpPr>
          <p:spPr>
            <a:xfrm>
              <a:off x="-18270275" y="3710875"/>
              <a:ext cx="107150" cy="98475"/>
            </a:xfrm>
            <a:custGeom>
              <a:rect b="b" l="l" r="r" t="t"/>
              <a:pathLst>
                <a:path extrusionOk="0" h="3939" w="4286">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1" name="Google Shape;8041;p83"/>
            <p:cNvSpPr/>
            <p:nvPr/>
          </p:nvSpPr>
          <p:spPr>
            <a:xfrm>
              <a:off x="-18074925" y="3710875"/>
              <a:ext cx="107925" cy="99275"/>
            </a:xfrm>
            <a:custGeom>
              <a:rect b="b" l="l" r="r" t="t"/>
              <a:pathLst>
                <a:path extrusionOk="0" h="3971" w="4317">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2" name="Google Shape;8042;p83"/>
          <p:cNvGrpSpPr/>
          <p:nvPr/>
        </p:nvGrpSpPr>
        <p:grpSpPr>
          <a:xfrm>
            <a:off x="5254196" y="2797422"/>
            <a:ext cx="341076" cy="448180"/>
            <a:chOff x="-18234025" y="4084200"/>
            <a:chExt cx="230800" cy="303275"/>
          </a:xfrm>
        </p:grpSpPr>
        <p:sp>
          <p:nvSpPr>
            <p:cNvPr id="8043" name="Google Shape;8043;p83"/>
            <p:cNvSpPr/>
            <p:nvPr/>
          </p:nvSpPr>
          <p:spPr>
            <a:xfrm>
              <a:off x="-18234025" y="4246450"/>
              <a:ext cx="230800" cy="141025"/>
            </a:xfrm>
            <a:custGeom>
              <a:rect b="b" l="l" r="r" t="t"/>
              <a:pathLst>
                <a:path extrusionOk="0" h="5641" w="9232">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4" name="Google Shape;8044;p83"/>
            <p:cNvSpPr/>
            <p:nvPr/>
          </p:nvSpPr>
          <p:spPr>
            <a:xfrm>
              <a:off x="-18200175" y="4156675"/>
              <a:ext cx="161500" cy="87450"/>
            </a:xfrm>
            <a:custGeom>
              <a:rect b="b" l="l" r="r" t="t"/>
              <a:pathLst>
                <a:path extrusionOk="0" h="3498" w="646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5" name="Google Shape;8045;p83"/>
            <p:cNvSpPr/>
            <p:nvPr/>
          </p:nvSpPr>
          <p:spPr>
            <a:xfrm>
              <a:off x="-18211200" y="4084200"/>
              <a:ext cx="185125" cy="71700"/>
            </a:xfrm>
            <a:custGeom>
              <a:rect b="b" l="l" r="r" t="t"/>
              <a:pathLst>
                <a:path extrusionOk="0" h="2868" w="7405">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6" name="Google Shape;8046;p83"/>
          <p:cNvGrpSpPr/>
          <p:nvPr/>
        </p:nvGrpSpPr>
        <p:grpSpPr>
          <a:xfrm>
            <a:off x="2366751" y="3341641"/>
            <a:ext cx="449325" cy="450470"/>
            <a:chOff x="-16419350" y="3308400"/>
            <a:chExt cx="304050" cy="304825"/>
          </a:xfrm>
        </p:grpSpPr>
        <p:sp>
          <p:nvSpPr>
            <p:cNvPr id="8047" name="Google Shape;8047;p83"/>
            <p:cNvSpPr/>
            <p:nvPr/>
          </p:nvSpPr>
          <p:spPr>
            <a:xfrm>
              <a:off x="-16222450" y="3344625"/>
              <a:ext cx="53600" cy="67775"/>
            </a:xfrm>
            <a:custGeom>
              <a:rect b="b" l="l" r="r" t="t"/>
              <a:pathLst>
                <a:path extrusionOk="0" h="2711" w="2144">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8" name="Google Shape;8048;p83"/>
            <p:cNvSpPr/>
            <p:nvPr/>
          </p:nvSpPr>
          <p:spPr>
            <a:xfrm>
              <a:off x="-16365000" y="3346200"/>
              <a:ext cx="52800" cy="66975"/>
            </a:xfrm>
            <a:custGeom>
              <a:rect b="b" l="l" r="r" t="t"/>
              <a:pathLst>
                <a:path extrusionOk="0" h="2679" w="2112">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9" name="Google Shape;8049;p83"/>
            <p:cNvSpPr/>
            <p:nvPr/>
          </p:nvSpPr>
          <p:spPr>
            <a:xfrm>
              <a:off x="-16419350" y="3417100"/>
              <a:ext cx="142575" cy="160700"/>
            </a:xfrm>
            <a:custGeom>
              <a:rect b="b" l="l" r="r" t="t"/>
              <a:pathLst>
                <a:path extrusionOk="0" h="6428" w="5703">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0" name="Google Shape;8050;p83"/>
            <p:cNvSpPr/>
            <p:nvPr/>
          </p:nvSpPr>
          <p:spPr>
            <a:xfrm>
              <a:off x="-16258675" y="3417100"/>
              <a:ext cx="143375" cy="161475"/>
            </a:xfrm>
            <a:custGeom>
              <a:rect b="b" l="l" r="r" t="t"/>
              <a:pathLst>
                <a:path extrusionOk="0" h="6459" w="5735">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1" name="Google Shape;8051;p83"/>
            <p:cNvSpPr/>
            <p:nvPr/>
          </p:nvSpPr>
          <p:spPr>
            <a:xfrm>
              <a:off x="-16310650" y="3308400"/>
              <a:ext cx="86650" cy="155975"/>
            </a:xfrm>
            <a:custGeom>
              <a:rect b="b" l="l" r="r" t="t"/>
              <a:pathLst>
                <a:path extrusionOk="0" h="6239" w="3466">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2" name="Google Shape;8052;p83"/>
            <p:cNvSpPr/>
            <p:nvPr/>
          </p:nvSpPr>
          <p:spPr>
            <a:xfrm>
              <a:off x="-16327975" y="3589575"/>
              <a:ext cx="51200" cy="23650"/>
            </a:xfrm>
            <a:custGeom>
              <a:rect b="b" l="l" r="r" t="t"/>
              <a:pathLst>
                <a:path extrusionOk="0" h="946" w="2048">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3" name="Google Shape;8053;p83"/>
            <p:cNvSpPr/>
            <p:nvPr/>
          </p:nvSpPr>
          <p:spPr>
            <a:xfrm>
              <a:off x="-16258675" y="3589575"/>
              <a:ext cx="51225" cy="23650"/>
            </a:xfrm>
            <a:custGeom>
              <a:rect b="b" l="l" r="r" t="t"/>
              <a:pathLst>
                <a:path extrusionOk="0" h="946" w="2049">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4" name="Google Shape;8054;p83"/>
          <p:cNvGrpSpPr/>
          <p:nvPr/>
        </p:nvGrpSpPr>
        <p:grpSpPr>
          <a:xfrm>
            <a:off x="4638306" y="3340423"/>
            <a:ext cx="395755" cy="452872"/>
            <a:chOff x="-16401225" y="3683275"/>
            <a:chExt cx="267800" cy="306450"/>
          </a:xfrm>
        </p:grpSpPr>
        <p:sp>
          <p:nvSpPr>
            <p:cNvPr id="8055" name="Google Shape;8055;p83"/>
            <p:cNvSpPr/>
            <p:nvPr/>
          </p:nvSpPr>
          <p:spPr>
            <a:xfrm>
              <a:off x="-16257875" y="3826650"/>
              <a:ext cx="70900" cy="72500"/>
            </a:xfrm>
            <a:custGeom>
              <a:rect b="b" l="l" r="r" t="t"/>
              <a:pathLst>
                <a:path extrusionOk="0" h="2900" w="2836">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6" name="Google Shape;8056;p83"/>
            <p:cNvSpPr/>
            <p:nvPr/>
          </p:nvSpPr>
          <p:spPr>
            <a:xfrm>
              <a:off x="-16275200" y="3832375"/>
              <a:ext cx="16550" cy="16350"/>
            </a:xfrm>
            <a:custGeom>
              <a:rect b="b" l="l" r="r" t="t"/>
              <a:pathLst>
                <a:path extrusionOk="0" h="654" w="662">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83"/>
            <p:cNvSpPr/>
            <p:nvPr/>
          </p:nvSpPr>
          <p:spPr>
            <a:xfrm>
              <a:off x="-16347675" y="3825875"/>
              <a:ext cx="70900" cy="70900"/>
            </a:xfrm>
            <a:custGeom>
              <a:rect b="b" l="l" r="r" t="t"/>
              <a:pathLst>
                <a:path extrusionOk="0" h="2836" w="2836">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83"/>
            <p:cNvSpPr/>
            <p:nvPr/>
          </p:nvSpPr>
          <p:spPr>
            <a:xfrm>
              <a:off x="-16338225" y="3907775"/>
              <a:ext cx="35475" cy="81950"/>
            </a:xfrm>
            <a:custGeom>
              <a:rect b="b" l="l" r="r" t="t"/>
              <a:pathLst>
                <a:path extrusionOk="0" h="3278" w="1419">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83"/>
            <p:cNvSpPr/>
            <p:nvPr/>
          </p:nvSpPr>
          <p:spPr>
            <a:xfrm>
              <a:off x="-16231900" y="3906200"/>
              <a:ext cx="35475" cy="81150"/>
            </a:xfrm>
            <a:custGeom>
              <a:rect b="b" l="l" r="r" t="t"/>
              <a:pathLst>
                <a:path extrusionOk="0" h="3246" w="1419">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83"/>
            <p:cNvSpPr/>
            <p:nvPr/>
          </p:nvSpPr>
          <p:spPr>
            <a:xfrm>
              <a:off x="-16285450" y="3891250"/>
              <a:ext cx="35475" cy="59875"/>
            </a:xfrm>
            <a:custGeom>
              <a:rect b="b" l="l" r="r" t="t"/>
              <a:pathLst>
                <a:path extrusionOk="0" h="2395" w="1419">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83"/>
            <p:cNvSpPr/>
            <p:nvPr/>
          </p:nvSpPr>
          <p:spPr>
            <a:xfrm>
              <a:off x="-16401225" y="3683275"/>
              <a:ext cx="267800" cy="249725"/>
            </a:xfrm>
            <a:custGeom>
              <a:rect b="b" l="l" r="r" t="t"/>
              <a:pathLst>
                <a:path extrusionOk="0" h="9989" w="10712">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2" name="Google Shape;8062;p83"/>
          <p:cNvGrpSpPr/>
          <p:nvPr/>
        </p:nvGrpSpPr>
        <p:grpSpPr>
          <a:xfrm>
            <a:off x="8003755" y="2797062"/>
            <a:ext cx="450470" cy="448180"/>
            <a:chOff x="-16419350" y="4058200"/>
            <a:chExt cx="304825" cy="303275"/>
          </a:xfrm>
        </p:grpSpPr>
        <p:sp>
          <p:nvSpPr>
            <p:cNvPr id="8063" name="Google Shape;8063;p83"/>
            <p:cNvSpPr/>
            <p:nvPr/>
          </p:nvSpPr>
          <p:spPr>
            <a:xfrm>
              <a:off x="-16347675" y="4202350"/>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4" name="Google Shape;8064;p83"/>
            <p:cNvSpPr/>
            <p:nvPr/>
          </p:nvSpPr>
          <p:spPr>
            <a:xfrm>
              <a:off x="-16400450" y="4166900"/>
              <a:ext cx="35475" cy="35475"/>
            </a:xfrm>
            <a:custGeom>
              <a:rect b="b" l="l" r="r" t="t"/>
              <a:pathLst>
                <a:path extrusionOk="0" h="1419" w="1419">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5" name="Google Shape;8065;p83"/>
            <p:cNvSpPr/>
            <p:nvPr/>
          </p:nvSpPr>
          <p:spPr>
            <a:xfrm>
              <a:off x="-16389425" y="4058200"/>
              <a:ext cx="220575" cy="106950"/>
            </a:xfrm>
            <a:custGeom>
              <a:rect b="b" l="l" r="r" t="t"/>
              <a:pathLst>
                <a:path extrusionOk="0" h="4278" w="8823">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83"/>
            <p:cNvSpPr/>
            <p:nvPr/>
          </p:nvSpPr>
          <p:spPr>
            <a:xfrm>
              <a:off x="-16298850" y="4178725"/>
              <a:ext cx="41000" cy="47275"/>
            </a:xfrm>
            <a:custGeom>
              <a:rect b="b" l="l" r="r" t="t"/>
              <a:pathLst>
                <a:path extrusionOk="0" h="1891" w="164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83"/>
            <p:cNvSpPr/>
            <p:nvPr/>
          </p:nvSpPr>
          <p:spPr>
            <a:xfrm>
              <a:off x="-16246075" y="4178725"/>
              <a:ext cx="41775" cy="55150"/>
            </a:xfrm>
            <a:custGeom>
              <a:rect b="b" l="l" r="r" t="t"/>
              <a:pathLst>
                <a:path extrusionOk="0" h="2206" w="1671">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83"/>
            <p:cNvSpPr/>
            <p:nvPr/>
          </p:nvSpPr>
          <p:spPr>
            <a:xfrm>
              <a:off x="-16419350" y="4122000"/>
              <a:ext cx="304050" cy="188725"/>
            </a:xfrm>
            <a:custGeom>
              <a:rect b="b" l="l" r="r" t="t"/>
              <a:pathLst>
                <a:path extrusionOk="0" h="7549" w="12162">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83"/>
            <p:cNvSpPr/>
            <p:nvPr/>
          </p:nvSpPr>
          <p:spPr>
            <a:xfrm>
              <a:off x="-16419350" y="4263775"/>
              <a:ext cx="304825" cy="97700"/>
            </a:xfrm>
            <a:custGeom>
              <a:rect b="b" l="l" r="r" t="t"/>
              <a:pathLst>
                <a:path extrusionOk="0" h="3908" w="12193">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0" name="Google Shape;8070;p83"/>
          <p:cNvGrpSpPr/>
          <p:nvPr/>
        </p:nvGrpSpPr>
        <p:grpSpPr>
          <a:xfrm>
            <a:off x="4030643" y="3343080"/>
            <a:ext cx="450507" cy="447589"/>
            <a:chOff x="-15296200" y="3326900"/>
            <a:chExt cx="304850" cy="302875"/>
          </a:xfrm>
        </p:grpSpPr>
        <p:sp>
          <p:nvSpPr>
            <p:cNvPr id="8071" name="Google Shape;8071;p83"/>
            <p:cNvSpPr/>
            <p:nvPr/>
          </p:nvSpPr>
          <p:spPr>
            <a:xfrm>
              <a:off x="-15182775" y="3326900"/>
              <a:ext cx="77200" cy="157175"/>
            </a:xfrm>
            <a:custGeom>
              <a:rect b="b" l="l" r="r" t="t"/>
              <a:pathLst>
                <a:path extrusionOk="0" h="6287" w="3088">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83"/>
            <p:cNvSpPr/>
            <p:nvPr/>
          </p:nvSpPr>
          <p:spPr>
            <a:xfrm>
              <a:off x="-15260825" y="3363175"/>
              <a:ext cx="108800" cy="199650"/>
            </a:xfrm>
            <a:custGeom>
              <a:rect b="b" l="l" r="r" t="t"/>
              <a:pathLst>
                <a:path extrusionOk="0" h="7986" w="4352">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83"/>
            <p:cNvSpPr/>
            <p:nvPr/>
          </p:nvSpPr>
          <p:spPr>
            <a:xfrm>
              <a:off x="-15135525" y="3362475"/>
              <a:ext cx="109325" cy="200350"/>
            </a:xfrm>
            <a:custGeom>
              <a:rect b="b" l="l" r="r" t="t"/>
              <a:pathLst>
                <a:path extrusionOk="0" h="8014" w="4373">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4" name="Google Shape;8074;p83"/>
            <p:cNvSpPr/>
            <p:nvPr/>
          </p:nvSpPr>
          <p:spPr>
            <a:xfrm>
              <a:off x="-15296200" y="3416600"/>
              <a:ext cx="143375" cy="213175"/>
            </a:xfrm>
            <a:custGeom>
              <a:rect b="b" l="l" r="r" t="t"/>
              <a:pathLst>
                <a:path extrusionOk="0" h="8527" w="5735">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83"/>
            <p:cNvSpPr/>
            <p:nvPr/>
          </p:nvSpPr>
          <p:spPr>
            <a:xfrm>
              <a:off x="-15134725" y="3416100"/>
              <a:ext cx="143375" cy="213675"/>
            </a:xfrm>
            <a:custGeom>
              <a:rect b="b" l="l" r="r" t="t"/>
              <a:pathLst>
                <a:path extrusionOk="0" h="8547" w="5735">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6" name="Google Shape;8076;p83"/>
          <p:cNvGrpSpPr/>
          <p:nvPr/>
        </p:nvGrpSpPr>
        <p:grpSpPr>
          <a:xfrm>
            <a:off x="2946296" y="1706881"/>
            <a:ext cx="486566" cy="414708"/>
            <a:chOff x="-19835275" y="3330250"/>
            <a:chExt cx="329250" cy="280625"/>
          </a:xfrm>
        </p:grpSpPr>
        <p:sp>
          <p:nvSpPr>
            <p:cNvPr id="8077" name="Google Shape;8077;p83"/>
            <p:cNvSpPr/>
            <p:nvPr/>
          </p:nvSpPr>
          <p:spPr>
            <a:xfrm>
              <a:off x="-19768325" y="3361750"/>
              <a:ext cx="197725" cy="249125"/>
            </a:xfrm>
            <a:custGeom>
              <a:rect b="b" l="l" r="r" t="t"/>
              <a:pathLst>
                <a:path extrusionOk="0" h="9965" w="7909">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83"/>
            <p:cNvSpPr/>
            <p:nvPr/>
          </p:nvSpPr>
          <p:spPr>
            <a:xfrm>
              <a:off x="-19622625" y="3330250"/>
              <a:ext cx="116600" cy="189250"/>
            </a:xfrm>
            <a:custGeom>
              <a:rect b="b" l="l" r="r" t="t"/>
              <a:pathLst>
                <a:path extrusionOk="0" h="7570" w="4664">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9" name="Google Shape;8079;p83"/>
            <p:cNvSpPr/>
            <p:nvPr/>
          </p:nvSpPr>
          <p:spPr>
            <a:xfrm>
              <a:off x="-19835275" y="3330250"/>
              <a:ext cx="116600" cy="189250"/>
            </a:xfrm>
            <a:custGeom>
              <a:rect b="b" l="l" r="r" t="t"/>
              <a:pathLst>
                <a:path extrusionOk="0" h="7570" w="4664">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0" name="Google Shape;8080;p83"/>
          <p:cNvGrpSpPr/>
          <p:nvPr/>
        </p:nvGrpSpPr>
        <p:grpSpPr>
          <a:xfrm>
            <a:off x="2964325" y="2243470"/>
            <a:ext cx="450507" cy="449547"/>
            <a:chOff x="-19822675" y="3692750"/>
            <a:chExt cx="304850" cy="304200"/>
          </a:xfrm>
        </p:grpSpPr>
        <p:sp>
          <p:nvSpPr>
            <p:cNvPr id="8081" name="Google Shape;8081;p83"/>
            <p:cNvSpPr/>
            <p:nvPr/>
          </p:nvSpPr>
          <p:spPr>
            <a:xfrm>
              <a:off x="-19715550" y="3692750"/>
              <a:ext cx="90600" cy="60675"/>
            </a:xfrm>
            <a:custGeom>
              <a:rect b="b" l="l" r="r" t="t"/>
              <a:pathLst>
                <a:path extrusionOk="0" h="2427" w="3624">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2" name="Google Shape;8082;p83"/>
            <p:cNvSpPr/>
            <p:nvPr/>
          </p:nvSpPr>
          <p:spPr>
            <a:xfrm>
              <a:off x="-19660425" y="3766200"/>
              <a:ext cx="142600" cy="230750"/>
            </a:xfrm>
            <a:custGeom>
              <a:rect b="b" l="l" r="r" t="t"/>
              <a:pathLst>
                <a:path extrusionOk="0" h="9230" w="5704">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83"/>
            <p:cNvSpPr/>
            <p:nvPr/>
          </p:nvSpPr>
          <p:spPr>
            <a:xfrm>
              <a:off x="-19728150" y="3763650"/>
              <a:ext cx="114225" cy="54375"/>
            </a:xfrm>
            <a:custGeom>
              <a:rect b="b" l="l" r="r" t="t"/>
              <a:pathLst>
                <a:path extrusionOk="0" h="2175" w="4569">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83"/>
            <p:cNvSpPr/>
            <p:nvPr/>
          </p:nvSpPr>
          <p:spPr>
            <a:xfrm>
              <a:off x="-19695075" y="3868400"/>
              <a:ext cx="48075" cy="110300"/>
            </a:xfrm>
            <a:custGeom>
              <a:rect b="b" l="l" r="r" t="t"/>
              <a:pathLst>
                <a:path extrusionOk="0" h="4412" w="1923">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83"/>
            <p:cNvSpPr/>
            <p:nvPr/>
          </p:nvSpPr>
          <p:spPr>
            <a:xfrm>
              <a:off x="-19822675" y="3764250"/>
              <a:ext cx="142575" cy="229550"/>
            </a:xfrm>
            <a:custGeom>
              <a:rect b="b" l="l" r="r" t="t"/>
              <a:pathLst>
                <a:path extrusionOk="0" h="9182" w="5703">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6" name="Google Shape;8086;p83"/>
          <p:cNvGrpSpPr/>
          <p:nvPr/>
        </p:nvGrpSpPr>
        <p:grpSpPr>
          <a:xfrm>
            <a:off x="2964916" y="2796278"/>
            <a:ext cx="449325" cy="450470"/>
            <a:chOff x="-19822675" y="4066875"/>
            <a:chExt cx="304050" cy="304825"/>
          </a:xfrm>
        </p:grpSpPr>
        <p:sp>
          <p:nvSpPr>
            <p:cNvPr id="8087" name="Google Shape;8087;p83"/>
            <p:cNvSpPr/>
            <p:nvPr/>
          </p:nvSpPr>
          <p:spPr>
            <a:xfrm>
              <a:off x="-19803775" y="4086925"/>
              <a:ext cx="71700" cy="68975"/>
            </a:xfrm>
            <a:custGeom>
              <a:rect b="b" l="l" r="r" t="t"/>
              <a:pathLst>
                <a:path extrusionOk="0" h="2759" w="2868">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8" name="Google Shape;8088;p83"/>
            <p:cNvSpPr/>
            <p:nvPr/>
          </p:nvSpPr>
          <p:spPr>
            <a:xfrm>
              <a:off x="-19822675" y="4174775"/>
              <a:ext cx="304050" cy="124475"/>
            </a:xfrm>
            <a:custGeom>
              <a:rect b="b" l="l" r="r" t="t"/>
              <a:pathLst>
                <a:path extrusionOk="0" h="4979" w="12162">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9" name="Google Shape;8089;p83"/>
            <p:cNvSpPr/>
            <p:nvPr/>
          </p:nvSpPr>
          <p:spPr>
            <a:xfrm>
              <a:off x="-19732100" y="4066875"/>
              <a:ext cx="122100" cy="89825"/>
            </a:xfrm>
            <a:custGeom>
              <a:rect b="b" l="l" r="r" t="t"/>
              <a:pathLst>
                <a:path extrusionOk="0" h="3593" w="4884">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0" name="Google Shape;8090;p83"/>
            <p:cNvSpPr/>
            <p:nvPr/>
          </p:nvSpPr>
          <p:spPr>
            <a:xfrm>
              <a:off x="-19609225" y="4087725"/>
              <a:ext cx="71700" cy="69750"/>
            </a:xfrm>
            <a:custGeom>
              <a:rect b="b" l="l" r="r" t="t"/>
              <a:pathLst>
                <a:path extrusionOk="0" h="2790" w="2868">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83"/>
            <p:cNvSpPr/>
            <p:nvPr/>
          </p:nvSpPr>
          <p:spPr>
            <a:xfrm>
              <a:off x="-19643875" y="4308675"/>
              <a:ext cx="70900" cy="44125"/>
            </a:xfrm>
            <a:custGeom>
              <a:rect b="b" l="l" r="r" t="t"/>
              <a:pathLst>
                <a:path extrusionOk="0" h="1765" w="2836">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83"/>
            <p:cNvSpPr/>
            <p:nvPr/>
          </p:nvSpPr>
          <p:spPr>
            <a:xfrm>
              <a:off x="-19581650" y="4292925"/>
              <a:ext cx="63025" cy="78775"/>
            </a:xfrm>
            <a:custGeom>
              <a:rect b="b" l="l" r="r" t="t"/>
              <a:pathLst>
                <a:path extrusionOk="0" h="3151" w="2521">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3" name="Google Shape;8093;p83"/>
          <p:cNvGrpSpPr/>
          <p:nvPr/>
        </p:nvGrpSpPr>
        <p:grpSpPr>
          <a:xfrm>
            <a:off x="5773985" y="1689571"/>
            <a:ext cx="399302" cy="449325"/>
            <a:chOff x="-17878825" y="3334400"/>
            <a:chExt cx="270200" cy="304050"/>
          </a:xfrm>
        </p:grpSpPr>
        <p:sp>
          <p:nvSpPr>
            <p:cNvPr id="8094" name="Google Shape;8094;p83"/>
            <p:cNvSpPr/>
            <p:nvPr/>
          </p:nvSpPr>
          <p:spPr>
            <a:xfrm>
              <a:off x="-17683475" y="3334400"/>
              <a:ext cx="74850" cy="74050"/>
            </a:xfrm>
            <a:custGeom>
              <a:rect b="b" l="l" r="r" t="t"/>
              <a:pathLst>
                <a:path extrusionOk="0" h="2962" w="2994">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5" name="Google Shape;8095;p83"/>
            <p:cNvSpPr/>
            <p:nvPr/>
          </p:nvSpPr>
          <p:spPr>
            <a:xfrm>
              <a:off x="-17752000" y="3513975"/>
              <a:ext cx="16550" cy="16550"/>
            </a:xfrm>
            <a:custGeom>
              <a:rect b="b" l="l" r="r" t="t"/>
              <a:pathLst>
                <a:path extrusionOk="0" h="662" w="662">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6" name="Google Shape;8096;p83"/>
            <p:cNvSpPr/>
            <p:nvPr/>
          </p:nvSpPr>
          <p:spPr>
            <a:xfrm>
              <a:off x="-17860700" y="3405275"/>
              <a:ext cx="107150" cy="206225"/>
            </a:xfrm>
            <a:custGeom>
              <a:rect b="b" l="l" r="r" t="t"/>
              <a:pathLst>
                <a:path extrusionOk="0" h="8249" w="4286">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7" name="Google Shape;8097;p83"/>
            <p:cNvSpPr/>
            <p:nvPr/>
          </p:nvSpPr>
          <p:spPr>
            <a:xfrm>
              <a:off x="-17735475" y="3405275"/>
              <a:ext cx="107150" cy="206475"/>
            </a:xfrm>
            <a:custGeom>
              <a:rect b="b" l="l" r="r" t="t"/>
              <a:pathLst>
                <a:path extrusionOk="0" h="8259" w="4286">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8" name="Google Shape;8098;p83"/>
            <p:cNvSpPr/>
            <p:nvPr/>
          </p:nvSpPr>
          <p:spPr>
            <a:xfrm>
              <a:off x="-17812650" y="3353300"/>
              <a:ext cx="136275" cy="144150"/>
            </a:xfrm>
            <a:custGeom>
              <a:rect b="b" l="l" r="r" t="t"/>
              <a:pathLst>
                <a:path extrusionOk="0" h="5766" w="5451">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83"/>
            <p:cNvSpPr/>
            <p:nvPr/>
          </p:nvSpPr>
          <p:spPr>
            <a:xfrm>
              <a:off x="-17770900" y="3614000"/>
              <a:ext cx="52775" cy="24450"/>
            </a:xfrm>
            <a:custGeom>
              <a:rect b="b" l="l" r="r" t="t"/>
              <a:pathLst>
                <a:path extrusionOk="0" h="978" w="2111">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0" name="Google Shape;8100;p83"/>
            <p:cNvSpPr/>
            <p:nvPr/>
          </p:nvSpPr>
          <p:spPr>
            <a:xfrm>
              <a:off x="-17878825" y="3334400"/>
              <a:ext cx="74075" cy="74050"/>
            </a:xfrm>
            <a:custGeom>
              <a:rect b="b" l="l" r="r" t="t"/>
              <a:pathLst>
                <a:path extrusionOk="0" h="2962" w="2963">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1" name="Google Shape;8101;p83"/>
          <p:cNvGrpSpPr/>
          <p:nvPr/>
        </p:nvGrpSpPr>
        <p:grpSpPr>
          <a:xfrm>
            <a:off x="5747809" y="2242416"/>
            <a:ext cx="451653" cy="451653"/>
            <a:chOff x="-17896150" y="3709300"/>
            <a:chExt cx="305625" cy="305625"/>
          </a:xfrm>
        </p:grpSpPr>
        <p:sp>
          <p:nvSpPr>
            <p:cNvPr id="8102" name="Google Shape;8102;p83"/>
            <p:cNvSpPr/>
            <p:nvPr/>
          </p:nvSpPr>
          <p:spPr>
            <a:xfrm>
              <a:off x="-17896150" y="3709300"/>
              <a:ext cx="54375" cy="77200"/>
            </a:xfrm>
            <a:custGeom>
              <a:rect b="b" l="l" r="r" t="t"/>
              <a:pathLst>
                <a:path extrusionOk="0" h="3088" w="2175">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3" name="Google Shape;8103;p83"/>
            <p:cNvSpPr/>
            <p:nvPr/>
          </p:nvSpPr>
          <p:spPr>
            <a:xfrm>
              <a:off x="-17877250" y="3801075"/>
              <a:ext cx="286725" cy="213850"/>
            </a:xfrm>
            <a:custGeom>
              <a:rect b="b" l="l" r="r" t="t"/>
              <a:pathLst>
                <a:path extrusionOk="0" h="8554" w="11469">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4" name="Google Shape;8104;p83"/>
            <p:cNvSpPr/>
            <p:nvPr/>
          </p:nvSpPr>
          <p:spPr>
            <a:xfrm>
              <a:off x="-17783500" y="3763075"/>
              <a:ext cx="191400" cy="194350"/>
            </a:xfrm>
            <a:custGeom>
              <a:rect b="b" l="l" r="r" t="t"/>
              <a:pathLst>
                <a:path extrusionOk="0" h="7774" w="7656">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5" name="Google Shape;8105;p83"/>
            <p:cNvSpPr/>
            <p:nvPr/>
          </p:nvSpPr>
          <p:spPr>
            <a:xfrm>
              <a:off x="-17825250" y="3710075"/>
              <a:ext cx="54375" cy="76425"/>
            </a:xfrm>
            <a:custGeom>
              <a:rect b="b" l="l" r="r" t="t"/>
              <a:pathLst>
                <a:path extrusionOk="0" h="3057" w="2175">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6" name="Google Shape;8106;p83"/>
          <p:cNvGrpSpPr/>
          <p:nvPr/>
        </p:nvGrpSpPr>
        <p:grpSpPr>
          <a:xfrm>
            <a:off x="5775740" y="2795686"/>
            <a:ext cx="395792" cy="451653"/>
            <a:chOff x="-17878025" y="4082625"/>
            <a:chExt cx="267825" cy="305625"/>
          </a:xfrm>
        </p:grpSpPr>
        <p:sp>
          <p:nvSpPr>
            <p:cNvPr id="8107" name="Google Shape;8107;p83"/>
            <p:cNvSpPr/>
            <p:nvPr/>
          </p:nvSpPr>
          <p:spPr>
            <a:xfrm>
              <a:off x="-17660650" y="4191325"/>
              <a:ext cx="50450" cy="52000"/>
            </a:xfrm>
            <a:custGeom>
              <a:rect b="b" l="l" r="r" t="t"/>
              <a:pathLst>
                <a:path extrusionOk="0" h="2080" w="2018">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8" name="Google Shape;8108;p83"/>
            <p:cNvSpPr/>
            <p:nvPr/>
          </p:nvSpPr>
          <p:spPr>
            <a:xfrm>
              <a:off x="-17716575" y="4084200"/>
              <a:ext cx="88250" cy="103200"/>
            </a:xfrm>
            <a:custGeom>
              <a:rect b="b" l="l" r="r" t="t"/>
              <a:pathLst>
                <a:path extrusionOk="0" h="4128" w="353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9" name="Google Shape;8109;p83"/>
            <p:cNvSpPr/>
            <p:nvPr/>
          </p:nvSpPr>
          <p:spPr>
            <a:xfrm>
              <a:off x="-17860700" y="4082625"/>
              <a:ext cx="90600" cy="104000"/>
            </a:xfrm>
            <a:custGeom>
              <a:rect b="b" l="l" r="r" t="t"/>
              <a:pathLst>
                <a:path extrusionOk="0" h="4160" w="3624">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0" name="Google Shape;8110;p83"/>
            <p:cNvSpPr/>
            <p:nvPr/>
          </p:nvSpPr>
          <p:spPr>
            <a:xfrm>
              <a:off x="-17752000" y="4281300"/>
              <a:ext cx="16550" cy="16375"/>
            </a:xfrm>
            <a:custGeom>
              <a:rect b="b" l="l" r="r" t="t"/>
              <a:pathLst>
                <a:path extrusionOk="0" h="655" w="662">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83"/>
            <p:cNvSpPr/>
            <p:nvPr/>
          </p:nvSpPr>
          <p:spPr>
            <a:xfrm>
              <a:off x="-17825250" y="4173200"/>
              <a:ext cx="161475" cy="161500"/>
            </a:xfrm>
            <a:custGeom>
              <a:rect b="b" l="l" r="r" t="t"/>
              <a:pathLst>
                <a:path extrusionOk="0" h="6460" w="6459">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83"/>
            <p:cNvSpPr/>
            <p:nvPr/>
          </p:nvSpPr>
          <p:spPr>
            <a:xfrm>
              <a:off x="-17787450" y="4293725"/>
              <a:ext cx="84300" cy="94525"/>
            </a:xfrm>
            <a:custGeom>
              <a:rect b="b" l="l" r="r" t="t"/>
              <a:pathLst>
                <a:path extrusionOk="0" h="3781" w="3372">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3" name="Google Shape;8113;p83"/>
            <p:cNvSpPr/>
            <p:nvPr/>
          </p:nvSpPr>
          <p:spPr>
            <a:xfrm>
              <a:off x="-17878025" y="4191325"/>
              <a:ext cx="49650" cy="52000"/>
            </a:xfrm>
            <a:custGeom>
              <a:rect b="b" l="l" r="r" t="t"/>
              <a:pathLst>
                <a:path extrusionOk="0" h="2080" w="1986">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14" name="Google Shape;8114;p83"/>
          <p:cNvGrpSpPr/>
          <p:nvPr/>
        </p:nvGrpSpPr>
        <p:grpSpPr>
          <a:xfrm>
            <a:off x="2919632" y="3355015"/>
            <a:ext cx="450507" cy="423722"/>
            <a:chOff x="-16044450" y="3317850"/>
            <a:chExt cx="304850" cy="286725"/>
          </a:xfrm>
        </p:grpSpPr>
        <p:sp>
          <p:nvSpPr>
            <p:cNvPr id="8115" name="Google Shape;8115;p83"/>
            <p:cNvSpPr/>
            <p:nvPr/>
          </p:nvSpPr>
          <p:spPr>
            <a:xfrm>
              <a:off x="-15873525" y="3317850"/>
              <a:ext cx="133925" cy="115025"/>
            </a:xfrm>
            <a:custGeom>
              <a:rect b="b" l="l" r="r" t="t"/>
              <a:pathLst>
                <a:path extrusionOk="0" h="4601" w="5357">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6" name="Google Shape;8116;p83"/>
            <p:cNvSpPr/>
            <p:nvPr/>
          </p:nvSpPr>
          <p:spPr>
            <a:xfrm>
              <a:off x="-15915275" y="3459625"/>
              <a:ext cx="44125" cy="54375"/>
            </a:xfrm>
            <a:custGeom>
              <a:rect b="b" l="l" r="r" t="t"/>
              <a:pathLst>
                <a:path extrusionOk="0" h="2175" w="1765">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7" name="Google Shape;8117;p83"/>
            <p:cNvSpPr/>
            <p:nvPr/>
          </p:nvSpPr>
          <p:spPr>
            <a:xfrm>
              <a:off x="-16009000" y="3372200"/>
              <a:ext cx="232375" cy="232375"/>
            </a:xfrm>
            <a:custGeom>
              <a:rect b="b" l="l" r="r" t="t"/>
              <a:pathLst>
                <a:path extrusionOk="0" h="9295" w="9295">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8" name="Google Shape;8118;p83"/>
            <p:cNvSpPr/>
            <p:nvPr/>
          </p:nvSpPr>
          <p:spPr>
            <a:xfrm>
              <a:off x="-16044450" y="3317850"/>
              <a:ext cx="133150" cy="115025"/>
            </a:xfrm>
            <a:custGeom>
              <a:rect b="b" l="l" r="r" t="t"/>
              <a:pathLst>
                <a:path extrusionOk="0" h="4601" w="5326">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19" name="Google Shape;8119;p83"/>
          <p:cNvSpPr/>
          <p:nvPr/>
        </p:nvSpPr>
        <p:spPr>
          <a:xfrm>
            <a:off x="5164353" y="3341975"/>
            <a:ext cx="448180" cy="450507"/>
          </a:xfrm>
          <a:custGeom>
            <a:rect b="b" l="l" r="r" t="t"/>
            <a:pathLst>
              <a:path extrusionOk="0" h="12194" w="12131">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0" name="Google Shape;8120;p83"/>
          <p:cNvGrpSpPr/>
          <p:nvPr/>
        </p:nvGrpSpPr>
        <p:grpSpPr>
          <a:xfrm>
            <a:off x="8042149" y="2243724"/>
            <a:ext cx="373662" cy="449030"/>
            <a:chOff x="-16018450" y="4058400"/>
            <a:chExt cx="252850" cy="303850"/>
          </a:xfrm>
        </p:grpSpPr>
        <p:sp>
          <p:nvSpPr>
            <p:cNvPr id="8121" name="Google Shape;8121;p83"/>
            <p:cNvSpPr/>
            <p:nvPr/>
          </p:nvSpPr>
          <p:spPr>
            <a:xfrm>
              <a:off x="-15927875" y="4129900"/>
              <a:ext cx="88250" cy="89025"/>
            </a:xfrm>
            <a:custGeom>
              <a:rect b="b" l="l" r="r" t="t"/>
              <a:pathLst>
                <a:path extrusionOk="0" h="3561" w="353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2" name="Google Shape;8122;p83"/>
            <p:cNvSpPr/>
            <p:nvPr/>
          </p:nvSpPr>
          <p:spPr>
            <a:xfrm>
              <a:off x="-16002700" y="4058400"/>
              <a:ext cx="237100" cy="233575"/>
            </a:xfrm>
            <a:custGeom>
              <a:rect b="b" l="l" r="r" t="t"/>
              <a:pathLst>
                <a:path extrusionOk="0" h="9343" w="9484">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3" name="Google Shape;8123;p83"/>
            <p:cNvSpPr/>
            <p:nvPr/>
          </p:nvSpPr>
          <p:spPr>
            <a:xfrm>
              <a:off x="-16018450" y="4253550"/>
              <a:ext cx="129200" cy="108700"/>
            </a:xfrm>
            <a:custGeom>
              <a:rect b="b" l="l" r="r" t="t"/>
              <a:pathLst>
                <a:path extrusionOk="0" h="4348" w="5168">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4" name="Google Shape;8124;p83"/>
            <p:cNvSpPr/>
            <p:nvPr/>
          </p:nvSpPr>
          <p:spPr>
            <a:xfrm>
              <a:off x="-15876675" y="4254325"/>
              <a:ext cx="107925" cy="90600"/>
            </a:xfrm>
            <a:custGeom>
              <a:rect b="b" l="l" r="r" t="t"/>
              <a:pathLst>
                <a:path extrusionOk="0" h="3624" w="4317">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25" name="Google Shape;8125;p83"/>
          <p:cNvSpPr/>
          <p:nvPr/>
        </p:nvSpPr>
        <p:spPr>
          <a:xfrm>
            <a:off x="6274865" y="3343157"/>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129" name="Shape 8129"/>
        <p:cNvGrpSpPr/>
        <p:nvPr/>
      </p:nvGrpSpPr>
      <p:grpSpPr>
        <a:xfrm>
          <a:off x="0" y="0"/>
          <a:ext cx="0" cy="0"/>
          <a:chOff x="0" y="0"/>
          <a:chExt cx="0" cy="0"/>
        </a:xfrm>
      </p:grpSpPr>
      <p:sp>
        <p:nvSpPr>
          <p:cNvPr id="8130" name="Google Shape;8130;p84"/>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8131" name="Google Shape;8131;p84"/>
          <p:cNvGrpSpPr/>
          <p:nvPr/>
        </p:nvGrpSpPr>
        <p:grpSpPr>
          <a:xfrm>
            <a:off x="845901" y="1689241"/>
            <a:ext cx="442337" cy="419623"/>
            <a:chOff x="-6696925" y="3272575"/>
            <a:chExt cx="307200" cy="291425"/>
          </a:xfrm>
        </p:grpSpPr>
        <p:sp>
          <p:nvSpPr>
            <p:cNvPr id="8132" name="Google Shape;8132;p84"/>
            <p:cNvSpPr/>
            <p:nvPr/>
          </p:nvSpPr>
          <p:spPr>
            <a:xfrm>
              <a:off x="-6696925" y="3371400"/>
              <a:ext cx="220575" cy="192600"/>
            </a:xfrm>
            <a:custGeom>
              <a:rect b="b" l="l" r="r" t="t"/>
              <a:pathLst>
                <a:path extrusionOk="0" h="7704" w="8823">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3" name="Google Shape;8133;p84"/>
            <p:cNvSpPr/>
            <p:nvPr/>
          </p:nvSpPr>
          <p:spPr>
            <a:xfrm>
              <a:off x="-6621300" y="3272575"/>
              <a:ext cx="231575" cy="194950"/>
            </a:xfrm>
            <a:custGeom>
              <a:rect b="b" l="l" r="r" t="t"/>
              <a:pathLst>
                <a:path extrusionOk="0" h="7798" w="9263">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4" name="Google Shape;8134;p84"/>
          <p:cNvGrpSpPr/>
          <p:nvPr/>
        </p:nvGrpSpPr>
        <p:grpSpPr>
          <a:xfrm>
            <a:off x="845884" y="2204636"/>
            <a:ext cx="442373" cy="420775"/>
            <a:chOff x="-6690625" y="3631325"/>
            <a:chExt cx="307225" cy="292225"/>
          </a:xfrm>
        </p:grpSpPr>
        <p:sp>
          <p:nvSpPr>
            <p:cNvPr id="8135" name="Google Shape;8135;p84"/>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84"/>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84"/>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8" name="Google Shape;8138;p84"/>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84"/>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0" name="Google Shape;8140;p84"/>
          <p:cNvGrpSpPr/>
          <p:nvPr/>
        </p:nvGrpSpPr>
        <p:grpSpPr>
          <a:xfrm>
            <a:off x="868005" y="2756972"/>
            <a:ext cx="421927" cy="419371"/>
            <a:chOff x="-6689825" y="3992050"/>
            <a:chExt cx="293025" cy="291250"/>
          </a:xfrm>
        </p:grpSpPr>
        <p:sp>
          <p:nvSpPr>
            <p:cNvPr id="8141" name="Google Shape;8141;p84"/>
            <p:cNvSpPr/>
            <p:nvPr/>
          </p:nvSpPr>
          <p:spPr>
            <a:xfrm>
              <a:off x="-6547275" y="3992050"/>
              <a:ext cx="30750" cy="65400"/>
            </a:xfrm>
            <a:custGeom>
              <a:rect b="b" l="l" r="r" t="t"/>
              <a:pathLst>
                <a:path extrusionOk="0" h="2616" w="1230">
                  <a:moveTo>
                    <a:pt x="1229" y="1"/>
                  </a:moveTo>
                  <a:cubicBezTo>
                    <a:pt x="757" y="379"/>
                    <a:pt x="284" y="1355"/>
                    <a:pt x="1" y="2616"/>
                  </a:cubicBezTo>
                  <a:lnTo>
                    <a:pt x="1229" y="2616"/>
                  </a:ln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2" name="Google Shape;8142;p84"/>
            <p:cNvSpPr/>
            <p:nvPr/>
          </p:nvSpPr>
          <p:spPr>
            <a:xfrm>
              <a:off x="-6547275" y="4143275"/>
              <a:ext cx="30750" cy="64600"/>
            </a:xfrm>
            <a:custGeom>
              <a:rect b="b" l="l" r="r" t="t"/>
              <a:pathLst>
                <a:path extrusionOk="0" h="2584" w="1230">
                  <a:moveTo>
                    <a:pt x="1" y="1"/>
                  </a:moveTo>
                  <a:cubicBezTo>
                    <a:pt x="284" y="1261"/>
                    <a:pt x="757" y="2237"/>
                    <a:pt x="1229" y="2584"/>
                  </a:cubicBez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3" name="Google Shape;8143;p84"/>
            <p:cNvSpPr/>
            <p:nvPr/>
          </p:nvSpPr>
          <p:spPr>
            <a:xfrm>
              <a:off x="-6551200" y="4073975"/>
              <a:ext cx="34675" cy="51200"/>
            </a:xfrm>
            <a:custGeom>
              <a:rect b="b" l="l" r="r" t="t"/>
              <a:pathLst>
                <a:path extrusionOk="0" h="2048" w="1387">
                  <a:moveTo>
                    <a:pt x="63" y="0"/>
                  </a:moveTo>
                  <a:cubicBezTo>
                    <a:pt x="0" y="725"/>
                    <a:pt x="0" y="1355"/>
                    <a:pt x="63" y="2048"/>
                  </a:cubicBezTo>
                  <a:lnTo>
                    <a:pt x="1386" y="2048"/>
                  </a:lnTo>
                  <a:lnTo>
                    <a:pt x="138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84"/>
            <p:cNvSpPr/>
            <p:nvPr/>
          </p:nvSpPr>
          <p:spPr>
            <a:xfrm>
              <a:off x="-6475600" y="3994425"/>
              <a:ext cx="70125" cy="63025"/>
            </a:xfrm>
            <a:custGeom>
              <a:rect b="b" l="l" r="r" t="t"/>
              <a:pathLst>
                <a:path extrusionOk="0" h="2521" w="2805">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84"/>
            <p:cNvSpPr/>
            <p:nvPr/>
          </p:nvSpPr>
          <p:spPr>
            <a:xfrm>
              <a:off x="-6449600" y="4073975"/>
              <a:ext cx="52800" cy="51200"/>
            </a:xfrm>
            <a:custGeom>
              <a:rect b="b" l="l" r="r" t="t"/>
              <a:pathLst>
                <a:path extrusionOk="0" h="2048" w="2112">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6" name="Google Shape;8146;p84"/>
            <p:cNvSpPr/>
            <p:nvPr/>
          </p:nvSpPr>
          <p:spPr>
            <a:xfrm>
              <a:off x="-6500000" y="3992050"/>
              <a:ext cx="30725" cy="65400"/>
            </a:xfrm>
            <a:custGeom>
              <a:rect b="b" l="l" r="r" t="t"/>
              <a:pathLst>
                <a:path extrusionOk="0" h="2616" w="1229">
                  <a:moveTo>
                    <a:pt x="0" y="1"/>
                  </a:moveTo>
                  <a:lnTo>
                    <a:pt x="0" y="2616"/>
                  </a:lnTo>
                  <a:lnTo>
                    <a:pt x="1229" y="2616"/>
                  </a:lnTo>
                  <a:cubicBezTo>
                    <a:pt x="977" y="1355"/>
                    <a:pt x="473" y="379"/>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7" name="Google Shape;8147;p84"/>
            <p:cNvSpPr/>
            <p:nvPr/>
          </p:nvSpPr>
          <p:spPr>
            <a:xfrm>
              <a:off x="-6500000" y="4143275"/>
              <a:ext cx="30725" cy="64600"/>
            </a:xfrm>
            <a:custGeom>
              <a:rect b="b" l="l" r="r" t="t"/>
              <a:pathLst>
                <a:path extrusionOk="0" h="2584" w="1229">
                  <a:moveTo>
                    <a:pt x="0" y="1"/>
                  </a:moveTo>
                  <a:lnTo>
                    <a:pt x="0" y="2584"/>
                  </a:lnTo>
                  <a:cubicBezTo>
                    <a:pt x="473" y="2237"/>
                    <a:pt x="945" y="126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84"/>
            <p:cNvSpPr/>
            <p:nvPr/>
          </p:nvSpPr>
          <p:spPr>
            <a:xfrm>
              <a:off x="-6689825" y="4141700"/>
              <a:ext cx="149675" cy="141600"/>
            </a:xfrm>
            <a:custGeom>
              <a:rect b="b" l="l" r="r" t="t"/>
              <a:pathLst>
                <a:path extrusionOk="0" h="5664" w="5987">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9" name="Google Shape;8149;p84"/>
            <p:cNvSpPr/>
            <p:nvPr/>
          </p:nvSpPr>
          <p:spPr>
            <a:xfrm>
              <a:off x="-6475600" y="4141700"/>
              <a:ext cx="70125" cy="64600"/>
            </a:xfrm>
            <a:custGeom>
              <a:rect b="b" l="l" r="r" t="t"/>
              <a:pathLst>
                <a:path extrusionOk="0" h="2584" w="2805">
                  <a:moveTo>
                    <a:pt x="946" y="1"/>
                  </a:moveTo>
                  <a:cubicBezTo>
                    <a:pt x="757" y="1040"/>
                    <a:pt x="442" y="1954"/>
                    <a:pt x="1" y="2584"/>
                  </a:cubicBezTo>
                  <a:cubicBezTo>
                    <a:pt x="1261" y="2174"/>
                    <a:pt x="2301" y="1229"/>
                    <a:pt x="28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0" name="Google Shape;8150;p84"/>
            <p:cNvSpPr/>
            <p:nvPr/>
          </p:nvSpPr>
          <p:spPr>
            <a:xfrm>
              <a:off x="-6618950" y="4073975"/>
              <a:ext cx="52025" cy="51200"/>
            </a:xfrm>
            <a:custGeom>
              <a:rect b="b" l="l" r="r" t="t"/>
              <a:pathLst>
                <a:path extrusionOk="0" h="2048" w="2081">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1" name="Google Shape;8151;p84"/>
            <p:cNvSpPr/>
            <p:nvPr/>
          </p:nvSpPr>
          <p:spPr>
            <a:xfrm>
              <a:off x="-6610275" y="3992850"/>
              <a:ext cx="70125" cy="63025"/>
            </a:xfrm>
            <a:custGeom>
              <a:rect b="b" l="l" r="r" t="t"/>
              <a:pathLst>
                <a:path extrusionOk="0" h="2521" w="2805">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2" name="Google Shape;8152;p84"/>
            <p:cNvSpPr/>
            <p:nvPr/>
          </p:nvSpPr>
          <p:spPr>
            <a:xfrm>
              <a:off x="-6500000" y="4073975"/>
              <a:ext cx="35450" cy="51200"/>
            </a:xfrm>
            <a:custGeom>
              <a:rect b="b" l="l" r="r" t="t"/>
              <a:pathLst>
                <a:path extrusionOk="0" h="2048" w="1418">
                  <a:moveTo>
                    <a:pt x="0" y="0"/>
                  </a:moveTo>
                  <a:lnTo>
                    <a:pt x="0" y="2048"/>
                  </a:lnTo>
                  <a:lnTo>
                    <a:pt x="1292" y="2048"/>
                  </a:lnTo>
                  <a:cubicBezTo>
                    <a:pt x="1418" y="1355"/>
                    <a:pt x="1418" y="725"/>
                    <a:pt x="12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53" name="Google Shape;8153;p84"/>
          <p:cNvSpPr/>
          <p:nvPr/>
        </p:nvSpPr>
        <p:spPr>
          <a:xfrm>
            <a:off x="3545854" y="1689199"/>
            <a:ext cx="434634" cy="419227"/>
          </a:xfrm>
          <a:custGeom>
            <a:rect b="b" l="l" r="r" t="t"/>
            <a:pathLst>
              <a:path extrusionOk="0" h="11646" w="12074">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54" name="Google Shape;8154;p84"/>
          <p:cNvGrpSpPr/>
          <p:nvPr/>
        </p:nvGrpSpPr>
        <p:grpSpPr>
          <a:xfrm>
            <a:off x="3551317" y="2205192"/>
            <a:ext cx="423043" cy="419659"/>
            <a:chOff x="-4837325" y="3612425"/>
            <a:chExt cx="293800" cy="291450"/>
          </a:xfrm>
        </p:grpSpPr>
        <p:sp>
          <p:nvSpPr>
            <p:cNvPr id="8155" name="Google Shape;8155;p84"/>
            <p:cNvSpPr/>
            <p:nvPr/>
          </p:nvSpPr>
          <p:spPr>
            <a:xfrm>
              <a:off x="-4836550" y="3612425"/>
              <a:ext cx="293025" cy="170925"/>
            </a:xfrm>
            <a:custGeom>
              <a:rect b="b" l="l" r="r" t="t"/>
              <a:pathLst>
                <a:path extrusionOk="0" h="6837" w="11721">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84"/>
            <p:cNvSpPr/>
            <p:nvPr/>
          </p:nvSpPr>
          <p:spPr>
            <a:xfrm>
              <a:off x="-4837325" y="3743950"/>
              <a:ext cx="291425" cy="159925"/>
            </a:xfrm>
            <a:custGeom>
              <a:rect b="b" l="l" r="r" t="t"/>
              <a:pathLst>
                <a:path extrusionOk="0" h="6397" w="11657">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7" name="Google Shape;8157;p84"/>
            <p:cNvSpPr/>
            <p:nvPr/>
          </p:nvSpPr>
          <p:spPr>
            <a:xfrm>
              <a:off x="-4716825" y="3799075"/>
              <a:ext cx="51225" cy="18950"/>
            </a:xfrm>
            <a:custGeom>
              <a:rect b="b" l="l" r="r" t="t"/>
              <a:pathLst>
                <a:path extrusionOk="0" h="758" w="2049">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8" name="Google Shape;8158;p84"/>
          <p:cNvGrpSpPr/>
          <p:nvPr/>
        </p:nvGrpSpPr>
        <p:grpSpPr>
          <a:xfrm>
            <a:off x="3564349" y="2756826"/>
            <a:ext cx="420775" cy="419659"/>
            <a:chOff x="-4837325" y="3971575"/>
            <a:chExt cx="292225" cy="291450"/>
          </a:xfrm>
        </p:grpSpPr>
        <p:sp>
          <p:nvSpPr>
            <p:cNvPr id="8159" name="Google Shape;8159;p84"/>
            <p:cNvSpPr/>
            <p:nvPr/>
          </p:nvSpPr>
          <p:spPr>
            <a:xfrm>
              <a:off x="-4734150" y="4073975"/>
              <a:ext cx="86650" cy="86650"/>
            </a:xfrm>
            <a:custGeom>
              <a:rect b="b" l="l" r="r" t="t"/>
              <a:pathLst>
                <a:path extrusionOk="0" h="3466" w="3466">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0" name="Google Shape;8160;p84"/>
            <p:cNvSpPr/>
            <p:nvPr/>
          </p:nvSpPr>
          <p:spPr>
            <a:xfrm>
              <a:off x="-4700300" y="4108625"/>
              <a:ext cx="18950" cy="17350"/>
            </a:xfrm>
            <a:custGeom>
              <a:rect b="b" l="l" r="r" t="t"/>
              <a:pathLst>
                <a:path extrusionOk="0" h="694" w="758">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1" name="Google Shape;8161;p84"/>
            <p:cNvSpPr/>
            <p:nvPr/>
          </p:nvSpPr>
          <p:spPr>
            <a:xfrm>
              <a:off x="-4748325" y="3971575"/>
              <a:ext cx="203225" cy="204025"/>
            </a:xfrm>
            <a:custGeom>
              <a:rect b="b" l="l" r="r" t="t"/>
              <a:pathLst>
                <a:path extrusionOk="0" h="8161" w="8129">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2" name="Google Shape;8162;p84"/>
            <p:cNvSpPr/>
            <p:nvPr/>
          </p:nvSpPr>
          <p:spPr>
            <a:xfrm>
              <a:off x="-4656175" y="4151950"/>
              <a:ext cx="91375" cy="91375"/>
            </a:xfrm>
            <a:custGeom>
              <a:rect b="b" l="l" r="r" t="t"/>
              <a:pathLst>
                <a:path extrusionOk="0" h="3655" w="3655">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3" name="Google Shape;8163;p84"/>
            <p:cNvSpPr/>
            <p:nvPr/>
          </p:nvSpPr>
          <p:spPr>
            <a:xfrm>
              <a:off x="-4817650" y="3991275"/>
              <a:ext cx="91400" cy="91375"/>
            </a:xfrm>
            <a:custGeom>
              <a:rect b="b" l="l" r="r" t="t"/>
              <a:pathLst>
                <a:path extrusionOk="0" h="3655" w="3656">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4" name="Google Shape;8164;p84"/>
            <p:cNvSpPr/>
            <p:nvPr/>
          </p:nvSpPr>
          <p:spPr>
            <a:xfrm>
              <a:off x="-4837325" y="4059000"/>
              <a:ext cx="204000" cy="204025"/>
            </a:xfrm>
            <a:custGeom>
              <a:rect b="b" l="l" r="r" t="t"/>
              <a:pathLst>
                <a:path extrusionOk="0" h="8161" w="816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5" name="Google Shape;8165;p84"/>
          <p:cNvGrpSpPr/>
          <p:nvPr/>
        </p:nvGrpSpPr>
        <p:grpSpPr>
          <a:xfrm>
            <a:off x="6256364" y="1714185"/>
            <a:ext cx="430998" cy="369730"/>
            <a:chOff x="-3037625" y="3254850"/>
            <a:chExt cx="299325" cy="256775"/>
          </a:xfrm>
        </p:grpSpPr>
        <p:sp>
          <p:nvSpPr>
            <p:cNvPr id="8166" name="Google Shape;8166;p84"/>
            <p:cNvSpPr/>
            <p:nvPr/>
          </p:nvSpPr>
          <p:spPr>
            <a:xfrm>
              <a:off x="-3037625" y="3460400"/>
              <a:ext cx="152825" cy="51225"/>
            </a:xfrm>
            <a:custGeom>
              <a:rect b="b" l="l" r="r" t="t"/>
              <a:pathLst>
                <a:path extrusionOk="0" h="2049" w="6113">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7" name="Google Shape;8167;p84"/>
            <p:cNvSpPr/>
            <p:nvPr/>
          </p:nvSpPr>
          <p:spPr>
            <a:xfrm>
              <a:off x="-2884825" y="3460400"/>
              <a:ext cx="146525" cy="51225"/>
            </a:xfrm>
            <a:custGeom>
              <a:rect b="b" l="l" r="r" t="t"/>
              <a:pathLst>
                <a:path extrusionOk="0" h="2049" w="5861">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8" name="Google Shape;8168;p84"/>
            <p:cNvSpPr/>
            <p:nvPr/>
          </p:nvSpPr>
          <p:spPr>
            <a:xfrm>
              <a:off x="-2909225" y="3313125"/>
              <a:ext cx="59875" cy="72475"/>
            </a:xfrm>
            <a:custGeom>
              <a:rect b="b" l="l" r="r" t="t"/>
              <a:pathLst>
                <a:path extrusionOk="0" h="2899" w="2395">
                  <a:moveTo>
                    <a:pt x="0" y="1"/>
                  </a:moveTo>
                  <a:lnTo>
                    <a:pt x="0" y="2899"/>
                  </a:lnTo>
                  <a:lnTo>
                    <a:pt x="2395" y="1450"/>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9" name="Google Shape;8169;p84"/>
            <p:cNvSpPr/>
            <p:nvPr/>
          </p:nvSpPr>
          <p:spPr>
            <a:xfrm>
              <a:off x="-3029750" y="3254850"/>
              <a:ext cx="291450" cy="188250"/>
            </a:xfrm>
            <a:custGeom>
              <a:rect b="b" l="l" r="r" t="t"/>
              <a:pathLst>
                <a:path extrusionOk="0" h="7530" w="11658">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0" name="Google Shape;8170;p84"/>
          <p:cNvGrpSpPr/>
          <p:nvPr/>
        </p:nvGrpSpPr>
        <p:grpSpPr>
          <a:xfrm>
            <a:off x="6260324" y="2204615"/>
            <a:ext cx="423079" cy="420811"/>
            <a:chOff x="-3031325" y="3597450"/>
            <a:chExt cx="293825" cy="292250"/>
          </a:xfrm>
        </p:grpSpPr>
        <p:sp>
          <p:nvSpPr>
            <p:cNvPr id="8171" name="Google Shape;8171;p84"/>
            <p:cNvSpPr/>
            <p:nvPr/>
          </p:nvSpPr>
          <p:spPr>
            <a:xfrm>
              <a:off x="-3029750" y="3597450"/>
              <a:ext cx="292250" cy="67775"/>
            </a:xfrm>
            <a:custGeom>
              <a:rect b="b" l="l" r="r" t="t"/>
              <a:pathLst>
                <a:path extrusionOk="0" h="2711" w="1169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2" name="Google Shape;8172;p84"/>
            <p:cNvSpPr/>
            <p:nvPr/>
          </p:nvSpPr>
          <p:spPr>
            <a:xfrm>
              <a:off x="-3031325" y="3687250"/>
              <a:ext cx="292250" cy="153600"/>
            </a:xfrm>
            <a:custGeom>
              <a:rect b="b" l="l" r="r" t="t"/>
              <a:pathLst>
                <a:path extrusionOk="0" h="6144" w="1169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3" name="Google Shape;8173;p84"/>
            <p:cNvSpPr/>
            <p:nvPr/>
          </p:nvSpPr>
          <p:spPr>
            <a:xfrm>
              <a:off x="-2908450" y="3724275"/>
              <a:ext cx="59900" cy="164625"/>
            </a:xfrm>
            <a:custGeom>
              <a:rect b="b" l="l" r="r" t="t"/>
              <a:pathLst>
                <a:path extrusionOk="0" h="6585" w="2396">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4" name="Google Shape;8174;p84"/>
            <p:cNvSpPr/>
            <p:nvPr/>
          </p:nvSpPr>
          <p:spPr>
            <a:xfrm>
              <a:off x="-2831250" y="3725850"/>
              <a:ext cx="59875" cy="163850"/>
            </a:xfrm>
            <a:custGeom>
              <a:rect b="b" l="l" r="r" t="t"/>
              <a:pathLst>
                <a:path extrusionOk="0" h="6554" w="2395">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5" name="Google Shape;8175;p84"/>
          <p:cNvGrpSpPr/>
          <p:nvPr/>
        </p:nvGrpSpPr>
        <p:grpSpPr>
          <a:xfrm>
            <a:off x="6272798" y="2781214"/>
            <a:ext cx="421927" cy="370882"/>
            <a:chOff x="-3030525" y="3973150"/>
            <a:chExt cx="293025" cy="257575"/>
          </a:xfrm>
        </p:grpSpPr>
        <p:sp>
          <p:nvSpPr>
            <p:cNvPr id="8176" name="Google Shape;8176;p84"/>
            <p:cNvSpPr/>
            <p:nvPr/>
          </p:nvSpPr>
          <p:spPr>
            <a:xfrm>
              <a:off x="-3029750" y="3973150"/>
              <a:ext cx="292250" cy="68550"/>
            </a:xfrm>
            <a:custGeom>
              <a:rect b="b" l="l" r="r" t="t"/>
              <a:pathLst>
                <a:path extrusionOk="0" h="2742" w="1169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7" name="Google Shape;8177;p84"/>
            <p:cNvSpPr/>
            <p:nvPr/>
          </p:nvSpPr>
          <p:spPr>
            <a:xfrm>
              <a:off x="-3030525" y="4059000"/>
              <a:ext cx="292225" cy="171725"/>
            </a:xfrm>
            <a:custGeom>
              <a:rect b="b" l="l" r="r" t="t"/>
              <a:pathLst>
                <a:path extrusionOk="0" h="6869" w="11689">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8" name="Google Shape;8178;p84"/>
          <p:cNvGrpSpPr/>
          <p:nvPr/>
        </p:nvGrpSpPr>
        <p:grpSpPr>
          <a:xfrm>
            <a:off x="1374391" y="3369426"/>
            <a:ext cx="421927" cy="297195"/>
            <a:chOff x="-1199300" y="3279250"/>
            <a:chExt cx="293025" cy="206400"/>
          </a:xfrm>
        </p:grpSpPr>
        <p:sp>
          <p:nvSpPr>
            <p:cNvPr id="8179" name="Google Shape;8179;p84"/>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0" name="Google Shape;8180;p84"/>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1" name="Google Shape;8181;p84"/>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2" name="Google Shape;8182;p84"/>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3" name="Google Shape;8183;p84"/>
          <p:cNvGrpSpPr/>
          <p:nvPr/>
        </p:nvGrpSpPr>
        <p:grpSpPr>
          <a:xfrm>
            <a:off x="1381477" y="1688773"/>
            <a:ext cx="444605" cy="420559"/>
            <a:chOff x="-6338550" y="3272950"/>
            <a:chExt cx="308775" cy="292075"/>
          </a:xfrm>
        </p:grpSpPr>
        <p:sp>
          <p:nvSpPr>
            <p:cNvPr id="8184" name="Google Shape;8184;p84"/>
            <p:cNvSpPr/>
            <p:nvPr/>
          </p:nvSpPr>
          <p:spPr>
            <a:xfrm>
              <a:off x="-6338550" y="3272950"/>
              <a:ext cx="308775" cy="119750"/>
            </a:xfrm>
            <a:custGeom>
              <a:rect b="b" l="l" r="r" t="t"/>
              <a:pathLst>
                <a:path extrusionOk="0" h="4790" w="12351">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5" name="Google Shape;8185;p84"/>
            <p:cNvSpPr/>
            <p:nvPr/>
          </p:nvSpPr>
          <p:spPr>
            <a:xfrm>
              <a:off x="-6228275" y="3479325"/>
              <a:ext cx="86650" cy="85700"/>
            </a:xfrm>
            <a:custGeom>
              <a:rect b="b" l="l" r="r" t="t"/>
              <a:pathLst>
                <a:path extrusionOk="0" h="3428" w="3466">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6" name="Google Shape;8186;p84"/>
            <p:cNvSpPr/>
            <p:nvPr/>
          </p:nvSpPr>
          <p:spPr>
            <a:xfrm>
              <a:off x="-6292075" y="3410800"/>
              <a:ext cx="212675" cy="50425"/>
            </a:xfrm>
            <a:custGeom>
              <a:rect b="b" l="l" r="r" t="t"/>
              <a:pathLst>
                <a:path extrusionOk="0" h="2017" w="8507">
                  <a:moveTo>
                    <a:pt x="0" y="0"/>
                  </a:moveTo>
                  <a:lnTo>
                    <a:pt x="2048" y="2016"/>
                  </a:lnTo>
                  <a:lnTo>
                    <a:pt x="6459" y="2016"/>
                  </a:lnTo>
                  <a:lnTo>
                    <a:pt x="8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7" name="Google Shape;8187;p84"/>
          <p:cNvGrpSpPr/>
          <p:nvPr/>
        </p:nvGrpSpPr>
        <p:grpSpPr>
          <a:xfrm>
            <a:off x="1392817" y="2205194"/>
            <a:ext cx="421927" cy="419659"/>
            <a:chOff x="-6329100" y="3632100"/>
            <a:chExt cx="293025" cy="291450"/>
          </a:xfrm>
        </p:grpSpPr>
        <p:sp>
          <p:nvSpPr>
            <p:cNvPr id="8188" name="Google Shape;8188;p84"/>
            <p:cNvSpPr/>
            <p:nvPr/>
          </p:nvSpPr>
          <p:spPr>
            <a:xfrm>
              <a:off x="-6210700" y="3751600"/>
              <a:ext cx="174625" cy="171950"/>
            </a:xfrm>
            <a:custGeom>
              <a:rect b="b" l="l" r="r" t="t"/>
              <a:pathLst>
                <a:path extrusionOk="0" h="6878" w="6985">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9" name="Google Shape;8189;p84"/>
            <p:cNvSpPr/>
            <p:nvPr/>
          </p:nvSpPr>
          <p:spPr>
            <a:xfrm>
              <a:off x="-6272400" y="3691975"/>
              <a:ext cx="136300" cy="135500"/>
            </a:xfrm>
            <a:custGeom>
              <a:rect b="b" l="l" r="r" t="t"/>
              <a:pathLst>
                <a:path extrusionOk="0" h="5420" w="5452">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0" name="Google Shape;8190;p84"/>
            <p:cNvSpPr/>
            <p:nvPr/>
          </p:nvSpPr>
          <p:spPr>
            <a:xfrm>
              <a:off x="-6329100" y="3632100"/>
              <a:ext cx="257575" cy="256025"/>
            </a:xfrm>
            <a:custGeom>
              <a:rect b="b" l="l" r="r" t="t"/>
              <a:pathLst>
                <a:path extrusionOk="0" h="10241" w="10303">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1" name="Google Shape;8191;p84"/>
          <p:cNvGrpSpPr/>
          <p:nvPr/>
        </p:nvGrpSpPr>
        <p:grpSpPr>
          <a:xfrm>
            <a:off x="1405867" y="2756828"/>
            <a:ext cx="419623" cy="419659"/>
            <a:chOff x="-6329875" y="3992050"/>
            <a:chExt cx="291425" cy="291450"/>
          </a:xfrm>
        </p:grpSpPr>
        <p:sp>
          <p:nvSpPr>
            <p:cNvPr id="8192" name="Google Shape;8192;p84"/>
            <p:cNvSpPr/>
            <p:nvPr/>
          </p:nvSpPr>
          <p:spPr>
            <a:xfrm>
              <a:off x="-6090450" y="4077900"/>
              <a:ext cx="52000" cy="34675"/>
            </a:xfrm>
            <a:custGeom>
              <a:rect b="b" l="l" r="r" t="t"/>
              <a:pathLst>
                <a:path extrusionOk="0" h="1387" w="208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3" name="Google Shape;8193;p84"/>
            <p:cNvSpPr/>
            <p:nvPr/>
          </p:nvSpPr>
          <p:spPr>
            <a:xfrm>
              <a:off x="-6262925" y="3992050"/>
              <a:ext cx="154400" cy="155200"/>
            </a:xfrm>
            <a:custGeom>
              <a:rect b="b" l="l" r="r" t="t"/>
              <a:pathLst>
                <a:path extrusionOk="0" h="6208" w="6176">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4" name="Google Shape;8194;p84"/>
            <p:cNvSpPr/>
            <p:nvPr/>
          </p:nvSpPr>
          <p:spPr>
            <a:xfrm>
              <a:off x="-6329875" y="4044825"/>
              <a:ext cx="51200" cy="102425"/>
            </a:xfrm>
            <a:custGeom>
              <a:rect b="b" l="l" r="r" t="t"/>
              <a:pathLst>
                <a:path extrusionOk="0" h="4097" w="2048">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5" name="Google Shape;8195;p84"/>
            <p:cNvSpPr/>
            <p:nvPr/>
          </p:nvSpPr>
          <p:spPr>
            <a:xfrm>
              <a:off x="-6329875" y="4129900"/>
              <a:ext cx="291425" cy="153600"/>
            </a:xfrm>
            <a:custGeom>
              <a:rect b="b" l="l" r="r" t="t"/>
              <a:pathLst>
                <a:path extrusionOk="0" h="6144" w="11657">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6" name="Google Shape;8196;p84"/>
          <p:cNvGrpSpPr/>
          <p:nvPr/>
        </p:nvGrpSpPr>
        <p:grpSpPr>
          <a:xfrm>
            <a:off x="4092004" y="1687530"/>
            <a:ext cx="423079" cy="423043"/>
            <a:chOff x="-4478975" y="3251700"/>
            <a:chExt cx="293825" cy="293800"/>
          </a:xfrm>
        </p:grpSpPr>
        <p:sp>
          <p:nvSpPr>
            <p:cNvPr id="8197" name="Google Shape;8197;p84"/>
            <p:cNvSpPr/>
            <p:nvPr/>
          </p:nvSpPr>
          <p:spPr>
            <a:xfrm>
              <a:off x="-4375000" y="3365100"/>
              <a:ext cx="85075" cy="110900"/>
            </a:xfrm>
            <a:custGeom>
              <a:rect b="b" l="l" r="r" t="t"/>
              <a:pathLst>
                <a:path extrusionOk="0" h="4436" w="3403">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8" name="Google Shape;8198;p84"/>
            <p:cNvSpPr/>
            <p:nvPr/>
          </p:nvSpPr>
          <p:spPr>
            <a:xfrm>
              <a:off x="-4408875" y="3321800"/>
              <a:ext cx="154400" cy="148875"/>
            </a:xfrm>
            <a:custGeom>
              <a:rect b="b" l="l" r="r" t="t"/>
              <a:pathLst>
                <a:path extrusionOk="0" h="5955" w="6176">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9" name="Google Shape;8199;p84"/>
            <p:cNvSpPr/>
            <p:nvPr/>
          </p:nvSpPr>
          <p:spPr>
            <a:xfrm>
              <a:off x="-4478975" y="3251700"/>
              <a:ext cx="293825" cy="293800"/>
            </a:xfrm>
            <a:custGeom>
              <a:rect b="b" l="l" r="r" t="t"/>
              <a:pathLst>
                <a:path extrusionOk="0" h="11752" w="11753">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0" name="Google Shape;8200;p84"/>
          <p:cNvGrpSpPr/>
          <p:nvPr/>
        </p:nvGrpSpPr>
        <p:grpSpPr>
          <a:xfrm>
            <a:off x="4092004" y="2205192"/>
            <a:ext cx="423079" cy="419659"/>
            <a:chOff x="-4475825" y="3612425"/>
            <a:chExt cx="293825" cy="291450"/>
          </a:xfrm>
        </p:grpSpPr>
        <p:sp>
          <p:nvSpPr>
            <p:cNvPr id="8201" name="Google Shape;8201;p84"/>
            <p:cNvSpPr/>
            <p:nvPr/>
          </p:nvSpPr>
          <p:spPr>
            <a:xfrm>
              <a:off x="-4349800" y="3664400"/>
              <a:ext cx="34675" cy="33100"/>
            </a:xfrm>
            <a:custGeom>
              <a:rect b="b" l="l" r="r" t="t"/>
              <a:pathLst>
                <a:path extrusionOk="0" h="1324" w="1387">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2" name="Google Shape;8202;p84"/>
            <p:cNvSpPr/>
            <p:nvPr/>
          </p:nvSpPr>
          <p:spPr>
            <a:xfrm>
              <a:off x="-4366325" y="3714800"/>
              <a:ext cx="68525" cy="34700"/>
            </a:xfrm>
            <a:custGeom>
              <a:rect b="b" l="l" r="r" t="t"/>
              <a:pathLst>
                <a:path extrusionOk="0" h="1388" w="2741">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3" name="Google Shape;8203;p84"/>
            <p:cNvSpPr/>
            <p:nvPr/>
          </p:nvSpPr>
          <p:spPr>
            <a:xfrm>
              <a:off x="-4475825" y="3612425"/>
              <a:ext cx="293825" cy="291450"/>
            </a:xfrm>
            <a:custGeom>
              <a:rect b="b" l="l" r="r" t="t"/>
              <a:pathLst>
                <a:path extrusionOk="0" h="11658" w="11753">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4" name="Google Shape;8204;p84"/>
          <p:cNvGrpSpPr/>
          <p:nvPr/>
        </p:nvGrpSpPr>
        <p:grpSpPr>
          <a:xfrm>
            <a:off x="4101077" y="2756844"/>
            <a:ext cx="428730" cy="419623"/>
            <a:chOff x="-4480550" y="3970800"/>
            <a:chExt cx="297750" cy="291425"/>
          </a:xfrm>
        </p:grpSpPr>
        <p:sp>
          <p:nvSpPr>
            <p:cNvPr id="8205" name="Google Shape;8205;p84"/>
            <p:cNvSpPr/>
            <p:nvPr/>
          </p:nvSpPr>
          <p:spPr>
            <a:xfrm>
              <a:off x="-4426200" y="4058225"/>
              <a:ext cx="51225" cy="69325"/>
            </a:xfrm>
            <a:custGeom>
              <a:rect b="b" l="l" r="r" t="t"/>
              <a:pathLst>
                <a:path extrusionOk="0" h="2773" w="2049">
                  <a:moveTo>
                    <a:pt x="1" y="0"/>
                  </a:moveTo>
                  <a:lnTo>
                    <a:pt x="1" y="2773"/>
                  </a:lnTo>
                  <a:lnTo>
                    <a:pt x="2048" y="2773"/>
                  </a:lnTo>
                  <a:lnTo>
                    <a:pt x="204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84"/>
            <p:cNvSpPr/>
            <p:nvPr/>
          </p:nvSpPr>
          <p:spPr>
            <a:xfrm>
              <a:off x="-4480550" y="3970800"/>
              <a:ext cx="297750" cy="291425"/>
            </a:xfrm>
            <a:custGeom>
              <a:rect b="b" l="l" r="r" t="t"/>
              <a:pathLst>
                <a:path extrusionOk="0" h="11657" w="1191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7" name="Google Shape;8207;p84"/>
          <p:cNvGrpSpPr/>
          <p:nvPr/>
        </p:nvGrpSpPr>
        <p:grpSpPr>
          <a:xfrm>
            <a:off x="6804910" y="1689221"/>
            <a:ext cx="415123" cy="419659"/>
            <a:chOff x="-2668225" y="3239075"/>
            <a:chExt cx="288300" cy="291450"/>
          </a:xfrm>
        </p:grpSpPr>
        <p:sp>
          <p:nvSpPr>
            <p:cNvPr id="8208" name="Google Shape;8208;p84"/>
            <p:cNvSpPr/>
            <p:nvPr/>
          </p:nvSpPr>
          <p:spPr>
            <a:xfrm>
              <a:off x="-2592600" y="3239075"/>
              <a:ext cx="137850" cy="51225"/>
            </a:xfrm>
            <a:custGeom>
              <a:rect b="b" l="l" r="r" t="t"/>
              <a:pathLst>
                <a:path extrusionOk="0" h="2049" w="5514">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84"/>
            <p:cNvSpPr/>
            <p:nvPr/>
          </p:nvSpPr>
          <p:spPr>
            <a:xfrm>
              <a:off x="-2587875" y="3307875"/>
              <a:ext cx="129200" cy="69850"/>
            </a:xfrm>
            <a:custGeom>
              <a:rect b="b" l="l" r="r" t="t"/>
              <a:pathLst>
                <a:path extrusionOk="0" h="2794" w="5168">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84"/>
            <p:cNvSpPr/>
            <p:nvPr/>
          </p:nvSpPr>
          <p:spPr>
            <a:xfrm>
              <a:off x="-2566625" y="3427325"/>
              <a:ext cx="33125" cy="33100"/>
            </a:xfrm>
            <a:custGeom>
              <a:rect b="b" l="l" r="r" t="t"/>
              <a:pathLst>
                <a:path extrusionOk="0" h="1324" w="1325">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84"/>
            <p:cNvSpPr/>
            <p:nvPr/>
          </p:nvSpPr>
          <p:spPr>
            <a:xfrm>
              <a:off x="-2481550" y="3461200"/>
              <a:ext cx="18125" cy="18150"/>
            </a:xfrm>
            <a:custGeom>
              <a:rect b="b" l="l" r="r" t="t"/>
              <a:pathLst>
                <a:path extrusionOk="0" h="726" w="725">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84"/>
            <p:cNvSpPr/>
            <p:nvPr/>
          </p:nvSpPr>
          <p:spPr>
            <a:xfrm>
              <a:off x="-2668225" y="3393475"/>
              <a:ext cx="288300" cy="137050"/>
            </a:xfrm>
            <a:custGeom>
              <a:rect b="b" l="l" r="r" t="t"/>
              <a:pathLst>
                <a:path extrusionOk="0" h="5482" w="11532">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3" name="Google Shape;8213;p84"/>
          <p:cNvGrpSpPr/>
          <p:nvPr/>
        </p:nvGrpSpPr>
        <p:grpSpPr>
          <a:xfrm>
            <a:off x="6802066" y="2205191"/>
            <a:ext cx="420811" cy="419659"/>
            <a:chOff x="-2671375" y="3597450"/>
            <a:chExt cx="292250" cy="291450"/>
          </a:xfrm>
        </p:grpSpPr>
        <p:sp>
          <p:nvSpPr>
            <p:cNvPr id="8214" name="Google Shape;8214;p84"/>
            <p:cNvSpPr/>
            <p:nvPr/>
          </p:nvSpPr>
          <p:spPr>
            <a:xfrm>
              <a:off x="-2654050" y="3597450"/>
              <a:ext cx="260725" cy="51225"/>
            </a:xfrm>
            <a:custGeom>
              <a:rect b="b" l="l" r="r" t="t"/>
              <a:pathLst>
                <a:path extrusionOk="0" h="2049" w="10429">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84"/>
            <p:cNvSpPr/>
            <p:nvPr/>
          </p:nvSpPr>
          <p:spPr>
            <a:xfrm>
              <a:off x="-2671375" y="3667550"/>
              <a:ext cx="292250" cy="221350"/>
            </a:xfrm>
            <a:custGeom>
              <a:rect b="b" l="l" r="r" t="t"/>
              <a:pathLst>
                <a:path extrusionOk="0" h="8854" w="1169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6" name="Google Shape;8216;p84"/>
          <p:cNvGrpSpPr/>
          <p:nvPr/>
        </p:nvGrpSpPr>
        <p:grpSpPr>
          <a:xfrm>
            <a:off x="6812849" y="2755691"/>
            <a:ext cx="423043" cy="421927"/>
            <a:chOff x="-2670575" y="3956600"/>
            <a:chExt cx="293800" cy="293025"/>
          </a:xfrm>
        </p:grpSpPr>
        <p:sp>
          <p:nvSpPr>
            <p:cNvPr id="8217" name="Google Shape;8217;p84"/>
            <p:cNvSpPr/>
            <p:nvPr/>
          </p:nvSpPr>
          <p:spPr>
            <a:xfrm>
              <a:off x="-2670575" y="3975525"/>
              <a:ext cx="116575" cy="34675"/>
            </a:xfrm>
            <a:custGeom>
              <a:rect b="b" l="l" r="r" t="t"/>
              <a:pathLst>
                <a:path extrusionOk="0" h="1387" w="4663">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8" name="Google Shape;8218;p84"/>
            <p:cNvSpPr/>
            <p:nvPr/>
          </p:nvSpPr>
          <p:spPr>
            <a:xfrm>
              <a:off x="-2669800" y="4026700"/>
              <a:ext cx="170950" cy="136300"/>
            </a:xfrm>
            <a:custGeom>
              <a:rect b="b" l="l" r="r" t="t"/>
              <a:pathLst>
                <a:path extrusionOk="0" h="5452" w="6838">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9" name="Google Shape;8219;p84"/>
            <p:cNvSpPr/>
            <p:nvPr/>
          </p:nvSpPr>
          <p:spPr>
            <a:xfrm>
              <a:off x="-2669800" y="4179500"/>
              <a:ext cx="170950" cy="70125"/>
            </a:xfrm>
            <a:custGeom>
              <a:rect b="b" l="l" r="r" t="t"/>
              <a:pathLst>
                <a:path extrusionOk="0" h="2805" w="6838">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0" name="Google Shape;8220;p84"/>
            <p:cNvSpPr/>
            <p:nvPr/>
          </p:nvSpPr>
          <p:spPr>
            <a:xfrm>
              <a:off x="-2566625" y="3956600"/>
              <a:ext cx="189850" cy="190650"/>
            </a:xfrm>
            <a:custGeom>
              <a:rect b="b" l="l" r="r" t="t"/>
              <a:pathLst>
                <a:path extrusionOk="0" h="7626" w="7594">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1" name="Google Shape;8221;p84"/>
          <p:cNvGrpSpPr/>
          <p:nvPr/>
        </p:nvGrpSpPr>
        <p:grpSpPr>
          <a:xfrm>
            <a:off x="3070370" y="3311947"/>
            <a:ext cx="426462" cy="418363"/>
            <a:chOff x="-1183550" y="3586525"/>
            <a:chExt cx="296175" cy="290550"/>
          </a:xfrm>
        </p:grpSpPr>
        <p:sp>
          <p:nvSpPr>
            <p:cNvPr id="8222" name="Google Shape;8222;p84"/>
            <p:cNvSpPr/>
            <p:nvPr/>
          </p:nvSpPr>
          <p:spPr>
            <a:xfrm>
              <a:off x="-927575" y="3671500"/>
              <a:ext cx="40200" cy="16575"/>
            </a:xfrm>
            <a:custGeom>
              <a:rect b="b" l="l" r="r" t="t"/>
              <a:pathLst>
                <a:path extrusionOk="0" h="663" w="1608">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84"/>
            <p:cNvSpPr/>
            <p:nvPr/>
          </p:nvSpPr>
          <p:spPr>
            <a:xfrm>
              <a:off x="-1183550" y="3671500"/>
              <a:ext cx="39400" cy="16575"/>
            </a:xfrm>
            <a:custGeom>
              <a:rect b="b" l="l" r="r" t="t"/>
              <a:pathLst>
                <a:path extrusionOk="0" h="663" w="1576">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84"/>
            <p:cNvSpPr/>
            <p:nvPr/>
          </p:nvSpPr>
          <p:spPr>
            <a:xfrm>
              <a:off x="-944250" y="3603025"/>
              <a:ext cx="39525" cy="26375"/>
            </a:xfrm>
            <a:custGeom>
              <a:rect b="b" l="l" r="r" t="t"/>
              <a:pathLst>
                <a:path extrusionOk="0" h="1055" w="1581">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84"/>
            <p:cNvSpPr/>
            <p:nvPr/>
          </p:nvSpPr>
          <p:spPr>
            <a:xfrm>
              <a:off x="-1166200" y="3731225"/>
              <a:ext cx="39700" cy="26075"/>
            </a:xfrm>
            <a:custGeom>
              <a:rect b="b" l="l" r="r" t="t"/>
              <a:pathLst>
                <a:path extrusionOk="0" h="1043" w="1588">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84"/>
            <p:cNvSpPr/>
            <p:nvPr/>
          </p:nvSpPr>
          <p:spPr>
            <a:xfrm>
              <a:off x="-944925" y="3730950"/>
              <a:ext cx="40200" cy="26375"/>
            </a:xfrm>
            <a:custGeom>
              <a:rect b="b" l="l" r="r" t="t"/>
              <a:pathLst>
                <a:path extrusionOk="0" h="1055" w="1608">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84"/>
            <p:cNvSpPr/>
            <p:nvPr/>
          </p:nvSpPr>
          <p:spPr>
            <a:xfrm>
              <a:off x="-1167000" y="3603025"/>
              <a:ext cx="40200" cy="26375"/>
            </a:xfrm>
            <a:custGeom>
              <a:rect b="b" l="l" r="r" t="t"/>
              <a:pathLst>
                <a:path extrusionOk="0" h="1055" w="1608">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8" name="Google Shape;8228;p84"/>
            <p:cNvSpPr/>
            <p:nvPr/>
          </p:nvSpPr>
          <p:spPr>
            <a:xfrm>
              <a:off x="-1065400" y="3658900"/>
              <a:ext cx="59875" cy="77200"/>
            </a:xfrm>
            <a:custGeom>
              <a:rect b="b" l="l" r="r" t="t"/>
              <a:pathLst>
                <a:path extrusionOk="0" h="3088" w="2395">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9" name="Google Shape;8229;p84"/>
            <p:cNvSpPr/>
            <p:nvPr/>
          </p:nvSpPr>
          <p:spPr>
            <a:xfrm>
              <a:off x="-1078000" y="3809325"/>
              <a:ext cx="85075" cy="67750"/>
            </a:xfrm>
            <a:custGeom>
              <a:rect b="b" l="l" r="r" t="t"/>
              <a:pathLst>
                <a:path extrusionOk="0" h="2710" w="3403">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0" name="Google Shape;8230;p84"/>
            <p:cNvSpPr/>
            <p:nvPr/>
          </p:nvSpPr>
          <p:spPr>
            <a:xfrm>
              <a:off x="-1135500" y="3586525"/>
              <a:ext cx="193775" cy="204700"/>
            </a:xfrm>
            <a:custGeom>
              <a:rect b="b" l="l" r="r" t="t"/>
              <a:pathLst>
                <a:path extrusionOk="0" h="8188" w="7751">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1" name="Google Shape;8231;p84"/>
          <p:cNvGrpSpPr/>
          <p:nvPr/>
        </p:nvGrpSpPr>
        <p:grpSpPr>
          <a:xfrm>
            <a:off x="1933980" y="1689799"/>
            <a:ext cx="420811" cy="418507"/>
            <a:chOff x="-5971525" y="3273750"/>
            <a:chExt cx="292250" cy="290650"/>
          </a:xfrm>
        </p:grpSpPr>
        <p:sp>
          <p:nvSpPr>
            <p:cNvPr id="8232" name="Google Shape;8232;p84"/>
            <p:cNvSpPr/>
            <p:nvPr/>
          </p:nvSpPr>
          <p:spPr>
            <a:xfrm>
              <a:off x="-5868325" y="3273750"/>
              <a:ext cx="85075" cy="84300"/>
            </a:xfrm>
            <a:custGeom>
              <a:rect b="b" l="l" r="r" t="t"/>
              <a:pathLst>
                <a:path extrusionOk="0" h="3372" w="3403">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84"/>
            <p:cNvSpPr/>
            <p:nvPr/>
          </p:nvSpPr>
          <p:spPr>
            <a:xfrm>
              <a:off x="-5971525" y="3308400"/>
              <a:ext cx="292250" cy="256000"/>
            </a:xfrm>
            <a:custGeom>
              <a:rect b="b" l="l" r="r" t="t"/>
              <a:pathLst>
                <a:path extrusionOk="0" h="10240" w="1169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4" name="Google Shape;8234;p84"/>
          <p:cNvGrpSpPr/>
          <p:nvPr/>
        </p:nvGrpSpPr>
        <p:grpSpPr>
          <a:xfrm>
            <a:off x="1928310" y="2203826"/>
            <a:ext cx="432150" cy="422395"/>
            <a:chOff x="-5974675" y="3632100"/>
            <a:chExt cx="300125" cy="293350"/>
          </a:xfrm>
        </p:grpSpPr>
        <p:sp>
          <p:nvSpPr>
            <p:cNvPr id="8235" name="Google Shape;8235;p84"/>
            <p:cNvSpPr/>
            <p:nvPr/>
          </p:nvSpPr>
          <p:spPr>
            <a:xfrm>
              <a:off x="-5974675" y="3701875"/>
              <a:ext cx="141025" cy="221650"/>
            </a:xfrm>
            <a:custGeom>
              <a:rect b="b" l="l" r="r" t="t"/>
              <a:pathLst>
                <a:path extrusionOk="0" h="8866" w="5641">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84"/>
            <p:cNvSpPr/>
            <p:nvPr/>
          </p:nvSpPr>
          <p:spPr>
            <a:xfrm>
              <a:off x="-5880150" y="3632100"/>
              <a:ext cx="108725" cy="68550"/>
            </a:xfrm>
            <a:custGeom>
              <a:rect b="b" l="l" r="r" t="t"/>
              <a:pathLst>
                <a:path extrusionOk="0" h="2742" w="4349">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84"/>
            <p:cNvSpPr/>
            <p:nvPr/>
          </p:nvSpPr>
          <p:spPr>
            <a:xfrm>
              <a:off x="-5814775" y="3702500"/>
              <a:ext cx="140225" cy="222950"/>
            </a:xfrm>
            <a:custGeom>
              <a:rect b="b" l="l" r="r" t="t"/>
              <a:pathLst>
                <a:path extrusionOk="0" h="8918" w="5609">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8" name="Google Shape;8238;p84"/>
          <p:cNvGrpSpPr/>
          <p:nvPr/>
        </p:nvGrpSpPr>
        <p:grpSpPr>
          <a:xfrm>
            <a:off x="1958351" y="2755694"/>
            <a:ext cx="395865" cy="421927"/>
            <a:chOff x="-5971525" y="3990475"/>
            <a:chExt cx="274925" cy="293025"/>
          </a:xfrm>
        </p:grpSpPr>
        <p:sp>
          <p:nvSpPr>
            <p:cNvPr id="8239" name="Google Shape;8239;p84"/>
            <p:cNvSpPr/>
            <p:nvPr/>
          </p:nvSpPr>
          <p:spPr>
            <a:xfrm>
              <a:off x="-5851000" y="4061375"/>
              <a:ext cx="102400" cy="33875"/>
            </a:xfrm>
            <a:custGeom>
              <a:rect b="b" l="l" r="r" t="t"/>
              <a:pathLst>
                <a:path extrusionOk="0" h="1355" w="4096">
                  <a:moveTo>
                    <a:pt x="0" y="0"/>
                  </a:moveTo>
                  <a:lnTo>
                    <a:pt x="0" y="1355"/>
                  </a:lnTo>
                  <a:lnTo>
                    <a:pt x="4096" y="1355"/>
                  </a:lnTo>
                  <a:lnTo>
                    <a:pt x="409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84"/>
            <p:cNvSpPr/>
            <p:nvPr/>
          </p:nvSpPr>
          <p:spPr>
            <a:xfrm>
              <a:off x="-5971525" y="3990475"/>
              <a:ext cx="69350" cy="275700"/>
            </a:xfrm>
            <a:custGeom>
              <a:rect b="b" l="l" r="r" t="t"/>
              <a:pathLst>
                <a:path extrusionOk="0" h="11028" w="2774">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84"/>
            <p:cNvSpPr/>
            <p:nvPr/>
          </p:nvSpPr>
          <p:spPr>
            <a:xfrm>
              <a:off x="-5851000" y="4214950"/>
              <a:ext cx="103200" cy="68550"/>
            </a:xfrm>
            <a:custGeom>
              <a:rect b="b" l="l" r="r" t="t"/>
              <a:pathLst>
                <a:path extrusionOk="0" h="2742" w="4128">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84"/>
            <p:cNvSpPr/>
            <p:nvPr/>
          </p:nvSpPr>
          <p:spPr>
            <a:xfrm>
              <a:off x="-5885675" y="4010175"/>
              <a:ext cx="189075" cy="239450"/>
            </a:xfrm>
            <a:custGeom>
              <a:rect b="b" l="l" r="r" t="t"/>
              <a:pathLst>
                <a:path extrusionOk="0" h="9578" w="7563">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3" name="Google Shape;8243;p84"/>
          <p:cNvGrpSpPr/>
          <p:nvPr/>
        </p:nvGrpSpPr>
        <p:grpSpPr>
          <a:xfrm>
            <a:off x="4631558" y="1689798"/>
            <a:ext cx="420775" cy="418507"/>
            <a:chOff x="-4118225" y="3253275"/>
            <a:chExt cx="292225" cy="290650"/>
          </a:xfrm>
        </p:grpSpPr>
        <p:sp>
          <p:nvSpPr>
            <p:cNvPr id="8244" name="Google Shape;8244;p84"/>
            <p:cNvSpPr/>
            <p:nvPr/>
          </p:nvSpPr>
          <p:spPr>
            <a:xfrm>
              <a:off x="-4118225" y="3287125"/>
              <a:ext cx="256725" cy="256800"/>
            </a:xfrm>
            <a:custGeom>
              <a:rect b="b" l="l" r="r" t="t"/>
              <a:pathLst>
                <a:path extrusionOk="0" h="10272" w="10269">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84"/>
            <p:cNvSpPr/>
            <p:nvPr/>
          </p:nvSpPr>
          <p:spPr>
            <a:xfrm>
              <a:off x="-3963850" y="3253275"/>
              <a:ext cx="137850" cy="137850"/>
            </a:xfrm>
            <a:custGeom>
              <a:rect b="b" l="l" r="r" t="t"/>
              <a:pathLst>
                <a:path extrusionOk="0" h="5514" w="5514">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6" name="Google Shape;8246;p84"/>
          <p:cNvGrpSpPr/>
          <p:nvPr/>
        </p:nvGrpSpPr>
        <p:grpSpPr>
          <a:xfrm>
            <a:off x="4682008" y="2204922"/>
            <a:ext cx="319874" cy="420199"/>
            <a:chOff x="-4082800" y="3612425"/>
            <a:chExt cx="222150" cy="291825"/>
          </a:xfrm>
        </p:grpSpPr>
        <p:sp>
          <p:nvSpPr>
            <p:cNvPr id="8247" name="Google Shape;8247;p84"/>
            <p:cNvSpPr/>
            <p:nvPr/>
          </p:nvSpPr>
          <p:spPr>
            <a:xfrm>
              <a:off x="-4027650" y="3663625"/>
              <a:ext cx="112650" cy="119725"/>
            </a:xfrm>
            <a:custGeom>
              <a:rect b="b" l="l" r="r" t="t"/>
              <a:pathLst>
                <a:path extrusionOk="0" h="4789" w="4506">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8" name="Google Shape;8248;p84"/>
            <p:cNvSpPr/>
            <p:nvPr/>
          </p:nvSpPr>
          <p:spPr>
            <a:xfrm>
              <a:off x="-4082800" y="3612425"/>
              <a:ext cx="222150" cy="291825"/>
            </a:xfrm>
            <a:custGeom>
              <a:rect b="b" l="l" r="r" t="t"/>
              <a:pathLst>
                <a:path extrusionOk="0" h="11673" w="8886">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9" name="Google Shape;8249;p84"/>
            <p:cNvSpPr/>
            <p:nvPr/>
          </p:nvSpPr>
          <p:spPr>
            <a:xfrm>
              <a:off x="-3980400" y="3714800"/>
              <a:ext cx="17350" cy="17375"/>
            </a:xfrm>
            <a:custGeom>
              <a:rect b="b" l="l" r="r" t="t"/>
              <a:pathLst>
                <a:path extrusionOk="0" h="695" w="694">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0" name="Google Shape;8250;p84"/>
          <p:cNvGrpSpPr/>
          <p:nvPr/>
        </p:nvGrpSpPr>
        <p:grpSpPr>
          <a:xfrm>
            <a:off x="4643456" y="2769876"/>
            <a:ext cx="420775" cy="393561"/>
            <a:chOff x="-4118225" y="3990475"/>
            <a:chExt cx="292225" cy="273325"/>
          </a:xfrm>
        </p:grpSpPr>
        <p:sp>
          <p:nvSpPr>
            <p:cNvPr id="8251" name="Google Shape;8251;p84"/>
            <p:cNvSpPr/>
            <p:nvPr/>
          </p:nvSpPr>
          <p:spPr>
            <a:xfrm>
              <a:off x="-3963850" y="4040100"/>
              <a:ext cx="51200" cy="51225"/>
            </a:xfrm>
            <a:custGeom>
              <a:rect b="b" l="l" r="r" t="t"/>
              <a:pathLst>
                <a:path extrusionOk="0" h="2049" w="2048">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84"/>
            <p:cNvSpPr/>
            <p:nvPr/>
          </p:nvSpPr>
          <p:spPr>
            <a:xfrm>
              <a:off x="-4015050" y="3990475"/>
              <a:ext cx="153600" cy="153625"/>
            </a:xfrm>
            <a:custGeom>
              <a:rect b="b" l="l" r="r" t="t"/>
              <a:pathLst>
                <a:path extrusionOk="0" h="6145" w="6144">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84"/>
            <p:cNvSpPr/>
            <p:nvPr/>
          </p:nvSpPr>
          <p:spPr>
            <a:xfrm>
              <a:off x="-4118225" y="4144075"/>
              <a:ext cx="33875" cy="119725"/>
            </a:xfrm>
            <a:custGeom>
              <a:rect b="b" l="l" r="r" t="t"/>
              <a:pathLst>
                <a:path extrusionOk="0" h="4789" w="1355">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4" name="Google Shape;8254;p84"/>
            <p:cNvSpPr/>
            <p:nvPr/>
          </p:nvSpPr>
          <p:spPr>
            <a:xfrm>
              <a:off x="-4067050" y="4143750"/>
              <a:ext cx="241050" cy="120050"/>
            </a:xfrm>
            <a:custGeom>
              <a:rect b="b" l="l" r="r" t="t"/>
              <a:pathLst>
                <a:path extrusionOk="0" h="4802" w="9642">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5" name="Google Shape;8255;p84"/>
          <p:cNvGrpSpPr/>
          <p:nvPr/>
        </p:nvGrpSpPr>
        <p:grpSpPr>
          <a:xfrm>
            <a:off x="7354110" y="1688087"/>
            <a:ext cx="394713" cy="421927"/>
            <a:chOff x="-2312225" y="3238300"/>
            <a:chExt cx="274125" cy="293025"/>
          </a:xfrm>
        </p:grpSpPr>
        <p:sp>
          <p:nvSpPr>
            <p:cNvPr id="8256" name="Google Shape;8256;p84"/>
            <p:cNvSpPr/>
            <p:nvPr/>
          </p:nvSpPr>
          <p:spPr>
            <a:xfrm>
              <a:off x="-2241325" y="3289500"/>
              <a:ext cx="203225" cy="241825"/>
            </a:xfrm>
            <a:custGeom>
              <a:rect b="b" l="l" r="r" t="t"/>
              <a:pathLst>
                <a:path extrusionOk="0" h="9673" w="8129">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7" name="Google Shape;8257;p84"/>
            <p:cNvSpPr/>
            <p:nvPr/>
          </p:nvSpPr>
          <p:spPr>
            <a:xfrm>
              <a:off x="-2312225" y="3238300"/>
              <a:ext cx="241825" cy="241050"/>
            </a:xfrm>
            <a:custGeom>
              <a:rect b="b" l="l" r="r" t="t"/>
              <a:pathLst>
                <a:path extrusionOk="0" h="9642" w="9673">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8" name="Google Shape;8258;p84"/>
          <p:cNvGrpSpPr/>
          <p:nvPr/>
        </p:nvGrpSpPr>
        <p:grpSpPr>
          <a:xfrm>
            <a:off x="7341062" y="2153586"/>
            <a:ext cx="420811" cy="522864"/>
            <a:chOff x="-2310650" y="3525775"/>
            <a:chExt cx="292250" cy="363125"/>
          </a:xfrm>
        </p:grpSpPr>
        <p:sp>
          <p:nvSpPr>
            <p:cNvPr id="8259" name="Google Shape;8259;p84"/>
            <p:cNvSpPr/>
            <p:nvPr/>
          </p:nvSpPr>
          <p:spPr>
            <a:xfrm>
              <a:off x="-2053075" y="3648650"/>
              <a:ext cx="34675" cy="233950"/>
            </a:xfrm>
            <a:custGeom>
              <a:rect b="b" l="l" r="r" t="t"/>
              <a:pathLst>
                <a:path extrusionOk="0" h="9358" w="1387">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84"/>
            <p:cNvSpPr/>
            <p:nvPr/>
          </p:nvSpPr>
          <p:spPr>
            <a:xfrm>
              <a:off x="-2259450" y="3751825"/>
              <a:ext cx="51225" cy="51225"/>
            </a:xfrm>
            <a:custGeom>
              <a:rect b="b" l="l" r="r" t="t"/>
              <a:pathLst>
                <a:path extrusionOk="0" h="2049" w="2049">
                  <a:moveTo>
                    <a:pt x="1" y="1"/>
                  </a:moveTo>
                  <a:lnTo>
                    <a:pt x="1" y="2049"/>
                  </a:lnTo>
                  <a:lnTo>
                    <a:pt x="2049" y="2049"/>
                  </a:lnTo>
                  <a:lnTo>
                    <a:pt x="20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1" name="Google Shape;8261;p84"/>
            <p:cNvSpPr/>
            <p:nvPr/>
          </p:nvSpPr>
          <p:spPr>
            <a:xfrm>
              <a:off x="-2259450" y="3649450"/>
              <a:ext cx="137075" cy="51200"/>
            </a:xfrm>
            <a:custGeom>
              <a:rect b="b" l="l" r="r" t="t"/>
              <a:pathLst>
                <a:path extrusionOk="0" h="2048" w="5483">
                  <a:moveTo>
                    <a:pt x="1" y="0"/>
                  </a:moveTo>
                  <a:lnTo>
                    <a:pt x="1" y="2048"/>
                  </a:lnTo>
                  <a:lnTo>
                    <a:pt x="5483" y="2048"/>
                  </a:lnTo>
                  <a:lnTo>
                    <a:pt x="548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2" name="Google Shape;8262;p84"/>
            <p:cNvSpPr/>
            <p:nvPr/>
          </p:nvSpPr>
          <p:spPr>
            <a:xfrm>
              <a:off x="-2310650" y="3525775"/>
              <a:ext cx="252075" cy="363125"/>
            </a:xfrm>
            <a:custGeom>
              <a:rect b="b" l="l" r="r" t="t"/>
              <a:pathLst>
                <a:path extrusionOk="0" h="14525" w="10083">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3" name="Google Shape;8263;p84"/>
          <p:cNvGrpSpPr/>
          <p:nvPr/>
        </p:nvGrpSpPr>
        <p:grpSpPr>
          <a:xfrm>
            <a:off x="7351827" y="2756825"/>
            <a:ext cx="423079" cy="419659"/>
            <a:chOff x="-2310650" y="3958175"/>
            <a:chExt cx="293825" cy="291450"/>
          </a:xfrm>
        </p:grpSpPr>
        <p:sp>
          <p:nvSpPr>
            <p:cNvPr id="8264" name="Google Shape;8264;p84"/>
            <p:cNvSpPr/>
            <p:nvPr/>
          </p:nvSpPr>
          <p:spPr>
            <a:xfrm>
              <a:off x="-2310650" y="3958175"/>
              <a:ext cx="185925" cy="118950"/>
            </a:xfrm>
            <a:custGeom>
              <a:rect b="b" l="l" r="r" t="t"/>
              <a:pathLst>
                <a:path extrusionOk="0" h="4758" w="7437">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5" name="Google Shape;8265;p84"/>
            <p:cNvSpPr/>
            <p:nvPr/>
          </p:nvSpPr>
          <p:spPr>
            <a:xfrm>
              <a:off x="-2309075" y="3992050"/>
              <a:ext cx="292250" cy="257575"/>
            </a:xfrm>
            <a:custGeom>
              <a:rect b="b" l="l" r="r" t="t"/>
              <a:pathLst>
                <a:path extrusionOk="0" h="10303" w="1169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6" name="Google Shape;8266;p84"/>
          <p:cNvGrpSpPr/>
          <p:nvPr/>
        </p:nvGrpSpPr>
        <p:grpSpPr>
          <a:xfrm>
            <a:off x="4718688" y="3308459"/>
            <a:ext cx="424159" cy="419659"/>
            <a:chOff x="-1182750" y="3962900"/>
            <a:chExt cx="294575" cy="291450"/>
          </a:xfrm>
        </p:grpSpPr>
        <p:sp>
          <p:nvSpPr>
            <p:cNvPr id="8267" name="Google Shape;8267;p84"/>
            <p:cNvSpPr/>
            <p:nvPr/>
          </p:nvSpPr>
          <p:spPr>
            <a:xfrm>
              <a:off x="-1078000" y="4030650"/>
              <a:ext cx="17350" cy="17350"/>
            </a:xfrm>
            <a:custGeom>
              <a:rect b="b" l="l" r="r" t="t"/>
              <a:pathLst>
                <a:path extrusionOk="0" h="694" w="694">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8" name="Google Shape;8268;p84"/>
            <p:cNvSpPr/>
            <p:nvPr/>
          </p:nvSpPr>
          <p:spPr>
            <a:xfrm>
              <a:off x="-1129200" y="409995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9" name="Google Shape;8269;p84"/>
            <p:cNvSpPr/>
            <p:nvPr/>
          </p:nvSpPr>
          <p:spPr>
            <a:xfrm>
              <a:off x="-1009475" y="4081850"/>
              <a:ext cx="18125" cy="17350"/>
            </a:xfrm>
            <a:custGeom>
              <a:rect b="b" l="l" r="r" t="t"/>
              <a:pathLst>
                <a:path extrusionOk="0" h="694" w="725">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0" name="Google Shape;8270;p84"/>
            <p:cNvSpPr/>
            <p:nvPr/>
          </p:nvSpPr>
          <p:spPr>
            <a:xfrm>
              <a:off x="-1182750" y="4168475"/>
              <a:ext cx="292225" cy="34675"/>
            </a:xfrm>
            <a:custGeom>
              <a:rect b="b" l="l" r="r" t="t"/>
              <a:pathLst>
                <a:path extrusionOk="0" h="1387" w="11689">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1" name="Google Shape;8271;p84"/>
            <p:cNvSpPr/>
            <p:nvPr/>
          </p:nvSpPr>
          <p:spPr>
            <a:xfrm>
              <a:off x="-1117400" y="4220475"/>
              <a:ext cx="161500" cy="33875"/>
            </a:xfrm>
            <a:custGeom>
              <a:rect b="b" l="l" r="r" t="t"/>
              <a:pathLst>
                <a:path extrusionOk="0" h="1355" w="646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2" name="Google Shape;8272;p84"/>
            <p:cNvSpPr/>
            <p:nvPr/>
          </p:nvSpPr>
          <p:spPr>
            <a:xfrm>
              <a:off x="-958300" y="4014100"/>
              <a:ext cx="18150" cy="17350"/>
            </a:xfrm>
            <a:custGeom>
              <a:rect b="b" l="l" r="r" t="t"/>
              <a:pathLst>
                <a:path extrusionOk="0" h="694" w="726">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3" name="Google Shape;8273;p84"/>
            <p:cNvSpPr/>
            <p:nvPr/>
          </p:nvSpPr>
          <p:spPr>
            <a:xfrm>
              <a:off x="-1180400" y="3962900"/>
              <a:ext cx="292225" cy="188275"/>
            </a:xfrm>
            <a:custGeom>
              <a:rect b="b" l="l" r="r" t="t"/>
              <a:pathLst>
                <a:path extrusionOk="0" h="7531" w="11689">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4" name="Google Shape;8274;p84"/>
          <p:cNvGrpSpPr/>
          <p:nvPr/>
        </p:nvGrpSpPr>
        <p:grpSpPr>
          <a:xfrm>
            <a:off x="2471824" y="1689223"/>
            <a:ext cx="424195" cy="419659"/>
            <a:chOff x="-5611575" y="3272950"/>
            <a:chExt cx="294600" cy="291450"/>
          </a:xfrm>
        </p:grpSpPr>
        <p:sp>
          <p:nvSpPr>
            <p:cNvPr id="8275" name="Google Shape;8275;p84"/>
            <p:cNvSpPr/>
            <p:nvPr/>
          </p:nvSpPr>
          <p:spPr>
            <a:xfrm>
              <a:off x="-5594250" y="3273750"/>
              <a:ext cx="85875" cy="84300"/>
            </a:xfrm>
            <a:custGeom>
              <a:rect b="b" l="l" r="r" t="t"/>
              <a:pathLst>
                <a:path extrusionOk="0" h="3372" w="3435">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6" name="Google Shape;8276;p84"/>
            <p:cNvSpPr/>
            <p:nvPr/>
          </p:nvSpPr>
          <p:spPr>
            <a:xfrm>
              <a:off x="-5457200" y="3324950"/>
              <a:ext cx="67775" cy="67750"/>
            </a:xfrm>
            <a:custGeom>
              <a:rect b="b" l="l" r="r" t="t"/>
              <a:pathLst>
                <a:path extrusionOk="0" h="2710" w="2711">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7" name="Google Shape;8277;p84"/>
            <p:cNvSpPr/>
            <p:nvPr/>
          </p:nvSpPr>
          <p:spPr>
            <a:xfrm>
              <a:off x="-5415450" y="3325725"/>
              <a:ext cx="25225" cy="24450"/>
            </a:xfrm>
            <a:custGeom>
              <a:rect b="b" l="l" r="r" t="t"/>
              <a:pathLst>
                <a:path extrusionOk="0" h="978" w="1009">
                  <a:moveTo>
                    <a:pt x="0" y="1"/>
                  </a:moveTo>
                  <a:lnTo>
                    <a:pt x="0" y="977"/>
                  </a:lnTo>
                  <a:lnTo>
                    <a:pt x="1009" y="977"/>
                  </a:lnTo>
                  <a:cubicBezTo>
                    <a:pt x="883" y="473"/>
                    <a:pt x="473" y="127"/>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84"/>
            <p:cNvSpPr/>
            <p:nvPr/>
          </p:nvSpPr>
          <p:spPr>
            <a:xfrm>
              <a:off x="-5611575" y="3359600"/>
              <a:ext cx="118950" cy="204800"/>
            </a:xfrm>
            <a:custGeom>
              <a:rect b="b" l="l" r="r" t="t"/>
              <a:pathLst>
                <a:path extrusionOk="0" h="8192" w="4758">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84"/>
            <p:cNvSpPr/>
            <p:nvPr/>
          </p:nvSpPr>
          <p:spPr>
            <a:xfrm>
              <a:off x="-5510750" y="3272950"/>
              <a:ext cx="193775" cy="187475"/>
            </a:xfrm>
            <a:custGeom>
              <a:rect b="b" l="l" r="r" t="t"/>
              <a:pathLst>
                <a:path extrusionOk="0" h="7499" w="7751">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0" name="Google Shape;8280;p84"/>
          <p:cNvGrpSpPr/>
          <p:nvPr/>
        </p:nvGrpSpPr>
        <p:grpSpPr>
          <a:xfrm>
            <a:off x="2471824" y="2205770"/>
            <a:ext cx="424195" cy="418507"/>
            <a:chOff x="-5613150" y="3632900"/>
            <a:chExt cx="294600" cy="290650"/>
          </a:xfrm>
        </p:grpSpPr>
        <p:sp>
          <p:nvSpPr>
            <p:cNvPr id="8281" name="Google Shape;8281;p84"/>
            <p:cNvSpPr/>
            <p:nvPr/>
          </p:nvSpPr>
          <p:spPr>
            <a:xfrm>
              <a:off x="-5440825" y="3708275"/>
              <a:ext cx="49550" cy="41450"/>
            </a:xfrm>
            <a:custGeom>
              <a:rect b="b" l="l" r="r" t="t"/>
              <a:pathLst>
                <a:path extrusionOk="0" h="1658" w="1982">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2" name="Google Shape;8282;p84"/>
            <p:cNvSpPr/>
            <p:nvPr/>
          </p:nvSpPr>
          <p:spPr>
            <a:xfrm>
              <a:off x="-5613150" y="3632900"/>
              <a:ext cx="294600" cy="290650"/>
            </a:xfrm>
            <a:custGeom>
              <a:rect b="b" l="l" r="r" t="t"/>
              <a:pathLst>
                <a:path extrusionOk="0" h="11626" w="11784">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3" name="Google Shape;8283;p84"/>
          <p:cNvGrpSpPr/>
          <p:nvPr/>
        </p:nvGrpSpPr>
        <p:grpSpPr>
          <a:xfrm>
            <a:off x="2483722" y="2756270"/>
            <a:ext cx="424195" cy="420775"/>
            <a:chOff x="-5613150" y="3991275"/>
            <a:chExt cx="294600" cy="292225"/>
          </a:xfrm>
        </p:grpSpPr>
        <p:sp>
          <p:nvSpPr>
            <p:cNvPr id="8284" name="Google Shape;8284;p84"/>
            <p:cNvSpPr/>
            <p:nvPr/>
          </p:nvSpPr>
          <p:spPr>
            <a:xfrm>
              <a:off x="-5480050" y="4046400"/>
              <a:ext cx="27600" cy="14200"/>
            </a:xfrm>
            <a:custGeom>
              <a:rect b="b" l="l" r="r" t="t"/>
              <a:pathLst>
                <a:path extrusionOk="0" h="568" w="1104">
                  <a:moveTo>
                    <a:pt x="537" y="1"/>
                  </a:moveTo>
                  <a:lnTo>
                    <a:pt x="1" y="568"/>
                  </a:lnTo>
                  <a:lnTo>
                    <a:pt x="1104" y="568"/>
                  </a:lnTo>
                  <a:lnTo>
                    <a:pt x="53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84"/>
            <p:cNvSpPr/>
            <p:nvPr/>
          </p:nvSpPr>
          <p:spPr>
            <a:xfrm>
              <a:off x="-5531225" y="4042450"/>
              <a:ext cx="44125" cy="18150"/>
            </a:xfrm>
            <a:custGeom>
              <a:rect b="b" l="l" r="r" t="t"/>
              <a:pathLst>
                <a:path extrusionOk="0" h="726" w="1765">
                  <a:moveTo>
                    <a:pt x="693" y="1"/>
                  </a:moveTo>
                  <a:lnTo>
                    <a:pt x="0" y="726"/>
                  </a:lnTo>
                  <a:lnTo>
                    <a:pt x="1103" y="726"/>
                  </a:lnTo>
                  <a:lnTo>
                    <a:pt x="176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6" name="Google Shape;8286;p84"/>
            <p:cNvSpPr/>
            <p:nvPr/>
          </p:nvSpPr>
          <p:spPr>
            <a:xfrm>
              <a:off x="-5443025" y="4077125"/>
              <a:ext cx="41775" cy="40975"/>
            </a:xfrm>
            <a:custGeom>
              <a:rect b="b" l="l" r="r" t="t"/>
              <a:pathLst>
                <a:path extrusionOk="0" h="1639" w="1671">
                  <a:moveTo>
                    <a:pt x="694" y="0"/>
                  </a:moveTo>
                  <a:lnTo>
                    <a:pt x="1" y="1638"/>
                  </a:lnTo>
                  <a:lnTo>
                    <a:pt x="1" y="1638"/>
                  </a:lnTo>
                  <a:lnTo>
                    <a:pt x="16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7" name="Google Shape;8287;p84"/>
            <p:cNvSpPr/>
            <p:nvPr/>
          </p:nvSpPr>
          <p:spPr>
            <a:xfrm>
              <a:off x="-5487925" y="4077125"/>
              <a:ext cx="43350" cy="54375"/>
            </a:xfrm>
            <a:custGeom>
              <a:rect b="b" l="l" r="r" t="t"/>
              <a:pathLst>
                <a:path extrusionOk="0" h="2175" w="1734">
                  <a:moveTo>
                    <a:pt x="1" y="0"/>
                  </a:moveTo>
                  <a:lnTo>
                    <a:pt x="852" y="2174"/>
                  </a:lnTo>
                  <a:lnTo>
                    <a:pt x="173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8" name="Google Shape;8288;p84"/>
            <p:cNvSpPr/>
            <p:nvPr/>
          </p:nvSpPr>
          <p:spPr>
            <a:xfrm>
              <a:off x="-5445375" y="4042450"/>
              <a:ext cx="44125" cy="18150"/>
            </a:xfrm>
            <a:custGeom>
              <a:rect b="b" l="l" r="r" t="t"/>
              <a:pathLst>
                <a:path extrusionOk="0" h="726" w="1765">
                  <a:moveTo>
                    <a:pt x="0" y="1"/>
                  </a:moveTo>
                  <a:lnTo>
                    <a:pt x="693" y="726"/>
                  </a:lnTo>
                  <a:lnTo>
                    <a:pt x="1764" y="726"/>
                  </a:lnTo>
                  <a:lnTo>
                    <a:pt x="110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84"/>
            <p:cNvSpPr/>
            <p:nvPr/>
          </p:nvSpPr>
          <p:spPr>
            <a:xfrm>
              <a:off x="-5531225" y="4077125"/>
              <a:ext cx="41750" cy="40975"/>
            </a:xfrm>
            <a:custGeom>
              <a:rect b="b" l="l" r="r" t="t"/>
              <a:pathLst>
                <a:path extrusionOk="0" h="1639" w="1670">
                  <a:moveTo>
                    <a:pt x="0" y="0"/>
                  </a:moveTo>
                  <a:lnTo>
                    <a:pt x="1670" y="1638"/>
                  </a:lnTo>
                  <a:lnTo>
                    <a:pt x="9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84"/>
            <p:cNvSpPr/>
            <p:nvPr/>
          </p:nvSpPr>
          <p:spPr>
            <a:xfrm>
              <a:off x="-5613150" y="4198400"/>
              <a:ext cx="292225" cy="33900"/>
            </a:xfrm>
            <a:custGeom>
              <a:rect b="b" l="l" r="r" t="t"/>
              <a:pathLst>
                <a:path extrusionOk="0" h="1356" w="11689">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1" name="Google Shape;8291;p84"/>
            <p:cNvSpPr/>
            <p:nvPr/>
          </p:nvSpPr>
          <p:spPr>
            <a:xfrm>
              <a:off x="-5610775" y="3991275"/>
              <a:ext cx="292225" cy="189050"/>
            </a:xfrm>
            <a:custGeom>
              <a:rect b="b" l="l" r="r" t="t"/>
              <a:pathLst>
                <a:path extrusionOk="0" h="7562" w="11689">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2" name="Google Shape;8292;p84"/>
            <p:cNvSpPr/>
            <p:nvPr/>
          </p:nvSpPr>
          <p:spPr>
            <a:xfrm>
              <a:off x="-5546975" y="4250400"/>
              <a:ext cx="160700" cy="33100"/>
            </a:xfrm>
            <a:custGeom>
              <a:rect b="b" l="l" r="r" t="t"/>
              <a:pathLst>
                <a:path extrusionOk="0" h="1324" w="6428">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3" name="Google Shape;8293;p84"/>
          <p:cNvGrpSpPr/>
          <p:nvPr/>
        </p:nvGrpSpPr>
        <p:grpSpPr>
          <a:xfrm>
            <a:off x="5155210" y="1689438"/>
            <a:ext cx="434634" cy="419227"/>
            <a:chOff x="-3768700" y="3253275"/>
            <a:chExt cx="301850" cy="291150"/>
          </a:xfrm>
        </p:grpSpPr>
        <p:sp>
          <p:nvSpPr>
            <p:cNvPr id="8294" name="Google Shape;8294;p84"/>
            <p:cNvSpPr/>
            <p:nvPr/>
          </p:nvSpPr>
          <p:spPr>
            <a:xfrm>
              <a:off x="-3603925" y="3355650"/>
              <a:ext cx="69350" cy="33900"/>
            </a:xfrm>
            <a:custGeom>
              <a:rect b="b" l="l" r="r" t="t"/>
              <a:pathLst>
                <a:path extrusionOk="0" h="1356" w="2774">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5" name="Google Shape;8295;p84"/>
            <p:cNvSpPr/>
            <p:nvPr/>
          </p:nvSpPr>
          <p:spPr>
            <a:xfrm>
              <a:off x="-3586600" y="3305250"/>
              <a:ext cx="33125" cy="33100"/>
            </a:xfrm>
            <a:custGeom>
              <a:rect b="b" l="l" r="r" t="t"/>
              <a:pathLst>
                <a:path extrusionOk="0" h="1324" w="1325">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6" name="Google Shape;8296;p84"/>
            <p:cNvSpPr/>
            <p:nvPr/>
          </p:nvSpPr>
          <p:spPr>
            <a:xfrm>
              <a:off x="-3768700" y="3253275"/>
              <a:ext cx="301850" cy="291150"/>
            </a:xfrm>
            <a:custGeom>
              <a:rect b="b" l="l" r="r" t="t"/>
              <a:pathLst>
                <a:path extrusionOk="0" h="11646" w="12074">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7" name="Google Shape;8297;p84"/>
          <p:cNvGrpSpPr/>
          <p:nvPr/>
        </p:nvGrpSpPr>
        <p:grpSpPr>
          <a:xfrm>
            <a:off x="5159293" y="2217090"/>
            <a:ext cx="426462" cy="395865"/>
            <a:chOff x="-3808700" y="3628950"/>
            <a:chExt cx="296175" cy="274925"/>
          </a:xfrm>
        </p:grpSpPr>
        <p:sp>
          <p:nvSpPr>
            <p:cNvPr id="8298" name="Google Shape;8298;p84"/>
            <p:cNvSpPr/>
            <p:nvPr/>
          </p:nvSpPr>
          <p:spPr>
            <a:xfrm>
              <a:off x="-3665972" y="3680950"/>
              <a:ext cx="51200" cy="51225"/>
            </a:xfrm>
            <a:custGeom>
              <a:rect b="b" l="l" r="r" t="t"/>
              <a:pathLst>
                <a:path extrusionOk="0" h="2049" w="2048">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9" name="Google Shape;8299;p84"/>
            <p:cNvSpPr/>
            <p:nvPr/>
          </p:nvSpPr>
          <p:spPr>
            <a:xfrm>
              <a:off x="-3808700" y="3664400"/>
              <a:ext cx="296175" cy="239475"/>
            </a:xfrm>
            <a:custGeom>
              <a:rect b="b" l="l" r="r" t="t"/>
              <a:pathLst>
                <a:path extrusionOk="0" h="9579" w="11847">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0" name="Google Shape;8300;p84"/>
            <p:cNvSpPr/>
            <p:nvPr/>
          </p:nvSpPr>
          <p:spPr>
            <a:xfrm>
              <a:off x="-3718359" y="3628950"/>
              <a:ext cx="155975" cy="156775"/>
            </a:xfrm>
            <a:custGeom>
              <a:rect b="b" l="l" r="r" t="t"/>
              <a:pathLst>
                <a:path extrusionOk="0" h="6271" w="6239">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1" name="Google Shape;8301;p84"/>
          <p:cNvGrpSpPr/>
          <p:nvPr/>
        </p:nvGrpSpPr>
        <p:grpSpPr>
          <a:xfrm>
            <a:off x="5224504" y="2756412"/>
            <a:ext cx="419443" cy="420487"/>
            <a:chOff x="-3771675" y="3971775"/>
            <a:chExt cx="291300" cy="292025"/>
          </a:xfrm>
        </p:grpSpPr>
        <p:sp>
          <p:nvSpPr>
            <p:cNvPr id="8302" name="Google Shape;8302;p84"/>
            <p:cNvSpPr/>
            <p:nvPr/>
          </p:nvSpPr>
          <p:spPr>
            <a:xfrm>
              <a:off x="-3770100" y="3971775"/>
              <a:ext cx="218975" cy="66775"/>
            </a:xfrm>
            <a:custGeom>
              <a:rect b="b" l="l" r="r" t="t"/>
              <a:pathLst>
                <a:path extrusionOk="0" h="2671" w="8759">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3" name="Google Shape;8303;p84"/>
            <p:cNvSpPr/>
            <p:nvPr/>
          </p:nvSpPr>
          <p:spPr>
            <a:xfrm>
              <a:off x="-3771675" y="4030650"/>
              <a:ext cx="222125" cy="78000"/>
            </a:xfrm>
            <a:custGeom>
              <a:rect b="b" l="l" r="r" t="t"/>
              <a:pathLst>
                <a:path extrusionOk="0" h="3120" w="8885">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4" name="Google Shape;8304;p84"/>
            <p:cNvSpPr/>
            <p:nvPr/>
          </p:nvSpPr>
          <p:spPr>
            <a:xfrm>
              <a:off x="-3669425" y="4074750"/>
              <a:ext cx="189050" cy="189050"/>
            </a:xfrm>
            <a:custGeom>
              <a:rect b="b" l="l" r="r" t="t"/>
              <a:pathLst>
                <a:path extrusionOk="0" h="7562" w="7562">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5" name="Google Shape;8305;p84"/>
            <p:cNvSpPr/>
            <p:nvPr/>
          </p:nvSpPr>
          <p:spPr>
            <a:xfrm>
              <a:off x="-3771675" y="4099950"/>
              <a:ext cx="94525" cy="76425"/>
            </a:xfrm>
            <a:custGeom>
              <a:rect b="b" l="l" r="r" t="t"/>
              <a:pathLst>
                <a:path extrusionOk="0" h="3057" w="3781">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6" name="Google Shape;8306;p84"/>
            <p:cNvSpPr/>
            <p:nvPr/>
          </p:nvSpPr>
          <p:spPr>
            <a:xfrm>
              <a:off x="-3771675" y="4167700"/>
              <a:ext cx="135500" cy="95325"/>
            </a:xfrm>
            <a:custGeom>
              <a:rect b="b" l="l" r="r" t="t"/>
              <a:pathLst>
                <a:path extrusionOk="0" h="3813" w="542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7" name="Google Shape;8307;p84"/>
          <p:cNvGrpSpPr/>
          <p:nvPr/>
        </p:nvGrpSpPr>
        <p:grpSpPr>
          <a:xfrm>
            <a:off x="7885948" y="1716461"/>
            <a:ext cx="420271" cy="320774"/>
            <a:chOff x="-1951475" y="3273100"/>
            <a:chExt cx="291875" cy="222775"/>
          </a:xfrm>
        </p:grpSpPr>
        <p:sp>
          <p:nvSpPr>
            <p:cNvPr id="8308" name="Google Shape;8308;p84"/>
            <p:cNvSpPr/>
            <p:nvPr/>
          </p:nvSpPr>
          <p:spPr>
            <a:xfrm>
              <a:off x="-1951475" y="3325050"/>
              <a:ext cx="51225" cy="119250"/>
            </a:xfrm>
            <a:custGeom>
              <a:rect b="b" l="l" r="r" t="t"/>
              <a:pathLst>
                <a:path extrusionOk="0" h="4770" w="2049">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84"/>
            <p:cNvSpPr/>
            <p:nvPr/>
          </p:nvSpPr>
          <p:spPr>
            <a:xfrm>
              <a:off x="-1711250" y="3273100"/>
              <a:ext cx="51650" cy="221725"/>
            </a:xfrm>
            <a:custGeom>
              <a:rect b="b" l="l" r="r" t="t"/>
              <a:pathLst>
                <a:path extrusionOk="0" h="8869" w="2066">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0" name="Google Shape;8310;p84"/>
            <p:cNvSpPr/>
            <p:nvPr/>
          </p:nvSpPr>
          <p:spPr>
            <a:xfrm>
              <a:off x="-1886900" y="3296575"/>
              <a:ext cx="156775" cy="199300"/>
            </a:xfrm>
            <a:custGeom>
              <a:rect b="b" l="l" r="r" t="t"/>
              <a:pathLst>
                <a:path extrusionOk="0" h="7972" w="6271">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1" name="Google Shape;8311;p84"/>
          <p:cNvGrpSpPr/>
          <p:nvPr/>
        </p:nvGrpSpPr>
        <p:grpSpPr>
          <a:xfrm>
            <a:off x="7883429" y="2205191"/>
            <a:ext cx="425310" cy="419659"/>
            <a:chOff x="-1951475" y="3597450"/>
            <a:chExt cx="295375" cy="291450"/>
          </a:xfrm>
        </p:grpSpPr>
        <p:sp>
          <p:nvSpPr>
            <p:cNvPr id="8312" name="Google Shape;8312;p84"/>
            <p:cNvSpPr/>
            <p:nvPr/>
          </p:nvSpPr>
          <p:spPr>
            <a:xfrm>
              <a:off x="-1951475" y="3597450"/>
              <a:ext cx="170925" cy="34675"/>
            </a:xfrm>
            <a:custGeom>
              <a:rect b="b" l="l" r="r" t="t"/>
              <a:pathLst>
                <a:path extrusionOk="0" h="1387" w="6837">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3" name="Google Shape;8313;p84"/>
            <p:cNvSpPr/>
            <p:nvPr/>
          </p:nvSpPr>
          <p:spPr>
            <a:xfrm>
              <a:off x="-1949900" y="3648650"/>
              <a:ext cx="171725" cy="173300"/>
            </a:xfrm>
            <a:custGeom>
              <a:rect b="b" l="l" r="r" t="t"/>
              <a:pathLst>
                <a:path extrusionOk="0" h="6932" w="6869">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4" name="Google Shape;8314;p84"/>
            <p:cNvSpPr/>
            <p:nvPr/>
          </p:nvSpPr>
          <p:spPr>
            <a:xfrm>
              <a:off x="-1951475" y="3838475"/>
              <a:ext cx="170925" cy="50425"/>
            </a:xfrm>
            <a:custGeom>
              <a:rect b="b" l="l" r="r" t="t"/>
              <a:pathLst>
                <a:path extrusionOk="0" h="2017" w="6837">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5" name="Google Shape;8315;p84"/>
            <p:cNvSpPr/>
            <p:nvPr/>
          </p:nvSpPr>
          <p:spPr>
            <a:xfrm>
              <a:off x="-1912900" y="3675825"/>
              <a:ext cx="256800" cy="202825"/>
            </a:xfrm>
            <a:custGeom>
              <a:rect b="b" l="l" r="r" t="t"/>
              <a:pathLst>
                <a:path extrusionOk="0" h="8113" w="10272">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6" name="Google Shape;8316;p84"/>
          <p:cNvGrpSpPr/>
          <p:nvPr/>
        </p:nvGrpSpPr>
        <p:grpSpPr>
          <a:xfrm>
            <a:off x="7885680" y="2756825"/>
            <a:ext cx="444605" cy="419659"/>
            <a:chOff x="-1960150" y="3956600"/>
            <a:chExt cx="308775" cy="291450"/>
          </a:xfrm>
        </p:grpSpPr>
        <p:sp>
          <p:nvSpPr>
            <p:cNvPr id="8317" name="Google Shape;8317;p84"/>
            <p:cNvSpPr/>
            <p:nvPr/>
          </p:nvSpPr>
          <p:spPr>
            <a:xfrm>
              <a:off x="-1960150" y="3956600"/>
              <a:ext cx="308775" cy="51275"/>
            </a:xfrm>
            <a:custGeom>
              <a:rect b="b" l="l" r="r" t="t"/>
              <a:pathLst>
                <a:path extrusionOk="0" h="2051" w="12351">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8" name="Google Shape;8318;p84"/>
            <p:cNvSpPr/>
            <p:nvPr/>
          </p:nvSpPr>
          <p:spPr>
            <a:xfrm>
              <a:off x="-1934950" y="4025925"/>
              <a:ext cx="256000" cy="222125"/>
            </a:xfrm>
            <a:custGeom>
              <a:rect b="b" l="l" r="r" t="t"/>
              <a:pathLst>
                <a:path extrusionOk="0" h="8885" w="1024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9" name="Google Shape;8319;p84"/>
          <p:cNvGrpSpPr/>
          <p:nvPr/>
        </p:nvGrpSpPr>
        <p:grpSpPr>
          <a:xfrm>
            <a:off x="1939718" y="3307636"/>
            <a:ext cx="420775" cy="420775"/>
            <a:chOff x="-804700" y="3226500"/>
            <a:chExt cx="292225" cy="292225"/>
          </a:xfrm>
        </p:grpSpPr>
        <p:sp>
          <p:nvSpPr>
            <p:cNvPr id="8320" name="Google Shape;8320;p84"/>
            <p:cNvSpPr/>
            <p:nvPr/>
          </p:nvSpPr>
          <p:spPr>
            <a:xfrm>
              <a:off x="-804700" y="3467500"/>
              <a:ext cx="85875" cy="51225"/>
            </a:xfrm>
            <a:custGeom>
              <a:rect b="b" l="l" r="r" t="t"/>
              <a:pathLst>
                <a:path extrusionOk="0" h="2049" w="3435">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1" name="Google Shape;8321;p84"/>
            <p:cNvSpPr/>
            <p:nvPr/>
          </p:nvSpPr>
          <p:spPr>
            <a:xfrm>
              <a:off x="-710975" y="3466700"/>
              <a:ext cx="196925" cy="51225"/>
            </a:xfrm>
            <a:custGeom>
              <a:rect b="b" l="l" r="r" t="t"/>
              <a:pathLst>
                <a:path extrusionOk="0" h="2049" w="7877">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2" name="Google Shape;8322;p84"/>
            <p:cNvSpPr/>
            <p:nvPr/>
          </p:nvSpPr>
          <p:spPr>
            <a:xfrm>
              <a:off x="-667650" y="3312350"/>
              <a:ext cx="18125" cy="17350"/>
            </a:xfrm>
            <a:custGeom>
              <a:rect b="b" l="l" r="r" t="t"/>
              <a:pathLst>
                <a:path extrusionOk="0" h="694" w="725">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3" name="Google Shape;8323;p84"/>
            <p:cNvSpPr/>
            <p:nvPr/>
          </p:nvSpPr>
          <p:spPr>
            <a:xfrm>
              <a:off x="-683400" y="3347775"/>
              <a:ext cx="48050" cy="16575"/>
            </a:xfrm>
            <a:custGeom>
              <a:rect b="b" l="l" r="r" t="t"/>
              <a:pathLst>
                <a:path extrusionOk="0" h="663" w="1922">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4" name="Google Shape;8324;p84"/>
            <p:cNvSpPr/>
            <p:nvPr/>
          </p:nvSpPr>
          <p:spPr>
            <a:xfrm>
              <a:off x="-735400" y="3261925"/>
              <a:ext cx="153625" cy="187875"/>
            </a:xfrm>
            <a:custGeom>
              <a:rect b="b" l="l" r="r" t="t"/>
              <a:pathLst>
                <a:path extrusionOk="0" h="7515" w="6145">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5" name="Google Shape;8325;p84"/>
            <p:cNvSpPr/>
            <p:nvPr/>
          </p:nvSpPr>
          <p:spPr>
            <a:xfrm>
              <a:off x="-804700" y="3226500"/>
              <a:ext cx="118175" cy="170925"/>
            </a:xfrm>
            <a:custGeom>
              <a:rect b="b" l="l" r="r" t="t"/>
              <a:pathLst>
                <a:path extrusionOk="0" h="6837" w="4727">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6" name="Google Shape;8326;p84"/>
            <p:cNvSpPr/>
            <p:nvPr/>
          </p:nvSpPr>
          <p:spPr>
            <a:xfrm>
              <a:off x="-630625" y="3226500"/>
              <a:ext cx="118150" cy="170950"/>
            </a:xfrm>
            <a:custGeom>
              <a:rect b="b" l="l" r="r" t="t"/>
              <a:pathLst>
                <a:path extrusionOk="0" h="6838" w="4726">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7" name="Google Shape;8327;p84"/>
          <p:cNvGrpSpPr/>
          <p:nvPr/>
        </p:nvGrpSpPr>
        <p:grpSpPr>
          <a:xfrm>
            <a:off x="3019809" y="1688647"/>
            <a:ext cx="420775" cy="420811"/>
            <a:chOff x="-5251625" y="3272950"/>
            <a:chExt cx="292225" cy="292250"/>
          </a:xfrm>
        </p:grpSpPr>
        <p:sp>
          <p:nvSpPr>
            <p:cNvPr id="8328" name="Google Shape;8328;p84"/>
            <p:cNvSpPr/>
            <p:nvPr/>
          </p:nvSpPr>
          <p:spPr>
            <a:xfrm>
              <a:off x="-5156325" y="3462775"/>
              <a:ext cx="33900" cy="33100"/>
            </a:xfrm>
            <a:custGeom>
              <a:rect b="b" l="l" r="r" t="t"/>
              <a:pathLst>
                <a:path extrusionOk="0" h="1324" w="1356">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9" name="Google Shape;8329;p84"/>
            <p:cNvSpPr/>
            <p:nvPr/>
          </p:nvSpPr>
          <p:spPr>
            <a:xfrm>
              <a:off x="-5251625" y="3272950"/>
              <a:ext cx="292225" cy="292250"/>
            </a:xfrm>
            <a:custGeom>
              <a:rect b="b" l="l" r="r" t="t"/>
              <a:pathLst>
                <a:path extrusionOk="0" h="11690" w="11689">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0" name="Google Shape;8330;p84"/>
            <p:cNvSpPr/>
            <p:nvPr/>
          </p:nvSpPr>
          <p:spPr>
            <a:xfrm>
              <a:off x="-5011400" y="3350150"/>
              <a:ext cx="33900" cy="33875"/>
            </a:xfrm>
            <a:custGeom>
              <a:rect b="b" l="l" r="r" t="t"/>
              <a:pathLst>
                <a:path extrusionOk="0" h="1355" w="1356">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1" name="Google Shape;8331;p84"/>
          <p:cNvGrpSpPr/>
          <p:nvPr/>
        </p:nvGrpSpPr>
        <p:grpSpPr>
          <a:xfrm>
            <a:off x="3016407" y="2204348"/>
            <a:ext cx="427578" cy="421351"/>
            <a:chOff x="-5254775" y="3631325"/>
            <a:chExt cx="296950" cy="292625"/>
          </a:xfrm>
        </p:grpSpPr>
        <p:sp>
          <p:nvSpPr>
            <p:cNvPr id="8332" name="Google Shape;8332;p84"/>
            <p:cNvSpPr/>
            <p:nvPr/>
          </p:nvSpPr>
          <p:spPr>
            <a:xfrm>
              <a:off x="-5246900" y="3766400"/>
              <a:ext cx="58300" cy="55150"/>
            </a:xfrm>
            <a:custGeom>
              <a:rect b="b" l="l" r="r" t="t"/>
              <a:pathLst>
                <a:path extrusionOk="0" h="2206" w="2332">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3" name="Google Shape;8333;p84"/>
            <p:cNvSpPr/>
            <p:nvPr/>
          </p:nvSpPr>
          <p:spPr>
            <a:xfrm>
              <a:off x="-5216175" y="3795550"/>
              <a:ext cx="58300" cy="55950"/>
            </a:xfrm>
            <a:custGeom>
              <a:rect b="b" l="l" r="r" t="t"/>
              <a:pathLst>
                <a:path extrusionOk="0" h="2238" w="2332">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4" name="Google Shape;8334;p84"/>
            <p:cNvSpPr/>
            <p:nvPr/>
          </p:nvSpPr>
          <p:spPr>
            <a:xfrm>
              <a:off x="-5185475" y="3826250"/>
              <a:ext cx="57525" cy="55750"/>
            </a:xfrm>
            <a:custGeom>
              <a:rect b="b" l="l" r="r" t="t"/>
              <a:pathLst>
                <a:path extrusionOk="0" h="2230" w="2301">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5" name="Google Shape;8335;p84"/>
            <p:cNvSpPr/>
            <p:nvPr/>
          </p:nvSpPr>
          <p:spPr>
            <a:xfrm>
              <a:off x="-5156325" y="3856375"/>
              <a:ext cx="58300" cy="55750"/>
            </a:xfrm>
            <a:custGeom>
              <a:rect b="b" l="l" r="r" t="t"/>
              <a:pathLst>
                <a:path extrusionOk="0" h="2230" w="2332">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6" name="Google Shape;8336;p84"/>
            <p:cNvSpPr/>
            <p:nvPr/>
          </p:nvSpPr>
          <p:spPr>
            <a:xfrm>
              <a:off x="-5105925" y="3886525"/>
              <a:ext cx="37050" cy="37425"/>
            </a:xfrm>
            <a:custGeom>
              <a:rect b="b" l="l" r="r" t="t"/>
              <a:pathLst>
                <a:path extrusionOk="0" h="1497" w="1482">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7" name="Google Shape;8337;p84"/>
            <p:cNvSpPr/>
            <p:nvPr/>
          </p:nvSpPr>
          <p:spPr>
            <a:xfrm>
              <a:off x="-5254775" y="3648050"/>
              <a:ext cx="278050" cy="248325"/>
            </a:xfrm>
            <a:custGeom>
              <a:rect b="b" l="l" r="r" t="t"/>
              <a:pathLst>
                <a:path extrusionOk="0" h="9933" w="11122">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8" name="Google Shape;8338;p84"/>
            <p:cNvSpPr/>
            <p:nvPr/>
          </p:nvSpPr>
          <p:spPr>
            <a:xfrm>
              <a:off x="-5163425" y="3631325"/>
              <a:ext cx="205600" cy="150450"/>
            </a:xfrm>
            <a:custGeom>
              <a:rect b="b" l="l" r="r" t="t"/>
              <a:pathLst>
                <a:path extrusionOk="0" h="6018" w="8224">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9" name="Google Shape;8339;p84"/>
          <p:cNvGrpSpPr/>
          <p:nvPr/>
        </p:nvGrpSpPr>
        <p:grpSpPr>
          <a:xfrm>
            <a:off x="3032265" y="2756270"/>
            <a:ext cx="419659" cy="420775"/>
            <a:chOff x="-5251625" y="3991275"/>
            <a:chExt cx="291450" cy="292225"/>
          </a:xfrm>
        </p:grpSpPr>
        <p:sp>
          <p:nvSpPr>
            <p:cNvPr id="8340" name="Google Shape;8340;p84"/>
            <p:cNvSpPr/>
            <p:nvPr/>
          </p:nvSpPr>
          <p:spPr>
            <a:xfrm>
              <a:off x="-5179950" y="4198400"/>
              <a:ext cx="145725" cy="85100"/>
            </a:xfrm>
            <a:custGeom>
              <a:rect b="b" l="l" r="r" t="t"/>
              <a:pathLst>
                <a:path extrusionOk="0" h="3404" w="5829">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1" name="Google Shape;8341;p84"/>
            <p:cNvSpPr/>
            <p:nvPr/>
          </p:nvSpPr>
          <p:spPr>
            <a:xfrm>
              <a:off x="-5203575" y="4129100"/>
              <a:ext cx="196925" cy="51225"/>
            </a:xfrm>
            <a:custGeom>
              <a:rect b="b" l="l" r="r" t="t"/>
              <a:pathLst>
                <a:path extrusionOk="0" h="2049" w="7877">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2" name="Google Shape;8342;p84"/>
            <p:cNvSpPr/>
            <p:nvPr/>
          </p:nvSpPr>
          <p:spPr>
            <a:xfrm>
              <a:off x="-5251625" y="3991275"/>
              <a:ext cx="291450" cy="172500"/>
            </a:xfrm>
            <a:custGeom>
              <a:rect b="b" l="l" r="r" t="t"/>
              <a:pathLst>
                <a:path extrusionOk="0" h="6900" w="11658">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3" name="Google Shape;8343;p84"/>
            <p:cNvSpPr/>
            <p:nvPr/>
          </p:nvSpPr>
          <p:spPr>
            <a:xfrm>
              <a:off x="-5139775" y="4096025"/>
              <a:ext cx="65400" cy="17350"/>
            </a:xfrm>
            <a:custGeom>
              <a:rect b="b" l="l" r="r" t="t"/>
              <a:pathLst>
                <a:path extrusionOk="0" h="694" w="2616">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4" name="Google Shape;8344;p84"/>
            <p:cNvSpPr/>
            <p:nvPr/>
          </p:nvSpPr>
          <p:spPr>
            <a:xfrm>
              <a:off x="-5122450" y="4044825"/>
              <a:ext cx="33100" cy="33100"/>
            </a:xfrm>
            <a:custGeom>
              <a:rect b="b" l="l" r="r" t="t"/>
              <a:pathLst>
                <a:path extrusionOk="0" h="1324" w="1324">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5" name="Google Shape;8345;p84"/>
          <p:cNvGrpSpPr/>
          <p:nvPr/>
        </p:nvGrpSpPr>
        <p:grpSpPr>
          <a:xfrm>
            <a:off x="5772848" y="1689240"/>
            <a:ext cx="319874" cy="419623"/>
            <a:chOff x="-3365275" y="3253275"/>
            <a:chExt cx="222150" cy="291425"/>
          </a:xfrm>
        </p:grpSpPr>
        <p:sp>
          <p:nvSpPr>
            <p:cNvPr id="8346" name="Google Shape;8346;p84"/>
            <p:cNvSpPr/>
            <p:nvPr/>
          </p:nvSpPr>
          <p:spPr>
            <a:xfrm>
              <a:off x="-3365275" y="3253275"/>
              <a:ext cx="222150" cy="291425"/>
            </a:xfrm>
            <a:custGeom>
              <a:rect b="b" l="l" r="r" t="t"/>
              <a:pathLst>
                <a:path extrusionOk="0" h="11657" w="8886">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84"/>
            <p:cNvSpPr/>
            <p:nvPr/>
          </p:nvSpPr>
          <p:spPr>
            <a:xfrm>
              <a:off x="-3314075" y="3476175"/>
              <a:ext cx="17350" cy="18125"/>
            </a:xfrm>
            <a:custGeom>
              <a:rect b="b" l="l" r="r" t="t"/>
              <a:pathLst>
                <a:path extrusionOk="0" h="725" w="694">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8" name="Google Shape;8348;p84"/>
          <p:cNvGrpSpPr/>
          <p:nvPr/>
        </p:nvGrpSpPr>
        <p:grpSpPr>
          <a:xfrm>
            <a:off x="5746786" y="2204058"/>
            <a:ext cx="371998" cy="421927"/>
            <a:chOff x="-3383375" y="3611625"/>
            <a:chExt cx="258350" cy="293025"/>
          </a:xfrm>
        </p:grpSpPr>
        <p:sp>
          <p:nvSpPr>
            <p:cNvPr id="8349" name="Google Shape;8349;p84"/>
            <p:cNvSpPr/>
            <p:nvPr/>
          </p:nvSpPr>
          <p:spPr>
            <a:xfrm>
              <a:off x="-3383375" y="3611625"/>
              <a:ext cx="258350" cy="85175"/>
            </a:xfrm>
            <a:custGeom>
              <a:rect b="b" l="l" r="r" t="t"/>
              <a:pathLst>
                <a:path extrusionOk="0" h="3407" w="10334">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0" name="Google Shape;8350;p84"/>
            <p:cNvSpPr/>
            <p:nvPr/>
          </p:nvSpPr>
          <p:spPr>
            <a:xfrm>
              <a:off x="-3362900" y="3716375"/>
              <a:ext cx="218200" cy="188275"/>
            </a:xfrm>
            <a:custGeom>
              <a:rect b="b" l="l" r="r" t="t"/>
              <a:pathLst>
                <a:path extrusionOk="0" h="7531" w="8728">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1" name="Google Shape;8351;p84"/>
          <p:cNvGrpSpPr/>
          <p:nvPr/>
        </p:nvGrpSpPr>
        <p:grpSpPr>
          <a:xfrm>
            <a:off x="5809135" y="2756826"/>
            <a:ext cx="271097" cy="419659"/>
            <a:chOff x="-3347950" y="3971575"/>
            <a:chExt cx="188275" cy="291450"/>
          </a:xfrm>
        </p:grpSpPr>
        <p:sp>
          <p:nvSpPr>
            <p:cNvPr id="8352" name="Google Shape;8352;p84"/>
            <p:cNvSpPr/>
            <p:nvPr/>
          </p:nvSpPr>
          <p:spPr>
            <a:xfrm>
              <a:off x="-3246325" y="4032225"/>
              <a:ext cx="29950" cy="42550"/>
            </a:xfrm>
            <a:custGeom>
              <a:rect b="b" l="l" r="r" t="t"/>
              <a:pathLst>
                <a:path extrusionOk="0" h="1702" w="1198">
                  <a:moveTo>
                    <a:pt x="347" y="0"/>
                  </a:moveTo>
                  <a:lnTo>
                    <a:pt x="0" y="536"/>
                  </a:lnTo>
                  <a:lnTo>
                    <a:pt x="599" y="1702"/>
                  </a:lnTo>
                  <a:lnTo>
                    <a:pt x="1197" y="1702"/>
                  </a:lnTo>
                  <a:lnTo>
                    <a:pt x="3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3" name="Google Shape;8353;p84"/>
            <p:cNvSpPr/>
            <p:nvPr/>
          </p:nvSpPr>
          <p:spPr>
            <a:xfrm>
              <a:off x="-3291225" y="4034575"/>
              <a:ext cx="40975" cy="40200"/>
            </a:xfrm>
            <a:custGeom>
              <a:rect b="b" l="l" r="r" t="t"/>
              <a:pathLst>
                <a:path extrusionOk="0" h="1608" w="1639">
                  <a:moveTo>
                    <a:pt x="819" y="1"/>
                  </a:moveTo>
                  <a:lnTo>
                    <a:pt x="0" y="1608"/>
                  </a:lnTo>
                  <a:lnTo>
                    <a:pt x="1639" y="1608"/>
                  </a:lnTo>
                  <a:lnTo>
                    <a:pt x="8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4" name="Google Shape;8354;p84"/>
            <p:cNvSpPr/>
            <p:nvPr/>
          </p:nvSpPr>
          <p:spPr>
            <a:xfrm>
              <a:off x="-3347950" y="3971575"/>
              <a:ext cx="188275" cy="291450"/>
            </a:xfrm>
            <a:custGeom>
              <a:rect b="b" l="l" r="r" t="t"/>
              <a:pathLst>
                <a:path extrusionOk="0" h="11658" w="7531">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5" name="Google Shape;8355;p84"/>
          <p:cNvGrpSpPr/>
          <p:nvPr/>
        </p:nvGrpSpPr>
        <p:grpSpPr>
          <a:xfrm>
            <a:off x="858994" y="3307061"/>
            <a:ext cx="371998" cy="421927"/>
            <a:chOff x="-1575775" y="3238300"/>
            <a:chExt cx="258350" cy="293025"/>
          </a:xfrm>
        </p:grpSpPr>
        <p:sp>
          <p:nvSpPr>
            <p:cNvPr id="8356" name="Google Shape;8356;p84"/>
            <p:cNvSpPr/>
            <p:nvPr/>
          </p:nvSpPr>
          <p:spPr>
            <a:xfrm>
              <a:off x="-1489150" y="3306825"/>
              <a:ext cx="85875" cy="33100"/>
            </a:xfrm>
            <a:custGeom>
              <a:rect b="b" l="l" r="r" t="t"/>
              <a:pathLst>
                <a:path extrusionOk="0" h="1324" w="3435">
                  <a:moveTo>
                    <a:pt x="1" y="0"/>
                  </a:moveTo>
                  <a:lnTo>
                    <a:pt x="1702" y="1324"/>
                  </a:lnTo>
                  <a:lnTo>
                    <a:pt x="34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7" name="Google Shape;8357;p84"/>
            <p:cNvSpPr/>
            <p:nvPr/>
          </p:nvSpPr>
          <p:spPr>
            <a:xfrm>
              <a:off x="-1506475" y="3316275"/>
              <a:ext cx="46500" cy="67750"/>
            </a:xfrm>
            <a:custGeom>
              <a:rect b="b" l="l" r="r" t="t"/>
              <a:pathLst>
                <a:path extrusionOk="0" h="2710" w="1860">
                  <a:moveTo>
                    <a:pt x="1" y="1"/>
                  </a:moveTo>
                  <a:lnTo>
                    <a:pt x="1" y="2710"/>
                  </a:lnTo>
                  <a:lnTo>
                    <a:pt x="1859" y="1324"/>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8" name="Google Shape;8358;p84"/>
            <p:cNvSpPr/>
            <p:nvPr/>
          </p:nvSpPr>
          <p:spPr>
            <a:xfrm>
              <a:off x="-1575775" y="3238300"/>
              <a:ext cx="258350" cy="293025"/>
            </a:xfrm>
            <a:custGeom>
              <a:rect b="b" l="l" r="r" t="t"/>
              <a:pathLst>
                <a:path extrusionOk="0" h="11721" w="10334">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9" name="Google Shape;8359;p84"/>
            <p:cNvSpPr/>
            <p:nvPr/>
          </p:nvSpPr>
          <p:spPr>
            <a:xfrm>
              <a:off x="-1489150" y="3360375"/>
              <a:ext cx="85875" cy="32325"/>
            </a:xfrm>
            <a:custGeom>
              <a:rect b="b" l="l" r="r" t="t"/>
              <a:pathLst>
                <a:path extrusionOk="0" h="1293" w="3435">
                  <a:moveTo>
                    <a:pt x="1702" y="1"/>
                  </a:moveTo>
                  <a:lnTo>
                    <a:pt x="1" y="1293"/>
                  </a:lnTo>
                  <a:lnTo>
                    <a:pt x="3435" y="1293"/>
                  </a:lnTo>
                  <a:lnTo>
                    <a:pt x="170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0" name="Google Shape;8360;p84"/>
            <p:cNvSpPr/>
            <p:nvPr/>
          </p:nvSpPr>
          <p:spPr>
            <a:xfrm>
              <a:off x="-1431650" y="3316275"/>
              <a:ext cx="44925" cy="67750"/>
            </a:xfrm>
            <a:custGeom>
              <a:rect b="b" l="l" r="r" t="t"/>
              <a:pathLst>
                <a:path extrusionOk="0" h="2710" w="1797">
                  <a:moveTo>
                    <a:pt x="1796" y="1"/>
                  </a:moveTo>
                  <a:lnTo>
                    <a:pt x="0" y="1324"/>
                  </a:lnTo>
                  <a:lnTo>
                    <a:pt x="1796" y="2710"/>
                  </a:lnTo>
                  <a:lnTo>
                    <a:pt x="179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1" name="Google Shape;8361;p84"/>
          <p:cNvGrpSpPr/>
          <p:nvPr/>
        </p:nvGrpSpPr>
        <p:grpSpPr>
          <a:xfrm>
            <a:off x="2503892" y="3309051"/>
            <a:ext cx="423079" cy="424159"/>
            <a:chOff x="-1591550" y="3597475"/>
            <a:chExt cx="293825" cy="294575"/>
          </a:xfrm>
        </p:grpSpPr>
        <p:sp>
          <p:nvSpPr>
            <p:cNvPr id="8362" name="Google Shape;8362;p84"/>
            <p:cNvSpPr/>
            <p:nvPr/>
          </p:nvSpPr>
          <p:spPr>
            <a:xfrm>
              <a:off x="-1509625" y="3597475"/>
              <a:ext cx="211900" cy="207150"/>
            </a:xfrm>
            <a:custGeom>
              <a:rect b="b" l="l" r="r" t="t"/>
              <a:pathLst>
                <a:path extrusionOk="0" h="8286" w="8476">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3" name="Google Shape;8363;p84"/>
            <p:cNvSpPr/>
            <p:nvPr/>
          </p:nvSpPr>
          <p:spPr>
            <a:xfrm>
              <a:off x="-1541125" y="3719125"/>
              <a:ext cx="120525" cy="118275"/>
            </a:xfrm>
            <a:custGeom>
              <a:rect b="b" l="l" r="r" t="t"/>
              <a:pathLst>
                <a:path extrusionOk="0" h="4731" w="4821">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4" name="Google Shape;8364;p84"/>
            <p:cNvSpPr/>
            <p:nvPr/>
          </p:nvSpPr>
          <p:spPr>
            <a:xfrm>
              <a:off x="-1591550" y="3668825"/>
              <a:ext cx="222925" cy="223225"/>
            </a:xfrm>
            <a:custGeom>
              <a:rect b="b" l="l" r="r" t="t"/>
              <a:pathLst>
                <a:path extrusionOk="0" h="8929" w="8917">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5" name="Google Shape;8365;p84"/>
          <p:cNvGrpSpPr/>
          <p:nvPr/>
        </p:nvGrpSpPr>
        <p:grpSpPr>
          <a:xfrm>
            <a:off x="4153362" y="3318663"/>
            <a:ext cx="421927" cy="399248"/>
            <a:chOff x="-1592325" y="3957400"/>
            <a:chExt cx="293025" cy="277275"/>
          </a:xfrm>
        </p:grpSpPr>
        <p:sp>
          <p:nvSpPr>
            <p:cNvPr id="8366" name="Google Shape;8366;p84"/>
            <p:cNvSpPr/>
            <p:nvPr/>
          </p:nvSpPr>
          <p:spPr>
            <a:xfrm>
              <a:off x="-1591550" y="3957400"/>
              <a:ext cx="292250" cy="68550"/>
            </a:xfrm>
            <a:custGeom>
              <a:rect b="b" l="l" r="r" t="t"/>
              <a:pathLst>
                <a:path extrusionOk="0" h="2742" w="1169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7" name="Google Shape;8367;p84"/>
            <p:cNvSpPr/>
            <p:nvPr/>
          </p:nvSpPr>
          <p:spPr>
            <a:xfrm>
              <a:off x="-1592325" y="4043250"/>
              <a:ext cx="291450" cy="171725"/>
            </a:xfrm>
            <a:custGeom>
              <a:rect b="b" l="l" r="r" t="t"/>
              <a:pathLst>
                <a:path extrusionOk="0" h="6869" w="11658">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84"/>
            <p:cNvSpPr/>
            <p:nvPr/>
          </p:nvSpPr>
          <p:spPr>
            <a:xfrm>
              <a:off x="-1471825" y="4129100"/>
              <a:ext cx="51225" cy="51225"/>
            </a:xfrm>
            <a:custGeom>
              <a:rect b="b" l="l" r="r" t="t"/>
              <a:pathLst>
                <a:path extrusionOk="0" h="2049" w="2049">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9" name="Google Shape;8369;p84"/>
            <p:cNvSpPr/>
            <p:nvPr/>
          </p:nvSpPr>
          <p:spPr>
            <a:xfrm>
              <a:off x="-1526175" y="4077900"/>
              <a:ext cx="156775" cy="156775"/>
            </a:xfrm>
            <a:custGeom>
              <a:rect b="b" l="l" r="r" t="t"/>
              <a:pathLst>
                <a:path extrusionOk="0" h="6271" w="6271">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0" name="Google Shape;8370;p84"/>
          <p:cNvGrpSpPr/>
          <p:nvPr/>
        </p:nvGrpSpPr>
        <p:grpSpPr>
          <a:xfrm>
            <a:off x="3640232" y="3310744"/>
            <a:ext cx="369730" cy="420775"/>
            <a:chOff x="-778700" y="3612425"/>
            <a:chExt cx="256775" cy="292225"/>
          </a:xfrm>
        </p:grpSpPr>
        <p:sp>
          <p:nvSpPr>
            <p:cNvPr id="8371" name="Google Shape;8371;p84"/>
            <p:cNvSpPr/>
            <p:nvPr/>
          </p:nvSpPr>
          <p:spPr>
            <a:xfrm>
              <a:off x="-692850" y="369905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2" name="Google Shape;8372;p84"/>
            <p:cNvSpPr/>
            <p:nvPr/>
          </p:nvSpPr>
          <p:spPr>
            <a:xfrm>
              <a:off x="-777925" y="3612425"/>
              <a:ext cx="204800" cy="34675"/>
            </a:xfrm>
            <a:custGeom>
              <a:rect b="b" l="l" r="r" t="t"/>
              <a:pathLst>
                <a:path extrusionOk="0" h="1387" w="8192">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3" name="Google Shape;8373;p84"/>
            <p:cNvSpPr/>
            <p:nvPr/>
          </p:nvSpPr>
          <p:spPr>
            <a:xfrm>
              <a:off x="-727525" y="3699050"/>
              <a:ext cx="17375" cy="17350"/>
            </a:xfrm>
            <a:custGeom>
              <a:rect b="b" l="l" r="r" t="t"/>
              <a:pathLst>
                <a:path extrusionOk="0" h="694" w="695">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4" name="Google Shape;8374;p84"/>
            <p:cNvSpPr/>
            <p:nvPr/>
          </p:nvSpPr>
          <p:spPr>
            <a:xfrm>
              <a:off x="-778700" y="3664400"/>
              <a:ext cx="205575" cy="102425"/>
            </a:xfrm>
            <a:custGeom>
              <a:rect b="b" l="l" r="r" t="t"/>
              <a:pathLst>
                <a:path extrusionOk="0" h="4097" w="8223">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5" name="Google Shape;8375;p84"/>
            <p:cNvSpPr/>
            <p:nvPr/>
          </p:nvSpPr>
          <p:spPr>
            <a:xfrm>
              <a:off x="-659775" y="3835325"/>
              <a:ext cx="137850" cy="69325"/>
            </a:xfrm>
            <a:custGeom>
              <a:rect b="b" l="l" r="r" t="t"/>
              <a:pathLst>
                <a:path extrusionOk="0" h="2773" w="5514">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6" name="Google Shape;8376;p84"/>
            <p:cNvSpPr/>
            <p:nvPr/>
          </p:nvSpPr>
          <p:spPr>
            <a:xfrm>
              <a:off x="-658200" y="3669925"/>
              <a:ext cx="136275" cy="148875"/>
            </a:xfrm>
            <a:custGeom>
              <a:rect b="b" l="l" r="r" t="t"/>
              <a:pathLst>
                <a:path extrusionOk="0" h="5955" w="5451">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7" name="Google Shape;8377;p84"/>
          <p:cNvGrpSpPr/>
          <p:nvPr/>
        </p:nvGrpSpPr>
        <p:grpSpPr>
          <a:xfrm>
            <a:off x="6111733" y="3828305"/>
            <a:ext cx="340731" cy="387641"/>
            <a:chOff x="7728464" y="1561258"/>
            <a:chExt cx="349719" cy="397866"/>
          </a:xfrm>
        </p:grpSpPr>
        <p:sp>
          <p:nvSpPr>
            <p:cNvPr id="8378" name="Google Shape;8378;p84"/>
            <p:cNvSpPr/>
            <p:nvPr/>
          </p:nvSpPr>
          <p:spPr>
            <a:xfrm>
              <a:off x="7891642" y="1678585"/>
              <a:ext cx="23354" cy="23333"/>
            </a:xfrm>
            <a:custGeom>
              <a:rect b="b" l="l" r="r" t="t"/>
              <a:pathLst>
                <a:path extrusionOk="0" h="1118" w="1119">
                  <a:moveTo>
                    <a:pt x="0" y="1"/>
                  </a:moveTo>
                  <a:lnTo>
                    <a:pt x="0" y="1117"/>
                  </a:lnTo>
                  <a:lnTo>
                    <a:pt x="1118" y="1117"/>
                  </a:lnTo>
                  <a:lnTo>
                    <a:pt x="11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9" name="Google Shape;8379;p84"/>
            <p:cNvSpPr/>
            <p:nvPr/>
          </p:nvSpPr>
          <p:spPr>
            <a:xfrm>
              <a:off x="7728464" y="1561258"/>
              <a:ext cx="349719" cy="397866"/>
            </a:xfrm>
            <a:custGeom>
              <a:rect b="b" l="l" r="r" t="t"/>
              <a:pathLst>
                <a:path extrusionOk="0" h="19064" w="16757">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0" name="Google Shape;8380;p84"/>
          <p:cNvGrpSpPr/>
          <p:nvPr/>
        </p:nvGrpSpPr>
        <p:grpSpPr>
          <a:xfrm>
            <a:off x="4034702" y="3828305"/>
            <a:ext cx="387681" cy="387641"/>
            <a:chOff x="5611350" y="1561258"/>
            <a:chExt cx="397907" cy="397866"/>
          </a:xfrm>
        </p:grpSpPr>
        <p:sp>
          <p:nvSpPr>
            <p:cNvPr id="8381" name="Google Shape;8381;p84"/>
            <p:cNvSpPr/>
            <p:nvPr/>
          </p:nvSpPr>
          <p:spPr>
            <a:xfrm>
              <a:off x="5713589" y="1812337"/>
              <a:ext cx="38443" cy="39653"/>
            </a:xfrm>
            <a:custGeom>
              <a:rect b="b" l="l" r="r" t="t"/>
              <a:pathLst>
                <a:path extrusionOk="0" h="1900" w="1842">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2" name="Google Shape;8382;p84"/>
            <p:cNvSpPr/>
            <p:nvPr/>
          </p:nvSpPr>
          <p:spPr>
            <a:xfrm>
              <a:off x="5830124" y="1789047"/>
              <a:ext cx="38505" cy="39653"/>
            </a:xfrm>
            <a:custGeom>
              <a:rect b="b" l="l" r="r" t="t"/>
              <a:pathLst>
                <a:path extrusionOk="0" h="1900" w="1845">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3" name="Google Shape;8383;p84"/>
            <p:cNvSpPr/>
            <p:nvPr/>
          </p:nvSpPr>
          <p:spPr>
            <a:xfrm>
              <a:off x="5611350" y="1561258"/>
              <a:ext cx="397907" cy="397866"/>
            </a:xfrm>
            <a:custGeom>
              <a:rect b="b" l="l" r="r" t="t"/>
              <a:pathLst>
                <a:path extrusionOk="0" h="19064" w="19066">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4" name="Google Shape;8384;p84"/>
            <p:cNvSpPr/>
            <p:nvPr/>
          </p:nvSpPr>
          <p:spPr>
            <a:xfrm>
              <a:off x="5775341" y="1669507"/>
              <a:ext cx="93247" cy="41531"/>
            </a:xfrm>
            <a:custGeom>
              <a:rect b="b" l="l" r="r" t="t"/>
              <a:pathLst>
                <a:path extrusionOk="0" h="1990" w="4468">
                  <a:moveTo>
                    <a:pt x="4467" y="1"/>
                  </a:moveTo>
                  <a:lnTo>
                    <a:pt x="1" y="894"/>
                  </a:lnTo>
                  <a:lnTo>
                    <a:pt x="1" y="1989"/>
                  </a:lnTo>
                  <a:lnTo>
                    <a:pt x="4467" y="1096"/>
                  </a:lnTo>
                  <a:lnTo>
                    <a:pt x="44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5" name="Google Shape;8385;p84"/>
          <p:cNvGrpSpPr/>
          <p:nvPr/>
        </p:nvGrpSpPr>
        <p:grpSpPr>
          <a:xfrm>
            <a:off x="4553987" y="3925571"/>
            <a:ext cx="387610" cy="193109"/>
            <a:chOff x="6140660" y="1661097"/>
            <a:chExt cx="397835" cy="198202"/>
          </a:xfrm>
        </p:grpSpPr>
        <p:sp>
          <p:nvSpPr>
            <p:cNvPr id="8386" name="Google Shape;8386;p84"/>
            <p:cNvSpPr/>
            <p:nvPr/>
          </p:nvSpPr>
          <p:spPr>
            <a:xfrm>
              <a:off x="6281298" y="1707719"/>
              <a:ext cx="58290" cy="151579"/>
            </a:xfrm>
            <a:custGeom>
              <a:rect b="b" l="l" r="r" t="t"/>
              <a:pathLst>
                <a:path extrusionOk="0" h="7263" w="2793">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7" name="Google Shape;8387;p84"/>
            <p:cNvSpPr/>
            <p:nvPr/>
          </p:nvSpPr>
          <p:spPr>
            <a:xfrm>
              <a:off x="6480225" y="1742675"/>
              <a:ext cx="58269" cy="58332"/>
            </a:xfrm>
            <a:custGeom>
              <a:rect b="b" l="l" r="r" t="t"/>
              <a:pathLst>
                <a:path extrusionOk="0" h="2795" w="2792">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8" name="Google Shape;8388;p84"/>
            <p:cNvSpPr/>
            <p:nvPr/>
          </p:nvSpPr>
          <p:spPr>
            <a:xfrm>
              <a:off x="6352004" y="1661097"/>
              <a:ext cx="129206" cy="198202"/>
            </a:xfrm>
            <a:custGeom>
              <a:rect b="b" l="l" r="r" t="t"/>
              <a:pathLst>
                <a:path extrusionOk="0" h="9497" w="6191">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9" name="Google Shape;8389;p84"/>
            <p:cNvSpPr/>
            <p:nvPr/>
          </p:nvSpPr>
          <p:spPr>
            <a:xfrm>
              <a:off x="6140660" y="1661097"/>
              <a:ext cx="129185" cy="198202"/>
            </a:xfrm>
            <a:custGeom>
              <a:rect b="b" l="l" r="r" t="t"/>
              <a:pathLst>
                <a:path extrusionOk="0" h="9497" w="619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0" name="Google Shape;8390;p84"/>
          <p:cNvGrpSpPr/>
          <p:nvPr/>
        </p:nvGrpSpPr>
        <p:grpSpPr>
          <a:xfrm>
            <a:off x="5073202" y="3828305"/>
            <a:ext cx="387681" cy="387641"/>
            <a:chOff x="6669907" y="1561258"/>
            <a:chExt cx="397907" cy="397866"/>
          </a:xfrm>
        </p:grpSpPr>
        <p:sp>
          <p:nvSpPr>
            <p:cNvPr id="8391" name="Google Shape;8391;p84"/>
            <p:cNvSpPr/>
            <p:nvPr/>
          </p:nvSpPr>
          <p:spPr>
            <a:xfrm>
              <a:off x="6950454" y="1655253"/>
              <a:ext cx="23312" cy="23354"/>
            </a:xfrm>
            <a:custGeom>
              <a:rect b="b" l="l" r="r" t="t"/>
              <a:pathLst>
                <a:path extrusionOk="0" h="1119" w="1117">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2" name="Google Shape;8392;p84"/>
            <p:cNvSpPr/>
            <p:nvPr/>
          </p:nvSpPr>
          <p:spPr>
            <a:xfrm>
              <a:off x="6740633" y="1725228"/>
              <a:ext cx="36919" cy="39632"/>
            </a:xfrm>
            <a:custGeom>
              <a:rect b="b" l="l" r="r" t="t"/>
              <a:pathLst>
                <a:path extrusionOk="0" h="1899" w="1769">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3" name="Google Shape;8393;p84"/>
            <p:cNvSpPr/>
            <p:nvPr/>
          </p:nvSpPr>
          <p:spPr>
            <a:xfrm>
              <a:off x="6763944" y="1725228"/>
              <a:ext cx="209827" cy="139892"/>
            </a:xfrm>
            <a:custGeom>
              <a:rect b="b" l="l" r="r" t="t"/>
              <a:pathLst>
                <a:path extrusionOk="0" h="6703" w="10054">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4" name="Google Shape;8394;p84"/>
            <p:cNvSpPr/>
            <p:nvPr/>
          </p:nvSpPr>
          <p:spPr>
            <a:xfrm>
              <a:off x="6669907" y="1561258"/>
              <a:ext cx="397907" cy="397866"/>
            </a:xfrm>
            <a:custGeom>
              <a:rect b="b" l="l" r="r" t="t"/>
              <a:pathLst>
                <a:path extrusionOk="0" h="19064" w="19066">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5" name="Google Shape;8395;p84"/>
            <p:cNvSpPr/>
            <p:nvPr/>
          </p:nvSpPr>
          <p:spPr>
            <a:xfrm>
              <a:off x="6960158" y="1725228"/>
              <a:ext cx="36940" cy="39632"/>
            </a:xfrm>
            <a:custGeom>
              <a:rect b="b" l="l" r="r" t="t"/>
              <a:pathLst>
                <a:path extrusionOk="0" h="1899" w="177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6" name="Google Shape;8396;p84"/>
          <p:cNvGrpSpPr/>
          <p:nvPr/>
        </p:nvGrpSpPr>
        <p:grpSpPr>
          <a:xfrm>
            <a:off x="5592488" y="3828305"/>
            <a:ext cx="387641" cy="387641"/>
            <a:chOff x="7199196" y="1561258"/>
            <a:chExt cx="397866" cy="397866"/>
          </a:xfrm>
        </p:grpSpPr>
        <p:sp>
          <p:nvSpPr>
            <p:cNvPr id="8397" name="Google Shape;8397;p84"/>
            <p:cNvSpPr/>
            <p:nvPr/>
          </p:nvSpPr>
          <p:spPr>
            <a:xfrm>
              <a:off x="7363167" y="1701896"/>
              <a:ext cx="69935" cy="69977"/>
            </a:xfrm>
            <a:custGeom>
              <a:rect b="b" l="l" r="r" t="t"/>
              <a:pathLst>
                <a:path extrusionOk="0" h="3353" w="3351">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8" name="Google Shape;8398;p84"/>
            <p:cNvSpPr/>
            <p:nvPr/>
          </p:nvSpPr>
          <p:spPr>
            <a:xfrm>
              <a:off x="7316523" y="1655253"/>
              <a:ext cx="163203" cy="209869"/>
            </a:xfrm>
            <a:custGeom>
              <a:rect b="b" l="l" r="r" t="t"/>
              <a:pathLst>
                <a:path extrusionOk="0" h="10056" w="782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9" name="Google Shape;8399;p84"/>
            <p:cNvSpPr/>
            <p:nvPr/>
          </p:nvSpPr>
          <p:spPr>
            <a:xfrm>
              <a:off x="7199196" y="1561258"/>
              <a:ext cx="397866" cy="397866"/>
            </a:xfrm>
            <a:custGeom>
              <a:rect b="b" l="l" r="r" t="t"/>
              <a:pathLst>
                <a:path extrusionOk="0" h="19064" w="19064">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0" name="Google Shape;8400;p84"/>
          <p:cNvGrpSpPr/>
          <p:nvPr/>
        </p:nvGrpSpPr>
        <p:grpSpPr>
          <a:xfrm>
            <a:off x="1958433" y="3885842"/>
            <a:ext cx="387681" cy="272572"/>
            <a:chOff x="3386036" y="1746339"/>
            <a:chExt cx="397907" cy="279762"/>
          </a:xfrm>
        </p:grpSpPr>
        <p:sp>
          <p:nvSpPr>
            <p:cNvPr id="8401" name="Google Shape;8401;p84"/>
            <p:cNvSpPr/>
            <p:nvPr/>
          </p:nvSpPr>
          <p:spPr>
            <a:xfrm>
              <a:off x="3561652" y="1848954"/>
              <a:ext cx="59646" cy="74506"/>
            </a:xfrm>
            <a:custGeom>
              <a:rect b="b" l="l" r="r" t="t"/>
              <a:pathLst>
                <a:path extrusionOk="0" h="3570" w="2858">
                  <a:moveTo>
                    <a:pt x="1" y="0"/>
                  </a:moveTo>
                  <a:lnTo>
                    <a:pt x="1" y="3570"/>
                  </a:lnTo>
                  <a:lnTo>
                    <a:pt x="2858" y="1785"/>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2" name="Google Shape;8402;p84"/>
            <p:cNvSpPr/>
            <p:nvPr/>
          </p:nvSpPr>
          <p:spPr>
            <a:xfrm>
              <a:off x="3386036" y="1746339"/>
              <a:ext cx="397907" cy="279762"/>
            </a:xfrm>
            <a:custGeom>
              <a:rect b="b" l="l" r="r" t="t"/>
              <a:pathLst>
                <a:path extrusionOk="0" h="13405" w="19066">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3" name="Google Shape;8403;p84"/>
          <p:cNvGrpSpPr/>
          <p:nvPr/>
        </p:nvGrpSpPr>
        <p:grpSpPr>
          <a:xfrm>
            <a:off x="2996130" y="3828288"/>
            <a:ext cx="387681" cy="387681"/>
            <a:chOff x="4417380" y="1687279"/>
            <a:chExt cx="397907" cy="397907"/>
          </a:xfrm>
        </p:grpSpPr>
        <p:sp>
          <p:nvSpPr>
            <p:cNvPr id="8404" name="Google Shape;8404;p84"/>
            <p:cNvSpPr/>
            <p:nvPr/>
          </p:nvSpPr>
          <p:spPr>
            <a:xfrm>
              <a:off x="4417380" y="1687279"/>
              <a:ext cx="397907" cy="397907"/>
            </a:xfrm>
            <a:custGeom>
              <a:rect b="b" l="l" r="r" t="t"/>
              <a:pathLst>
                <a:path extrusionOk="0" h="19066" w="19066">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5" name="Google Shape;8405;p84"/>
            <p:cNvSpPr/>
            <p:nvPr/>
          </p:nvSpPr>
          <p:spPr>
            <a:xfrm>
              <a:off x="4492363" y="1768878"/>
              <a:ext cx="248270" cy="234704"/>
            </a:xfrm>
            <a:custGeom>
              <a:rect b="b" l="l" r="r" t="t"/>
              <a:pathLst>
                <a:path extrusionOk="0" h="11246" w="11896">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6" name="Google Shape;8406;p84"/>
          <p:cNvGrpSpPr/>
          <p:nvPr/>
        </p:nvGrpSpPr>
        <p:grpSpPr>
          <a:xfrm>
            <a:off x="7942611" y="3308537"/>
            <a:ext cx="387661" cy="387661"/>
            <a:chOff x="2869999" y="1687279"/>
            <a:chExt cx="397887" cy="397887"/>
          </a:xfrm>
        </p:grpSpPr>
        <p:sp>
          <p:nvSpPr>
            <p:cNvPr id="8407" name="Google Shape;8407;p84"/>
            <p:cNvSpPr/>
            <p:nvPr/>
          </p:nvSpPr>
          <p:spPr>
            <a:xfrm>
              <a:off x="2994590" y="1833740"/>
              <a:ext cx="148657" cy="81685"/>
            </a:xfrm>
            <a:custGeom>
              <a:rect b="b" l="l" r="r" t="t"/>
              <a:pathLst>
                <a:path extrusionOk="0" h="3914" w="7123">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8" name="Google Shape;8408;p84"/>
            <p:cNvSpPr/>
            <p:nvPr/>
          </p:nvSpPr>
          <p:spPr>
            <a:xfrm>
              <a:off x="2869999" y="1687279"/>
              <a:ext cx="397887" cy="397887"/>
            </a:xfrm>
            <a:custGeom>
              <a:rect b="b" l="l" r="r" t="t"/>
              <a:pathLst>
                <a:path extrusionOk="0" h="19065" w="19065">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9" name="Google Shape;8409;p84"/>
          <p:cNvGrpSpPr/>
          <p:nvPr/>
        </p:nvGrpSpPr>
        <p:grpSpPr>
          <a:xfrm>
            <a:off x="2477718" y="3828664"/>
            <a:ext cx="386807" cy="386929"/>
            <a:chOff x="3902887" y="1687655"/>
            <a:chExt cx="397010" cy="397135"/>
          </a:xfrm>
        </p:grpSpPr>
        <p:sp>
          <p:nvSpPr>
            <p:cNvPr id="8410" name="Google Shape;8410;p84"/>
            <p:cNvSpPr/>
            <p:nvPr/>
          </p:nvSpPr>
          <p:spPr>
            <a:xfrm>
              <a:off x="4023345" y="1785845"/>
              <a:ext cx="156275" cy="200269"/>
            </a:xfrm>
            <a:custGeom>
              <a:rect b="b" l="l" r="r" t="t"/>
              <a:pathLst>
                <a:path extrusionOk="0" h="9596" w="7488">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1" name="Google Shape;8411;p84"/>
            <p:cNvSpPr/>
            <p:nvPr/>
          </p:nvSpPr>
          <p:spPr>
            <a:xfrm>
              <a:off x="3902887" y="1687655"/>
              <a:ext cx="397010" cy="397135"/>
            </a:xfrm>
            <a:custGeom>
              <a:rect b="b" l="l" r="r" t="t"/>
              <a:pathLst>
                <a:path extrusionOk="0" h="19029" w="19023">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2" name="Google Shape;8412;p84"/>
          <p:cNvGrpSpPr/>
          <p:nvPr/>
        </p:nvGrpSpPr>
        <p:grpSpPr>
          <a:xfrm>
            <a:off x="3515416" y="3828288"/>
            <a:ext cx="387681" cy="387681"/>
            <a:chOff x="4933458" y="1687279"/>
            <a:chExt cx="397907" cy="397907"/>
          </a:xfrm>
        </p:grpSpPr>
        <p:sp>
          <p:nvSpPr>
            <p:cNvPr id="8413" name="Google Shape;8413;p84"/>
            <p:cNvSpPr/>
            <p:nvPr/>
          </p:nvSpPr>
          <p:spPr>
            <a:xfrm>
              <a:off x="5071801" y="1766541"/>
              <a:ext cx="125867" cy="241215"/>
            </a:xfrm>
            <a:custGeom>
              <a:rect b="b" l="l" r="r" t="t"/>
              <a:pathLst>
                <a:path extrusionOk="0" h="11558" w="6031">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4" name="Google Shape;8414;p84"/>
            <p:cNvSpPr/>
            <p:nvPr/>
          </p:nvSpPr>
          <p:spPr>
            <a:xfrm>
              <a:off x="4933458" y="1687279"/>
              <a:ext cx="397907" cy="397907"/>
            </a:xfrm>
            <a:custGeom>
              <a:rect b="b" l="l" r="r" t="t"/>
              <a:pathLst>
                <a:path extrusionOk="0" h="19066" w="19066">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5" name="Google Shape;8415;p84"/>
          <p:cNvGrpSpPr/>
          <p:nvPr/>
        </p:nvGrpSpPr>
        <p:grpSpPr>
          <a:xfrm>
            <a:off x="6348367" y="3308537"/>
            <a:ext cx="387661" cy="387661"/>
            <a:chOff x="1379798" y="1723250"/>
            <a:chExt cx="397887" cy="397887"/>
          </a:xfrm>
        </p:grpSpPr>
        <p:sp>
          <p:nvSpPr>
            <p:cNvPr id="8416" name="Google Shape;8416;p84"/>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7" name="Google Shape;8417;p84"/>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8" name="Google Shape;8418;p84"/>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9" name="Google Shape;8419;p84"/>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0" name="Google Shape;8420;p84"/>
          <p:cNvGrpSpPr/>
          <p:nvPr/>
        </p:nvGrpSpPr>
        <p:grpSpPr>
          <a:xfrm>
            <a:off x="5286246" y="3308537"/>
            <a:ext cx="387681" cy="387661"/>
            <a:chOff x="266768" y="1721375"/>
            <a:chExt cx="397907" cy="397887"/>
          </a:xfrm>
        </p:grpSpPr>
        <p:sp>
          <p:nvSpPr>
            <p:cNvPr id="8421" name="Google Shape;8421;p84"/>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2" name="Google Shape;8422;p84"/>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3" name="Google Shape;8423;p84"/>
          <p:cNvGrpSpPr/>
          <p:nvPr/>
        </p:nvGrpSpPr>
        <p:grpSpPr>
          <a:xfrm>
            <a:off x="5817327" y="3308537"/>
            <a:ext cx="387641" cy="387661"/>
            <a:chOff x="864491" y="1723250"/>
            <a:chExt cx="397866" cy="397887"/>
          </a:xfrm>
        </p:grpSpPr>
        <p:sp>
          <p:nvSpPr>
            <p:cNvPr id="8424" name="Google Shape;8424;p84"/>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5" name="Google Shape;8425;p84"/>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6" name="Google Shape;8426;p84"/>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27" name="Google Shape;8427;p84"/>
          <p:cNvSpPr/>
          <p:nvPr/>
        </p:nvSpPr>
        <p:spPr>
          <a:xfrm>
            <a:off x="6879427" y="3343765"/>
            <a:ext cx="388846" cy="317145"/>
          </a:xfrm>
          <a:custGeom>
            <a:rect b="b" l="l" r="r" t="t"/>
            <a:pathLst>
              <a:path extrusionOk="0" h="15596" w="19122">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28" name="Google Shape;8428;p84"/>
          <p:cNvGrpSpPr/>
          <p:nvPr/>
        </p:nvGrpSpPr>
        <p:grpSpPr>
          <a:xfrm>
            <a:off x="7411672" y="3308924"/>
            <a:ext cx="387539" cy="386888"/>
            <a:chOff x="2408992" y="1722875"/>
            <a:chExt cx="397761" cy="397093"/>
          </a:xfrm>
        </p:grpSpPr>
        <p:sp>
          <p:nvSpPr>
            <p:cNvPr id="8429" name="Google Shape;8429;p84"/>
            <p:cNvSpPr/>
            <p:nvPr/>
          </p:nvSpPr>
          <p:spPr>
            <a:xfrm>
              <a:off x="2492135" y="1827639"/>
              <a:ext cx="213667" cy="185326"/>
            </a:xfrm>
            <a:custGeom>
              <a:rect b="b" l="l" r="r" t="t"/>
              <a:pathLst>
                <a:path extrusionOk="0" h="8880" w="10238">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0" name="Google Shape;8430;p84"/>
            <p:cNvSpPr/>
            <p:nvPr/>
          </p:nvSpPr>
          <p:spPr>
            <a:xfrm>
              <a:off x="2408992" y="1722875"/>
              <a:ext cx="397761" cy="397093"/>
            </a:xfrm>
            <a:custGeom>
              <a:rect b="b" l="l" r="r" t="t"/>
              <a:pathLst>
                <a:path extrusionOk="0" h="19027" w="19059">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434" name="Shape 8434"/>
        <p:cNvGrpSpPr/>
        <p:nvPr/>
      </p:nvGrpSpPr>
      <p:grpSpPr>
        <a:xfrm>
          <a:off x="0" y="0"/>
          <a:ext cx="0" cy="0"/>
          <a:chOff x="0" y="0"/>
          <a:chExt cx="0" cy="0"/>
        </a:xfrm>
      </p:grpSpPr>
      <p:pic>
        <p:nvPicPr>
          <p:cNvPr id="8435" name="Google Shape;8435;p85">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p:nvPr/>
        </p:nvSpPr>
        <p:spPr>
          <a:xfrm>
            <a:off x="1565350" y="0"/>
            <a:ext cx="1649700" cy="350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4"/>
          <p:cNvSpPr txBox="1"/>
          <p:nvPr>
            <p:ph type="title"/>
          </p:nvPr>
        </p:nvSpPr>
        <p:spPr>
          <a:xfrm>
            <a:off x="3726638" y="3216775"/>
            <a:ext cx="3852000" cy="4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—Someone Famous</a:t>
            </a:r>
            <a:endParaRPr/>
          </a:p>
          <a:p>
            <a:pPr indent="0" lvl="0" marL="0" rtl="0" algn="l">
              <a:spcBef>
                <a:spcPts val="0"/>
              </a:spcBef>
              <a:spcAft>
                <a:spcPts val="0"/>
              </a:spcAft>
              <a:buNone/>
            </a:pPr>
            <a:r>
              <a:t/>
            </a:r>
            <a:endParaRPr>
              <a:highlight>
                <a:schemeClr val="accent3"/>
              </a:highlight>
            </a:endParaRPr>
          </a:p>
        </p:txBody>
      </p:sp>
      <p:sp>
        <p:nvSpPr>
          <p:cNvPr id="197" name="Google Shape;197;p34"/>
          <p:cNvSpPr txBox="1"/>
          <p:nvPr>
            <p:ph idx="1" type="subTitle"/>
          </p:nvPr>
        </p:nvSpPr>
        <p:spPr>
          <a:xfrm>
            <a:off x="3726650" y="1293700"/>
            <a:ext cx="3852000" cy="192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is a quote, words full of wisdom that someone important said and can make the reader get inspired.”</a:t>
            </a:r>
            <a:endParaRPr/>
          </a:p>
        </p:txBody>
      </p:sp>
      <p:grpSp>
        <p:nvGrpSpPr>
          <p:cNvPr id="198" name="Google Shape;198;p34"/>
          <p:cNvGrpSpPr/>
          <p:nvPr/>
        </p:nvGrpSpPr>
        <p:grpSpPr>
          <a:xfrm>
            <a:off x="1722688" y="1406260"/>
            <a:ext cx="1335026" cy="1335026"/>
            <a:chOff x="-63250675" y="4110200"/>
            <a:chExt cx="317425" cy="317425"/>
          </a:xfrm>
        </p:grpSpPr>
        <p:sp>
          <p:nvSpPr>
            <p:cNvPr id="199" name="Google Shape;199;p34"/>
            <p:cNvSpPr/>
            <p:nvPr/>
          </p:nvSpPr>
          <p:spPr>
            <a:xfrm>
              <a:off x="-63007300" y="4153725"/>
              <a:ext cx="30725" cy="29750"/>
            </a:xfrm>
            <a:custGeom>
              <a:rect b="b" l="l" r="r" t="t"/>
              <a:pathLst>
                <a:path extrusionOk="0" h="1190" w="1229">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4"/>
            <p:cNvSpPr/>
            <p:nvPr/>
          </p:nvSpPr>
          <p:spPr>
            <a:xfrm>
              <a:off x="-63203425" y="4159025"/>
              <a:ext cx="222925" cy="222150"/>
            </a:xfrm>
            <a:custGeom>
              <a:rect b="b" l="l" r="r" t="t"/>
              <a:pathLst>
                <a:path extrusionOk="0" h="8886" w="8917">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4"/>
            <p:cNvSpPr/>
            <p:nvPr/>
          </p:nvSpPr>
          <p:spPr>
            <a:xfrm>
              <a:off x="-63102600" y="4401625"/>
              <a:ext cx="20500" cy="26000"/>
            </a:xfrm>
            <a:custGeom>
              <a:rect b="b" l="l" r="r" t="t"/>
              <a:pathLst>
                <a:path extrusionOk="0" h="1040" w="820">
                  <a:moveTo>
                    <a:pt x="0" y="0"/>
                  </a:moveTo>
                  <a:lnTo>
                    <a:pt x="0" y="630"/>
                  </a:lnTo>
                  <a:cubicBezTo>
                    <a:pt x="0" y="882"/>
                    <a:pt x="189" y="1040"/>
                    <a:pt x="441" y="1040"/>
                  </a:cubicBezTo>
                  <a:cubicBezTo>
                    <a:pt x="662" y="1040"/>
                    <a:pt x="819" y="851"/>
                    <a:pt x="819" y="630"/>
                  </a:cubicBezTo>
                  <a:lnTo>
                    <a:pt x="8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4"/>
            <p:cNvSpPr/>
            <p:nvPr/>
          </p:nvSpPr>
          <p:spPr>
            <a:xfrm>
              <a:off x="-63006525" y="4354350"/>
              <a:ext cx="29950" cy="29975"/>
            </a:xfrm>
            <a:custGeom>
              <a:rect b="b" l="l" r="r" t="t"/>
              <a:pathLst>
                <a:path extrusionOk="0" h="1199" w="1198">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4"/>
            <p:cNvSpPr/>
            <p:nvPr/>
          </p:nvSpPr>
          <p:spPr>
            <a:xfrm>
              <a:off x="-62960825" y="4258275"/>
              <a:ext cx="27575" cy="20500"/>
            </a:xfrm>
            <a:custGeom>
              <a:rect b="b" l="l" r="r" t="t"/>
              <a:pathLst>
                <a:path extrusionOk="0" h="820" w="1103">
                  <a:moveTo>
                    <a:pt x="0" y="0"/>
                  </a:moveTo>
                  <a:lnTo>
                    <a:pt x="0" y="441"/>
                  </a:lnTo>
                  <a:lnTo>
                    <a:pt x="0" y="819"/>
                  </a:lnTo>
                  <a:lnTo>
                    <a:pt x="662" y="819"/>
                  </a:lnTo>
                  <a:cubicBezTo>
                    <a:pt x="914" y="819"/>
                    <a:pt x="1071" y="630"/>
                    <a:pt x="1071" y="378"/>
                  </a:cubicBezTo>
                  <a:cubicBezTo>
                    <a:pt x="1103" y="189"/>
                    <a:pt x="914" y="0"/>
                    <a:pt x="6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4"/>
            <p:cNvSpPr/>
            <p:nvPr/>
          </p:nvSpPr>
          <p:spPr>
            <a:xfrm>
              <a:off x="-63250675" y="4259050"/>
              <a:ext cx="26800" cy="20500"/>
            </a:xfrm>
            <a:custGeom>
              <a:rect b="b" l="l" r="r" t="t"/>
              <a:pathLst>
                <a:path extrusionOk="0" h="820" w="1072">
                  <a:moveTo>
                    <a:pt x="410" y="1"/>
                  </a:moveTo>
                  <a:cubicBezTo>
                    <a:pt x="158" y="1"/>
                    <a:pt x="0" y="190"/>
                    <a:pt x="0" y="410"/>
                  </a:cubicBezTo>
                  <a:cubicBezTo>
                    <a:pt x="0" y="631"/>
                    <a:pt x="221" y="820"/>
                    <a:pt x="410" y="820"/>
                  </a:cubicBezTo>
                  <a:lnTo>
                    <a:pt x="1071" y="820"/>
                  </a:lnTo>
                  <a:lnTo>
                    <a:pt x="1071" y="442"/>
                  </a:lnTo>
                  <a:lnTo>
                    <a:pt x="10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4"/>
            <p:cNvSpPr/>
            <p:nvPr/>
          </p:nvSpPr>
          <p:spPr>
            <a:xfrm>
              <a:off x="-63208950" y="4354350"/>
              <a:ext cx="29175" cy="29975"/>
            </a:xfrm>
            <a:custGeom>
              <a:rect b="b" l="l" r="r" t="t"/>
              <a:pathLst>
                <a:path extrusionOk="0" h="1199" w="1167">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4"/>
            <p:cNvSpPr/>
            <p:nvPr/>
          </p:nvSpPr>
          <p:spPr>
            <a:xfrm>
              <a:off x="-63208150" y="4153725"/>
              <a:ext cx="30725" cy="29750"/>
            </a:xfrm>
            <a:custGeom>
              <a:rect b="b" l="l" r="r" t="t"/>
              <a:pathLst>
                <a:path extrusionOk="0" h="1190" w="1229">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4"/>
            <p:cNvSpPr/>
            <p:nvPr/>
          </p:nvSpPr>
          <p:spPr>
            <a:xfrm>
              <a:off x="-63102600" y="4110200"/>
              <a:ext cx="20500" cy="27600"/>
            </a:xfrm>
            <a:custGeom>
              <a:rect b="b" l="l" r="r" t="t"/>
              <a:pathLst>
                <a:path extrusionOk="0" h="1104" w="820">
                  <a:moveTo>
                    <a:pt x="441" y="0"/>
                  </a:moveTo>
                  <a:cubicBezTo>
                    <a:pt x="221" y="0"/>
                    <a:pt x="0" y="221"/>
                    <a:pt x="0" y="410"/>
                  </a:cubicBezTo>
                  <a:lnTo>
                    <a:pt x="0" y="1103"/>
                  </a:lnTo>
                  <a:lnTo>
                    <a:pt x="819" y="1103"/>
                  </a:lnTo>
                  <a:lnTo>
                    <a:pt x="819" y="410"/>
                  </a:lnTo>
                  <a:cubicBezTo>
                    <a:pt x="819" y="158"/>
                    <a:pt x="630" y="0"/>
                    <a:pt x="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4976400" y="440950"/>
            <a:ext cx="344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STORY</a:t>
            </a:r>
            <a:endParaRPr/>
          </a:p>
          <a:p>
            <a:pPr indent="0" lvl="0" marL="0" rtl="0" algn="l">
              <a:spcBef>
                <a:spcPts val="0"/>
              </a:spcBef>
              <a:spcAft>
                <a:spcPts val="0"/>
              </a:spcAft>
              <a:buNone/>
            </a:pPr>
            <a:r>
              <a:t/>
            </a:r>
            <a:endParaRPr>
              <a:highlight>
                <a:schemeClr val="accent3"/>
              </a:highlight>
            </a:endParaRPr>
          </a:p>
        </p:txBody>
      </p:sp>
      <p:sp>
        <p:nvSpPr>
          <p:cNvPr id="213" name="Google Shape;213;p35"/>
          <p:cNvSpPr txBox="1"/>
          <p:nvPr>
            <p:ph idx="1" type="subTitle"/>
          </p:nvPr>
        </p:nvSpPr>
        <p:spPr>
          <a:xfrm>
            <a:off x="4976400" y="1341450"/>
            <a:ext cx="3447600" cy="12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Mercury is the closest planet to the Sun and the smallest one in the Solar System—it’s a bit larger than the Moon</a:t>
            </a:r>
            <a:endParaRPr/>
          </a:p>
          <a:p>
            <a:pPr indent="0" lvl="0" marL="0" rtl="0" algn="l">
              <a:spcBef>
                <a:spcPts val="0"/>
              </a:spcBef>
              <a:spcAft>
                <a:spcPts val="0"/>
              </a:spcAft>
              <a:buNone/>
            </a:pPr>
            <a:r>
              <a:t/>
            </a:r>
            <a:endParaRPr/>
          </a:p>
        </p:txBody>
      </p:sp>
      <p:pic>
        <p:nvPicPr>
          <p:cNvPr id="214" name="Google Shape;214;p35"/>
          <p:cNvPicPr preferRelativeResize="0"/>
          <p:nvPr/>
        </p:nvPicPr>
        <p:blipFill rotWithShape="1">
          <a:blip r:embed="rId3">
            <a:alphaModFix/>
          </a:blip>
          <a:srcRect b="0" l="18816" r="18816" t="0"/>
          <a:stretch/>
        </p:blipFill>
        <p:spPr>
          <a:xfrm>
            <a:off x="-415400" y="0"/>
            <a:ext cx="4987397" cy="5335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36"/>
          <p:cNvSpPr txBox="1"/>
          <p:nvPr>
            <p:ph type="title"/>
          </p:nvPr>
        </p:nvSpPr>
        <p:spPr>
          <a:xfrm>
            <a:off x="3264925" y="1138150"/>
            <a:ext cx="49824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 COMPANY</a:t>
            </a:r>
            <a:endParaRPr/>
          </a:p>
        </p:txBody>
      </p:sp>
      <p:sp>
        <p:nvSpPr>
          <p:cNvPr id="220" name="Google Shape;220;p36"/>
          <p:cNvSpPr txBox="1"/>
          <p:nvPr>
            <p:ph idx="1" type="subTitle"/>
          </p:nvPr>
        </p:nvSpPr>
        <p:spPr>
          <a:xfrm>
            <a:off x="3264925" y="2354975"/>
            <a:ext cx="4982400" cy="84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e</a:t>
            </a:r>
            <a:r>
              <a:rPr lang="en"/>
              <a:t>nter a subtitle here if you need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720000" y="441150"/>
            <a:ext cx="36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SERVICES</a:t>
            </a:r>
            <a:endParaRPr/>
          </a:p>
        </p:txBody>
      </p:sp>
      <p:sp>
        <p:nvSpPr>
          <p:cNvPr id="226" name="Google Shape;226;p37"/>
          <p:cNvSpPr txBox="1"/>
          <p:nvPr>
            <p:ph idx="1" type="subTitle"/>
          </p:nvPr>
        </p:nvSpPr>
        <p:spPr>
          <a:xfrm>
            <a:off x="2284163" y="3109632"/>
            <a:ext cx="2286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a:t>
            </a:r>
            <a:endParaRPr/>
          </a:p>
        </p:txBody>
      </p:sp>
      <p:sp>
        <p:nvSpPr>
          <p:cNvPr id="227" name="Google Shape;227;p37"/>
          <p:cNvSpPr txBox="1"/>
          <p:nvPr>
            <p:ph idx="2" type="subTitle"/>
          </p:nvPr>
        </p:nvSpPr>
        <p:spPr>
          <a:xfrm>
            <a:off x="2295647" y="3564400"/>
            <a:ext cx="2286000" cy="91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Mercury is the smallest planet </a:t>
            </a:r>
            <a:endParaRPr/>
          </a:p>
        </p:txBody>
      </p:sp>
      <p:sp>
        <p:nvSpPr>
          <p:cNvPr id="228" name="Google Shape;228;p37"/>
          <p:cNvSpPr txBox="1"/>
          <p:nvPr>
            <p:ph idx="3" type="subTitle"/>
          </p:nvPr>
        </p:nvSpPr>
        <p:spPr>
          <a:xfrm>
            <a:off x="6127739" y="3106906"/>
            <a:ext cx="2286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a:t>
            </a:r>
            <a:endParaRPr/>
          </a:p>
        </p:txBody>
      </p:sp>
      <p:sp>
        <p:nvSpPr>
          <p:cNvPr id="229" name="Google Shape;229;p37"/>
          <p:cNvSpPr txBox="1"/>
          <p:nvPr>
            <p:ph idx="4" type="subTitle"/>
          </p:nvPr>
        </p:nvSpPr>
        <p:spPr>
          <a:xfrm>
            <a:off x="6139223" y="3559481"/>
            <a:ext cx="2286000" cy="91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Venus has a beautiful name</a:t>
            </a:r>
            <a:endParaRPr/>
          </a:p>
        </p:txBody>
      </p:sp>
      <p:sp>
        <p:nvSpPr>
          <p:cNvPr id="230" name="Google Shape;230;p37"/>
          <p:cNvSpPr txBox="1"/>
          <p:nvPr>
            <p:ph idx="5" type="subTitle"/>
          </p:nvPr>
        </p:nvSpPr>
        <p:spPr>
          <a:xfrm>
            <a:off x="2275825" y="1338951"/>
            <a:ext cx="2286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a:t>
            </a:r>
            <a:endParaRPr/>
          </a:p>
        </p:txBody>
      </p:sp>
      <p:sp>
        <p:nvSpPr>
          <p:cNvPr id="231" name="Google Shape;231;p37"/>
          <p:cNvSpPr txBox="1"/>
          <p:nvPr>
            <p:ph idx="6" type="subTitle"/>
          </p:nvPr>
        </p:nvSpPr>
        <p:spPr>
          <a:xfrm>
            <a:off x="2284200" y="1796268"/>
            <a:ext cx="2286000" cy="91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Mars is actually a cold place</a:t>
            </a:r>
            <a:endParaRPr/>
          </a:p>
        </p:txBody>
      </p:sp>
      <p:sp>
        <p:nvSpPr>
          <p:cNvPr id="232" name="Google Shape;232;p37"/>
          <p:cNvSpPr txBox="1"/>
          <p:nvPr>
            <p:ph idx="7" type="subTitle"/>
          </p:nvPr>
        </p:nvSpPr>
        <p:spPr>
          <a:xfrm>
            <a:off x="6127634" y="1338951"/>
            <a:ext cx="2286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Jupiter</a:t>
            </a:r>
            <a:endParaRPr/>
          </a:p>
        </p:txBody>
      </p:sp>
      <p:sp>
        <p:nvSpPr>
          <p:cNvPr id="233" name="Google Shape;233;p37"/>
          <p:cNvSpPr txBox="1"/>
          <p:nvPr>
            <p:ph idx="8" type="subTitle"/>
          </p:nvPr>
        </p:nvSpPr>
        <p:spPr>
          <a:xfrm>
            <a:off x="6127640" y="1791525"/>
            <a:ext cx="2286000" cy="91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It’s a gas giant and the biggest planet</a:t>
            </a:r>
            <a:endParaRPr/>
          </a:p>
        </p:txBody>
      </p:sp>
      <p:sp>
        <p:nvSpPr>
          <p:cNvPr id="234" name="Google Shape;234;p37"/>
          <p:cNvSpPr/>
          <p:nvPr/>
        </p:nvSpPr>
        <p:spPr>
          <a:xfrm>
            <a:off x="1111325" y="1491680"/>
            <a:ext cx="837300" cy="86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37"/>
          <p:cNvGrpSpPr/>
          <p:nvPr/>
        </p:nvGrpSpPr>
        <p:grpSpPr>
          <a:xfrm>
            <a:off x="1258070" y="1653819"/>
            <a:ext cx="543813" cy="540001"/>
            <a:chOff x="-64781025" y="3361050"/>
            <a:chExt cx="317425" cy="315200"/>
          </a:xfrm>
        </p:grpSpPr>
        <p:sp>
          <p:nvSpPr>
            <p:cNvPr id="236" name="Google Shape;236;p37"/>
            <p:cNvSpPr/>
            <p:nvPr/>
          </p:nvSpPr>
          <p:spPr>
            <a:xfrm>
              <a:off x="-64764500" y="3388725"/>
              <a:ext cx="272550" cy="272550"/>
            </a:xfrm>
            <a:custGeom>
              <a:rect b="b" l="l" r="r" t="t"/>
              <a:pathLst>
                <a:path extrusionOk="0" h="10902" w="10902">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64568375" y="3361050"/>
              <a:ext cx="104775" cy="105675"/>
            </a:xfrm>
            <a:custGeom>
              <a:rect b="b" l="l" r="r" t="t"/>
              <a:pathLst>
                <a:path extrusionOk="0" h="4227" w="4191">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64645575" y="3596675"/>
              <a:ext cx="85100" cy="79575"/>
            </a:xfrm>
            <a:custGeom>
              <a:rect b="b" l="l" r="r" t="t"/>
              <a:pathLst>
                <a:path extrusionOk="0" h="3183" w="3404">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64781025" y="3456475"/>
              <a:ext cx="80350" cy="85075"/>
            </a:xfrm>
            <a:custGeom>
              <a:rect b="b" l="l" r="r" t="t"/>
              <a:pathLst>
                <a:path extrusionOk="0" h="3403" w="3214">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37"/>
          <p:cNvSpPr/>
          <p:nvPr/>
        </p:nvSpPr>
        <p:spPr>
          <a:xfrm>
            <a:off x="4905765" y="1491680"/>
            <a:ext cx="837300" cy="86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 name="Google Shape;241;p37"/>
          <p:cNvGrpSpPr/>
          <p:nvPr/>
        </p:nvGrpSpPr>
        <p:grpSpPr>
          <a:xfrm>
            <a:off x="5052620" y="1652032"/>
            <a:ext cx="543590" cy="543590"/>
            <a:chOff x="-63250675" y="4110200"/>
            <a:chExt cx="317425" cy="317425"/>
          </a:xfrm>
        </p:grpSpPr>
        <p:sp>
          <p:nvSpPr>
            <p:cNvPr id="242" name="Google Shape;242;p37"/>
            <p:cNvSpPr/>
            <p:nvPr/>
          </p:nvSpPr>
          <p:spPr>
            <a:xfrm>
              <a:off x="-63007300" y="4153725"/>
              <a:ext cx="30725" cy="29750"/>
            </a:xfrm>
            <a:custGeom>
              <a:rect b="b" l="l" r="r" t="t"/>
              <a:pathLst>
                <a:path extrusionOk="0" h="1190" w="1229">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63203425" y="4159025"/>
              <a:ext cx="222925" cy="222150"/>
            </a:xfrm>
            <a:custGeom>
              <a:rect b="b" l="l" r="r" t="t"/>
              <a:pathLst>
                <a:path extrusionOk="0" h="8886" w="8917">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63102600" y="4401625"/>
              <a:ext cx="20500" cy="26000"/>
            </a:xfrm>
            <a:custGeom>
              <a:rect b="b" l="l" r="r" t="t"/>
              <a:pathLst>
                <a:path extrusionOk="0" h="1040" w="820">
                  <a:moveTo>
                    <a:pt x="0" y="0"/>
                  </a:moveTo>
                  <a:lnTo>
                    <a:pt x="0" y="630"/>
                  </a:lnTo>
                  <a:cubicBezTo>
                    <a:pt x="0" y="882"/>
                    <a:pt x="189" y="1040"/>
                    <a:pt x="441" y="1040"/>
                  </a:cubicBezTo>
                  <a:cubicBezTo>
                    <a:pt x="662" y="1040"/>
                    <a:pt x="819" y="851"/>
                    <a:pt x="819" y="630"/>
                  </a:cubicBezTo>
                  <a:lnTo>
                    <a:pt x="8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63006525" y="4354350"/>
              <a:ext cx="29950" cy="29975"/>
            </a:xfrm>
            <a:custGeom>
              <a:rect b="b" l="l" r="r" t="t"/>
              <a:pathLst>
                <a:path extrusionOk="0" h="1199" w="1198">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62960825" y="4258275"/>
              <a:ext cx="27575" cy="20500"/>
            </a:xfrm>
            <a:custGeom>
              <a:rect b="b" l="l" r="r" t="t"/>
              <a:pathLst>
                <a:path extrusionOk="0" h="820" w="1103">
                  <a:moveTo>
                    <a:pt x="0" y="0"/>
                  </a:moveTo>
                  <a:lnTo>
                    <a:pt x="0" y="441"/>
                  </a:lnTo>
                  <a:lnTo>
                    <a:pt x="0" y="819"/>
                  </a:lnTo>
                  <a:lnTo>
                    <a:pt x="662" y="819"/>
                  </a:lnTo>
                  <a:cubicBezTo>
                    <a:pt x="914" y="819"/>
                    <a:pt x="1071" y="630"/>
                    <a:pt x="1071" y="378"/>
                  </a:cubicBezTo>
                  <a:cubicBezTo>
                    <a:pt x="1103" y="189"/>
                    <a:pt x="914" y="0"/>
                    <a:pt x="6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63250675" y="4259050"/>
              <a:ext cx="26800" cy="20500"/>
            </a:xfrm>
            <a:custGeom>
              <a:rect b="b" l="l" r="r" t="t"/>
              <a:pathLst>
                <a:path extrusionOk="0" h="820" w="1072">
                  <a:moveTo>
                    <a:pt x="410" y="1"/>
                  </a:moveTo>
                  <a:cubicBezTo>
                    <a:pt x="158" y="1"/>
                    <a:pt x="0" y="190"/>
                    <a:pt x="0" y="410"/>
                  </a:cubicBezTo>
                  <a:cubicBezTo>
                    <a:pt x="0" y="631"/>
                    <a:pt x="221" y="820"/>
                    <a:pt x="410" y="820"/>
                  </a:cubicBezTo>
                  <a:lnTo>
                    <a:pt x="1071" y="820"/>
                  </a:lnTo>
                  <a:lnTo>
                    <a:pt x="1071" y="442"/>
                  </a:lnTo>
                  <a:lnTo>
                    <a:pt x="10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63208950" y="4354350"/>
              <a:ext cx="29175" cy="29975"/>
            </a:xfrm>
            <a:custGeom>
              <a:rect b="b" l="l" r="r" t="t"/>
              <a:pathLst>
                <a:path extrusionOk="0" h="1199" w="1167">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63208150" y="4153725"/>
              <a:ext cx="30725" cy="29750"/>
            </a:xfrm>
            <a:custGeom>
              <a:rect b="b" l="l" r="r" t="t"/>
              <a:pathLst>
                <a:path extrusionOk="0" h="1190" w="1229">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63102600" y="4110200"/>
              <a:ext cx="20500" cy="27600"/>
            </a:xfrm>
            <a:custGeom>
              <a:rect b="b" l="l" r="r" t="t"/>
              <a:pathLst>
                <a:path extrusionOk="0" h="1104" w="820">
                  <a:moveTo>
                    <a:pt x="441" y="0"/>
                  </a:moveTo>
                  <a:cubicBezTo>
                    <a:pt x="221" y="0"/>
                    <a:pt x="0" y="221"/>
                    <a:pt x="0" y="410"/>
                  </a:cubicBezTo>
                  <a:lnTo>
                    <a:pt x="0" y="1103"/>
                  </a:lnTo>
                  <a:lnTo>
                    <a:pt x="819" y="1103"/>
                  </a:lnTo>
                  <a:lnTo>
                    <a:pt x="819" y="410"/>
                  </a:lnTo>
                  <a:cubicBezTo>
                    <a:pt x="819" y="158"/>
                    <a:pt x="630" y="0"/>
                    <a:pt x="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37"/>
          <p:cNvSpPr/>
          <p:nvPr/>
        </p:nvSpPr>
        <p:spPr>
          <a:xfrm>
            <a:off x="4905765" y="3260405"/>
            <a:ext cx="837300" cy="86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1111325" y="3260405"/>
            <a:ext cx="837300" cy="86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37"/>
          <p:cNvGrpSpPr/>
          <p:nvPr/>
        </p:nvGrpSpPr>
        <p:grpSpPr>
          <a:xfrm>
            <a:off x="5052608" y="3426087"/>
            <a:ext cx="543609" cy="532938"/>
            <a:chOff x="-60991775" y="3376900"/>
            <a:chExt cx="315850" cy="311150"/>
          </a:xfrm>
        </p:grpSpPr>
        <p:sp>
          <p:nvSpPr>
            <p:cNvPr id="254" name="Google Shape;254;p37"/>
            <p:cNvSpPr/>
            <p:nvPr/>
          </p:nvSpPr>
          <p:spPr>
            <a:xfrm>
              <a:off x="-60991000" y="3376900"/>
              <a:ext cx="315075" cy="311150"/>
            </a:xfrm>
            <a:custGeom>
              <a:rect b="b" l="l" r="r" t="t"/>
              <a:pathLst>
                <a:path extrusionOk="0" h="12446" w="12603">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60991775" y="3404275"/>
              <a:ext cx="174875" cy="89250"/>
            </a:xfrm>
            <a:custGeom>
              <a:rect b="b" l="l" r="r" t="t"/>
              <a:pathLst>
                <a:path extrusionOk="0" h="3570" w="6995">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60795650" y="3513975"/>
              <a:ext cx="89000" cy="173300"/>
            </a:xfrm>
            <a:custGeom>
              <a:rect b="b" l="l" r="r" t="t"/>
              <a:pathLst>
                <a:path extrusionOk="0" h="6932" w="356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37"/>
          <p:cNvGrpSpPr/>
          <p:nvPr/>
        </p:nvGrpSpPr>
        <p:grpSpPr>
          <a:xfrm>
            <a:off x="1251873" y="3453690"/>
            <a:ext cx="543601" cy="477711"/>
            <a:chOff x="-46042675" y="3218600"/>
            <a:chExt cx="300100" cy="263100"/>
          </a:xfrm>
        </p:grpSpPr>
        <p:sp>
          <p:nvSpPr>
            <p:cNvPr id="258" name="Google Shape;258;p37"/>
            <p:cNvSpPr/>
            <p:nvPr/>
          </p:nvSpPr>
          <p:spPr>
            <a:xfrm>
              <a:off x="-46042675" y="3302875"/>
              <a:ext cx="35475" cy="130000"/>
            </a:xfrm>
            <a:custGeom>
              <a:rect b="b" l="l" r="r" t="t"/>
              <a:pathLst>
                <a:path extrusionOk="0" h="5200" w="1419">
                  <a:moveTo>
                    <a:pt x="1" y="1"/>
                  </a:moveTo>
                  <a:lnTo>
                    <a:pt x="1" y="5199"/>
                  </a:lnTo>
                  <a:lnTo>
                    <a:pt x="1418" y="4506"/>
                  </a:lnTo>
                  <a:lnTo>
                    <a:pt x="1418" y="726"/>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45919025" y="3341475"/>
              <a:ext cx="53600" cy="52800"/>
            </a:xfrm>
            <a:custGeom>
              <a:rect b="b" l="l" r="r" t="t"/>
              <a:pathLst>
                <a:path extrusionOk="0" h="2112" w="2144">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5778025" y="3302875"/>
              <a:ext cx="35450" cy="130000"/>
            </a:xfrm>
            <a:custGeom>
              <a:rect b="b" l="l" r="r" t="t"/>
              <a:pathLst>
                <a:path extrusionOk="0" h="5200" w="1418">
                  <a:moveTo>
                    <a:pt x="1418" y="1"/>
                  </a:moveTo>
                  <a:lnTo>
                    <a:pt x="0" y="726"/>
                  </a:lnTo>
                  <a:lnTo>
                    <a:pt x="0" y="4506"/>
                  </a:lnTo>
                  <a:lnTo>
                    <a:pt x="1418" y="5199"/>
                  </a:lnTo>
                  <a:lnTo>
                    <a:pt x="14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6042675" y="3235950"/>
              <a:ext cx="300100" cy="245750"/>
            </a:xfrm>
            <a:custGeom>
              <a:rect b="b" l="l" r="r" t="t"/>
              <a:pathLst>
                <a:path extrusionOk="0" h="9830" w="12004">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45952875" y="3306025"/>
              <a:ext cx="122100" cy="122125"/>
            </a:xfrm>
            <a:custGeom>
              <a:rect b="b" l="l" r="r" t="t"/>
              <a:pathLst>
                <a:path extrusionOk="0" h="4885" w="4884">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45941075" y="3218600"/>
              <a:ext cx="98475" cy="17375"/>
            </a:xfrm>
            <a:custGeom>
              <a:rect b="b" l="l" r="r" t="t"/>
              <a:pathLst>
                <a:path extrusionOk="0" h="695" w="3939">
                  <a:moveTo>
                    <a:pt x="536" y="1"/>
                  </a:moveTo>
                  <a:cubicBezTo>
                    <a:pt x="410" y="1"/>
                    <a:pt x="316" y="64"/>
                    <a:pt x="221" y="190"/>
                  </a:cubicBezTo>
                  <a:lnTo>
                    <a:pt x="1" y="694"/>
                  </a:lnTo>
                  <a:lnTo>
                    <a:pt x="3939" y="694"/>
                  </a:lnTo>
                  <a:lnTo>
                    <a:pt x="3655" y="190"/>
                  </a:lnTo>
                  <a:cubicBezTo>
                    <a:pt x="3592" y="64"/>
                    <a:pt x="3466" y="1"/>
                    <a:pt x="3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he Trip Begins by Slidesgo">
  <a:themeElements>
    <a:clrScheme name="Simple Light">
      <a:dk1>
        <a:srgbClr val="3F5170"/>
      </a:dk1>
      <a:lt1>
        <a:srgbClr val="FFFFFF"/>
      </a:lt1>
      <a:dk2>
        <a:srgbClr val="6B7C9B"/>
      </a:dk2>
      <a:lt2>
        <a:srgbClr val="EF7D4B"/>
      </a:lt2>
      <a:accent1>
        <a:srgbClr val="EF7D4B"/>
      </a:accent1>
      <a:accent2>
        <a:srgbClr val="B0C3E4"/>
      </a:accent2>
      <a:accent3>
        <a:srgbClr val="7BC3AA"/>
      </a:accent3>
      <a:accent4>
        <a:srgbClr val="9FE6CD"/>
      </a:accent4>
      <a:accent5>
        <a:srgbClr val="D6E7F8"/>
      </a:accent5>
      <a:accent6>
        <a:srgbClr val="D45731"/>
      </a:accent6>
      <a:hlink>
        <a:srgbClr val="6B7C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